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ags/tag1.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391" r:id="rId5"/>
    <p:sldMasterId id="2147484398" r:id="rId6"/>
    <p:sldMasterId id="2147484408" r:id="rId7"/>
    <p:sldMasterId id="2147484415" r:id="rId8"/>
    <p:sldMasterId id="2147484429" r:id="rId9"/>
    <p:sldMasterId id="2147484442" r:id="rId10"/>
  </p:sldMasterIdLst>
  <p:notesMasterIdLst>
    <p:notesMasterId r:id="rId23"/>
  </p:notesMasterIdLst>
  <p:handoutMasterIdLst>
    <p:handoutMasterId r:id="rId24"/>
  </p:handoutMasterIdLst>
  <p:sldIdLst>
    <p:sldId id="1553" r:id="rId11"/>
    <p:sldId id="1505" r:id="rId12"/>
    <p:sldId id="1554" r:id="rId13"/>
    <p:sldId id="1555" r:id="rId14"/>
    <p:sldId id="1556" r:id="rId15"/>
    <p:sldId id="1549" r:id="rId16"/>
    <p:sldId id="1550" r:id="rId17"/>
    <p:sldId id="1551" r:id="rId18"/>
    <p:sldId id="1546" r:id="rId19"/>
    <p:sldId id="1545" r:id="rId20"/>
    <p:sldId id="1552" r:id="rId21"/>
    <p:sldId id="1502" r:id="rId2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64"/>
    <a:srgbClr val="002050"/>
    <a:srgbClr val="00BCF2"/>
    <a:srgbClr val="FFCC00"/>
    <a:srgbClr val="005AA1"/>
    <a:srgbClr val="FCB713"/>
    <a:srgbClr val="0078D7"/>
    <a:srgbClr val="0D7595"/>
    <a:srgbClr val="5ACBF0"/>
    <a:srgbClr val="003C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9002" autoAdjust="0"/>
  </p:normalViewPr>
  <p:slideViewPr>
    <p:cSldViewPr snapToGrid="0">
      <p:cViewPr varScale="1">
        <p:scale>
          <a:sx n="60" d="100"/>
          <a:sy n="60" d="100"/>
        </p:scale>
        <p:origin x="1092" y="7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4" d="100"/>
          <a:sy n="84" d="100"/>
        </p:scale>
        <p:origin x="382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image" Target="../media/image25.png"/><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image" Target="../media/image25.png"/><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0FF8BA2A-500B-413D-8B7A-0FD72A53075A}">
      <dgm:prSet phldrT="[Text]" custT="1"/>
      <dgm:spPr/>
      <dgm:t>
        <a:bodyPr/>
        <a:lstStyle/>
        <a:p>
          <a:pPr algn="ctr"/>
          <a:r>
            <a:rPr lang="en-US" sz="2800" dirty="0">
              <a:latin typeface="+mj-lt"/>
            </a:rPr>
            <a:t>Business Understanding</a:t>
          </a:r>
        </a:p>
      </dgm:t>
    </dgm:pt>
    <dgm:pt modelId="{A445CB5E-895F-4150-B184-2C8283752FC5}" type="parTrans" cxnId="{A346880C-19BB-492E-86E8-A5888A7956E2}">
      <dgm:prSet/>
      <dgm:spPr/>
      <dgm:t>
        <a:bodyPr/>
        <a:lstStyle/>
        <a:p>
          <a:endParaRPr lang="en-US">
            <a:latin typeface="+mj-lt"/>
          </a:endParaRPr>
        </a:p>
      </dgm:t>
    </dgm:pt>
    <dgm:pt modelId="{F4903262-3BB8-4A76-A3AA-54C0993BC220}" type="sibTrans" cxnId="{A346880C-19BB-492E-86E8-A5888A7956E2}">
      <dgm:prSet/>
      <dgm:spPr/>
      <dgm:t>
        <a:bodyPr/>
        <a:lstStyle/>
        <a:p>
          <a:endParaRPr lang="en-US">
            <a:latin typeface="+mj-lt"/>
          </a:endParaRPr>
        </a:p>
      </dgm:t>
    </dgm:pt>
    <dgm:pt modelId="{8589F281-C004-49C2-9A17-144391E503DE}">
      <dgm:prSet phldrT="[Text]" custT="1"/>
      <dgm:spPr/>
      <dgm:t>
        <a:bodyPr/>
        <a:lstStyle/>
        <a:p>
          <a:r>
            <a:rPr lang="en-US" sz="2000" dirty="0">
              <a:latin typeface="+mj-lt"/>
            </a:rPr>
            <a:t>Define Objectives</a:t>
          </a:r>
        </a:p>
      </dgm:t>
    </dgm:pt>
    <dgm:pt modelId="{68ACA663-A4B5-4322-A79B-E6FDA765E412}" type="parTrans" cxnId="{B844C6F1-2818-4F3A-97BB-A513A7A6487D}">
      <dgm:prSet/>
      <dgm:spPr/>
      <dgm:t>
        <a:bodyPr/>
        <a:lstStyle/>
        <a:p>
          <a:endParaRPr lang="en-US">
            <a:latin typeface="+mj-lt"/>
          </a:endParaRPr>
        </a:p>
      </dgm:t>
    </dgm:pt>
    <dgm:pt modelId="{C3FF912E-6EAA-40C0-8E91-AAAED8175040}" type="sibTrans" cxnId="{B844C6F1-2818-4F3A-97BB-A513A7A6487D}">
      <dgm:prSet/>
      <dgm:spPr/>
      <dgm:t>
        <a:bodyPr/>
        <a:lstStyle/>
        <a:p>
          <a:endParaRPr lang="en-US">
            <a:latin typeface="+mj-lt"/>
          </a:endParaRPr>
        </a:p>
      </dgm:t>
    </dgm:pt>
    <dgm:pt modelId="{7C9DA717-4609-4F35-9627-FBCE587B2E07}">
      <dgm:prSet phldrT="[Text]" custT="1"/>
      <dgm:spPr/>
      <dgm:t>
        <a:bodyPr/>
        <a:lstStyle/>
        <a:p>
          <a:r>
            <a:rPr lang="en-US" sz="2000" dirty="0">
              <a:latin typeface="+mj-lt"/>
            </a:rPr>
            <a:t>Identify Data Sources</a:t>
          </a:r>
        </a:p>
      </dgm:t>
    </dgm:pt>
    <dgm:pt modelId="{E5D39B11-6038-4BAB-A377-66C89B23A4FE}" type="parTrans" cxnId="{220E0694-B595-46BE-BDB9-2B1763BF7F42}">
      <dgm:prSet/>
      <dgm:spPr/>
      <dgm:t>
        <a:bodyPr/>
        <a:lstStyle/>
        <a:p>
          <a:endParaRPr lang="en-US">
            <a:latin typeface="+mj-lt"/>
          </a:endParaRPr>
        </a:p>
      </dgm:t>
    </dgm:pt>
    <dgm:pt modelId="{C70C4ADA-4F3B-4BCA-9873-A32F1BD4BEED}" type="sibTrans" cxnId="{220E0694-B595-46BE-BDB9-2B1763BF7F42}">
      <dgm:prSet/>
      <dgm:spPr/>
      <dgm:t>
        <a:bodyPr/>
        <a:lstStyle/>
        <a:p>
          <a:endParaRPr lang="en-US">
            <a:latin typeface="+mj-lt"/>
          </a:endParaRPr>
        </a:p>
      </dgm:t>
    </dgm:pt>
    <dgm:pt modelId="{F1A8E0FB-6830-44B9-AD5D-2C6541803F4D}">
      <dgm:prSet phldrT="[Text]" custT="1"/>
      <dgm:spPr/>
      <dgm:t>
        <a:bodyPr/>
        <a:lstStyle/>
        <a:p>
          <a:pPr algn="ctr"/>
          <a:r>
            <a:rPr lang="en-US" sz="2800" dirty="0">
              <a:latin typeface="+mj-lt"/>
            </a:rPr>
            <a:t>Data Acquisition and Understanding</a:t>
          </a:r>
        </a:p>
      </dgm:t>
    </dgm:pt>
    <dgm:pt modelId="{BA9882FF-0D62-440B-AE35-07B5440B7352}" type="parTrans" cxnId="{DA864F5A-43C0-4EAB-ACD8-C653DCDBC285}">
      <dgm:prSet/>
      <dgm:spPr/>
      <dgm:t>
        <a:bodyPr/>
        <a:lstStyle/>
        <a:p>
          <a:endParaRPr lang="en-US">
            <a:latin typeface="+mj-lt"/>
          </a:endParaRPr>
        </a:p>
      </dgm:t>
    </dgm:pt>
    <dgm:pt modelId="{BE3BCC92-A824-45B0-AD74-589AA75A91ED}" type="sibTrans" cxnId="{DA864F5A-43C0-4EAB-ACD8-C653DCDBC285}">
      <dgm:prSet/>
      <dgm:spPr/>
      <dgm:t>
        <a:bodyPr/>
        <a:lstStyle/>
        <a:p>
          <a:endParaRPr lang="en-US">
            <a:latin typeface="+mj-lt"/>
          </a:endParaRPr>
        </a:p>
      </dgm:t>
    </dgm:pt>
    <dgm:pt modelId="{6DCAF490-84DF-45AB-95F8-850141BC8BDF}">
      <dgm:prSet phldrT="[Text]" custT="1"/>
      <dgm:spPr/>
      <dgm:t>
        <a:bodyPr/>
        <a:lstStyle/>
        <a:p>
          <a:r>
            <a:rPr lang="en-US" sz="2000" dirty="0">
              <a:latin typeface="+mj-lt"/>
            </a:rPr>
            <a:t>Ingest Data</a:t>
          </a:r>
        </a:p>
      </dgm:t>
    </dgm:pt>
    <dgm:pt modelId="{313354FE-947E-4C91-850E-55158EB5406E}" type="parTrans" cxnId="{DB01149F-013B-4AAC-83B8-EA5A02812FB1}">
      <dgm:prSet/>
      <dgm:spPr/>
      <dgm:t>
        <a:bodyPr/>
        <a:lstStyle/>
        <a:p>
          <a:endParaRPr lang="en-US">
            <a:latin typeface="+mj-lt"/>
          </a:endParaRPr>
        </a:p>
      </dgm:t>
    </dgm:pt>
    <dgm:pt modelId="{263CB43B-A0A5-48BB-9C20-6635267C3C22}" type="sibTrans" cxnId="{DB01149F-013B-4AAC-83B8-EA5A02812FB1}">
      <dgm:prSet/>
      <dgm:spPr/>
      <dgm:t>
        <a:bodyPr/>
        <a:lstStyle/>
        <a:p>
          <a:endParaRPr lang="en-US">
            <a:latin typeface="+mj-lt"/>
          </a:endParaRPr>
        </a:p>
      </dgm:t>
    </dgm:pt>
    <dgm:pt modelId="{FFA8810D-171E-4ADC-9CA8-AD57E9D504B9}">
      <dgm:prSet phldrT="[Text]" custT="1"/>
      <dgm:spPr/>
      <dgm:t>
        <a:bodyPr/>
        <a:lstStyle/>
        <a:p>
          <a:r>
            <a:rPr lang="en-US" sz="2000" dirty="0">
              <a:latin typeface="+mj-lt"/>
            </a:rPr>
            <a:t>Explore Data</a:t>
          </a:r>
        </a:p>
      </dgm:t>
    </dgm:pt>
    <dgm:pt modelId="{5D65951A-CE03-4794-9B2D-0A910A6F7FFB}" type="parTrans" cxnId="{E0CB53AF-1846-4839-A817-1BC95F8C73F9}">
      <dgm:prSet/>
      <dgm:spPr/>
      <dgm:t>
        <a:bodyPr/>
        <a:lstStyle/>
        <a:p>
          <a:endParaRPr lang="en-US">
            <a:latin typeface="+mj-lt"/>
          </a:endParaRPr>
        </a:p>
      </dgm:t>
    </dgm:pt>
    <dgm:pt modelId="{39C8D19E-6ADE-404A-843B-5F7020E72704}" type="sibTrans" cxnId="{E0CB53AF-1846-4839-A817-1BC95F8C73F9}">
      <dgm:prSet/>
      <dgm:spPr/>
      <dgm:t>
        <a:bodyPr/>
        <a:lstStyle/>
        <a:p>
          <a:endParaRPr lang="en-US">
            <a:latin typeface="+mj-lt"/>
          </a:endParaRPr>
        </a:p>
      </dgm:t>
    </dgm:pt>
    <dgm:pt modelId="{D66E06A0-8A7E-4EC6-8113-DDE9A8B91FA6}">
      <dgm:prSet phldrT="[Text]" custT="1"/>
      <dgm:spPr/>
      <dgm:t>
        <a:bodyPr/>
        <a:lstStyle/>
        <a:p>
          <a:pPr algn="ctr"/>
          <a:r>
            <a:rPr lang="en-US" sz="2800" dirty="0">
              <a:latin typeface="+mj-lt"/>
            </a:rPr>
            <a:t>Modeling</a:t>
          </a:r>
        </a:p>
      </dgm:t>
    </dgm:pt>
    <dgm:pt modelId="{C867E6D7-68AF-43C6-9E80-BCCDD787550D}" type="parTrans" cxnId="{BEEC91A6-BF3F-4E21-859A-6D47ACAB8869}">
      <dgm:prSet/>
      <dgm:spPr/>
      <dgm:t>
        <a:bodyPr/>
        <a:lstStyle/>
        <a:p>
          <a:endParaRPr lang="en-US">
            <a:latin typeface="+mj-lt"/>
          </a:endParaRPr>
        </a:p>
      </dgm:t>
    </dgm:pt>
    <dgm:pt modelId="{4B0A02DB-F299-4AF6-A72B-B326FF7FE0BF}" type="sibTrans" cxnId="{BEEC91A6-BF3F-4E21-859A-6D47ACAB8869}">
      <dgm:prSet/>
      <dgm:spPr/>
      <dgm:t>
        <a:bodyPr/>
        <a:lstStyle/>
        <a:p>
          <a:endParaRPr lang="en-US">
            <a:latin typeface="+mj-lt"/>
          </a:endParaRPr>
        </a:p>
      </dgm:t>
    </dgm:pt>
    <dgm:pt modelId="{E08D914F-4215-41A4-8173-F3CBF316F76B}">
      <dgm:prSet phldrT="[Text]" custT="1"/>
      <dgm:spPr/>
      <dgm:t>
        <a:bodyPr/>
        <a:lstStyle/>
        <a:p>
          <a:r>
            <a:rPr lang="en-US" sz="2000" dirty="0">
              <a:latin typeface="+mj-lt"/>
            </a:rPr>
            <a:t>Feature Selection</a:t>
          </a:r>
        </a:p>
      </dgm:t>
    </dgm:pt>
    <dgm:pt modelId="{6E6AFD42-BD05-4248-B472-1EFABC017324}" type="parTrans" cxnId="{61EC2C2C-336E-4152-BF38-E133255426BA}">
      <dgm:prSet/>
      <dgm:spPr/>
      <dgm:t>
        <a:bodyPr/>
        <a:lstStyle/>
        <a:p>
          <a:endParaRPr lang="en-US">
            <a:latin typeface="+mj-lt"/>
          </a:endParaRPr>
        </a:p>
      </dgm:t>
    </dgm:pt>
    <dgm:pt modelId="{1759AAC5-ADE9-4C55-8CBC-F1BA87C7A449}" type="sibTrans" cxnId="{61EC2C2C-336E-4152-BF38-E133255426BA}">
      <dgm:prSet/>
      <dgm:spPr/>
      <dgm:t>
        <a:bodyPr/>
        <a:lstStyle/>
        <a:p>
          <a:endParaRPr lang="en-US">
            <a:latin typeface="+mj-lt"/>
          </a:endParaRPr>
        </a:p>
      </dgm:t>
    </dgm:pt>
    <dgm:pt modelId="{EFB0480E-A451-4750-9076-B8DA17ACD683}">
      <dgm:prSet phldrT="[Text]" custT="1"/>
      <dgm:spPr/>
      <dgm:t>
        <a:bodyPr/>
        <a:lstStyle/>
        <a:p>
          <a:r>
            <a:rPr lang="en-US" sz="2000" dirty="0">
              <a:latin typeface="+mj-lt"/>
            </a:rPr>
            <a:t>Create and Train Model</a:t>
          </a:r>
        </a:p>
      </dgm:t>
    </dgm:pt>
    <dgm:pt modelId="{02255FE4-1BB8-44C8-8FC3-2DB4276D8435}" type="parTrans" cxnId="{F0686254-8BC6-438F-8EFC-387D3C1B4582}">
      <dgm:prSet/>
      <dgm:spPr/>
      <dgm:t>
        <a:bodyPr/>
        <a:lstStyle/>
        <a:p>
          <a:endParaRPr lang="en-US">
            <a:latin typeface="+mj-lt"/>
          </a:endParaRPr>
        </a:p>
      </dgm:t>
    </dgm:pt>
    <dgm:pt modelId="{7ECF0E78-DA31-4B08-B8BA-D36DB4135973}" type="sibTrans" cxnId="{F0686254-8BC6-438F-8EFC-387D3C1B4582}">
      <dgm:prSet/>
      <dgm:spPr/>
      <dgm:t>
        <a:bodyPr/>
        <a:lstStyle/>
        <a:p>
          <a:endParaRPr lang="en-US">
            <a:latin typeface="+mj-lt"/>
          </a:endParaRPr>
        </a:p>
      </dgm:t>
    </dgm:pt>
    <dgm:pt modelId="{31989D70-38F8-40B4-A5B4-5B64244B04DB}">
      <dgm:prSet phldrT="[Text]" custT="1"/>
      <dgm:spPr/>
      <dgm:t>
        <a:bodyPr/>
        <a:lstStyle/>
        <a:p>
          <a:pPr algn="ctr"/>
          <a:r>
            <a:rPr lang="en-US" sz="2800" dirty="0">
              <a:latin typeface="+mj-lt"/>
            </a:rPr>
            <a:t>Deployment</a:t>
          </a:r>
        </a:p>
      </dgm:t>
    </dgm:pt>
    <dgm:pt modelId="{E572721F-5C44-451C-B622-59B69949FB6F}" type="parTrans" cxnId="{991DC740-DAA8-4D0F-9BAB-A0D216E7CC9C}">
      <dgm:prSet/>
      <dgm:spPr/>
      <dgm:t>
        <a:bodyPr/>
        <a:lstStyle/>
        <a:p>
          <a:endParaRPr lang="en-US">
            <a:latin typeface="+mj-lt"/>
          </a:endParaRPr>
        </a:p>
      </dgm:t>
    </dgm:pt>
    <dgm:pt modelId="{FF3730C5-5E1C-4ACF-986C-1F8BDC2A87DC}" type="sibTrans" cxnId="{991DC740-DAA8-4D0F-9BAB-A0D216E7CC9C}">
      <dgm:prSet/>
      <dgm:spPr/>
      <dgm:t>
        <a:bodyPr/>
        <a:lstStyle/>
        <a:p>
          <a:endParaRPr lang="en-US">
            <a:latin typeface="+mj-lt"/>
          </a:endParaRPr>
        </a:p>
      </dgm:t>
    </dgm:pt>
    <dgm:pt modelId="{75DF6D0E-EF2D-4899-8D56-11F561E3DB25}">
      <dgm:prSet phldrT="[Text]" custT="1"/>
      <dgm:spPr/>
      <dgm:t>
        <a:bodyPr/>
        <a:lstStyle/>
        <a:p>
          <a:pPr algn="ctr"/>
          <a:r>
            <a:rPr lang="en-US" sz="2800" dirty="0">
              <a:latin typeface="+mj-lt"/>
            </a:rPr>
            <a:t>Customer Acceptance</a:t>
          </a:r>
        </a:p>
      </dgm:t>
    </dgm:pt>
    <dgm:pt modelId="{510C85D3-5932-4392-B61F-F44832C002FA}" type="parTrans" cxnId="{6D864F09-96B6-4444-95BB-D36241D055AD}">
      <dgm:prSet/>
      <dgm:spPr/>
      <dgm:t>
        <a:bodyPr/>
        <a:lstStyle/>
        <a:p>
          <a:endParaRPr lang="en-US">
            <a:latin typeface="+mj-lt"/>
          </a:endParaRPr>
        </a:p>
      </dgm:t>
    </dgm:pt>
    <dgm:pt modelId="{EEE1824F-AA0C-4316-B13D-ED5B6C4A0BFF}" type="sibTrans" cxnId="{6D864F09-96B6-4444-95BB-D36241D055AD}">
      <dgm:prSet/>
      <dgm:spPr/>
      <dgm:t>
        <a:bodyPr/>
        <a:lstStyle/>
        <a:p>
          <a:endParaRPr lang="en-US">
            <a:latin typeface="+mj-lt"/>
          </a:endParaRPr>
        </a:p>
      </dgm:t>
    </dgm:pt>
    <dgm:pt modelId="{07E81225-DE19-4D3E-99CD-FC123A33837F}">
      <dgm:prSet phldrT="[Text]" custT="1"/>
      <dgm:spPr/>
      <dgm:t>
        <a:bodyPr/>
        <a:lstStyle/>
        <a:p>
          <a:r>
            <a:rPr lang="en-US" sz="2000" dirty="0">
              <a:latin typeface="+mj-lt"/>
            </a:rPr>
            <a:t>Operationalize</a:t>
          </a:r>
        </a:p>
      </dgm:t>
    </dgm:pt>
    <dgm:pt modelId="{642D5DAC-991D-456E-978D-DDF8870668E2}" type="parTrans" cxnId="{F9E74B76-F3C8-474B-BE2E-672A4119380A}">
      <dgm:prSet/>
      <dgm:spPr/>
      <dgm:t>
        <a:bodyPr/>
        <a:lstStyle/>
        <a:p>
          <a:endParaRPr lang="en-US">
            <a:latin typeface="+mj-lt"/>
          </a:endParaRPr>
        </a:p>
      </dgm:t>
    </dgm:pt>
    <dgm:pt modelId="{71EEF2D0-2FC1-4663-8EEF-F8400FED6EFD}" type="sibTrans" cxnId="{F9E74B76-F3C8-474B-BE2E-672A4119380A}">
      <dgm:prSet/>
      <dgm:spPr/>
      <dgm:t>
        <a:bodyPr/>
        <a:lstStyle/>
        <a:p>
          <a:endParaRPr lang="en-US">
            <a:latin typeface="+mj-lt"/>
          </a:endParaRPr>
        </a:p>
      </dgm:t>
    </dgm:pt>
    <dgm:pt modelId="{0EBDD81E-61F5-4638-8D23-E64C5784A7CF}">
      <dgm:prSet phldrT="[Text]" custT="1"/>
      <dgm:spPr/>
      <dgm:t>
        <a:bodyPr/>
        <a:lstStyle/>
        <a:p>
          <a:r>
            <a:rPr lang="en-US" sz="2000" dirty="0">
              <a:latin typeface="+mj-lt"/>
            </a:rPr>
            <a:t>Testing and Validation</a:t>
          </a:r>
        </a:p>
      </dgm:t>
    </dgm:pt>
    <dgm:pt modelId="{5BB68B6B-2470-4B4F-B825-03319C46AB79}" type="parTrans" cxnId="{0652195D-79AA-41CB-A507-64DF25821FDC}">
      <dgm:prSet/>
      <dgm:spPr/>
      <dgm:t>
        <a:bodyPr/>
        <a:lstStyle/>
        <a:p>
          <a:endParaRPr lang="en-US">
            <a:latin typeface="+mj-lt"/>
          </a:endParaRPr>
        </a:p>
      </dgm:t>
    </dgm:pt>
    <dgm:pt modelId="{91158606-88ED-478A-99A3-FF66895B49FF}" type="sibTrans" cxnId="{0652195D-79AA-41CB-A507-64DF25821FDC}">
      <dgm:prSet/>
      <dgm:spPr/>
      <dgm:t>
        <a:bodyPr/>
        <a:lstStyle/>
        <a:p>
          <a:endParaRPr lang="en-US">
            <a:latin typeface="+mj-lt"/>
          </a:endParaRPr>
        </a:p>
      </dgm:t>
    </dgm:pt>
    <dgm:pt modelId="{8A560357-68DD-41D8-841B-C94F1FF7F8C1}">
      <dgm:prSet phldrT="[Text]" custT="1"/>
      <dgm:spPr/>
      <dgm:t>
        <a:bodyPr/>
        <a:lstStyle/>
        <a:p>
          <a:r>
            <a:rPr lang="en-US" sz="2000" dirty="0">
              <a:latin typeface="+mj-lt"/>
            </a:rPr>
            <a:t>Update Data</a:t>
          </a:r>
        </a:p>
      </dgm:t>
    </dgm:pt>
    <dgm:pt modelId="{3BC3B257-E716-47FF-9C4E-A1CCC502A26F}" type="parTrans" cxnId="{6D9D5740-A78E-432A-A19B-79A7629DFBD0}">
      <dgm:prSet/>
      <dgm:spPr/>
      <dgm:t>
        <a:bodyPr/>
        <a:lstStyle/>
        <a:p>
          <a:endParaRPr lang="en-US">
            <a:latin typeface="+mj-lt"/>
          </a:endParaRPr>
        </a:p>
      </dgm:t>
    </dgm:pt>
    <dgm:pt modelId="{0F75D6C4-A5C5-4C0B-A3E7-E1F9127F0B24}" type="sibTrans" cxnId="{6D9D5740-A78E-432A-A19B-79A7629DFBD0}">
      <dgm:prSet/>
      <dgm:spPr/>
      <dgm:t>
        <a:bodyPr/>
        <a:lstStyle/>
        <a:p>
          <a:endParaRPr lang="en-US">
            <a:latin typeface="+mj-lt"/>
          </a:endParaRPr>
        </a:p>
      </dgm:t>
    </dgm:pt>
    <dgm:pt modelId="{051E23BA-27D6-402B-8FD0-643279078F48}">
      <dgm:prSet phldrT="[Text]" custT="1"/>
      <dgm:spPr/>
      <dgm:t>
        <a:bodyPr/>
        <a:lstStyle/>
        <a:p>
          <a:r>
            <a:rPr lang="en-US" sz="2000" dirty="0">
              <a:latin typeface="+mj-lt"/>
            </a:rPr>
            <a:t>Handoff</a:t>
          </a:r>
        </a:p>
      </dgm:t>
    </dgm:pt>
    <dgm:pt modelId="{DA361144-F3E9-4156-9CC2-FE98E458196C}" type="parTrans" cxnId="{9D250ACB-3782-4169-9513-D5939A72E14C}">
      <dgm:prSet/>
      <dgm:spPr/>
      <dgm:t>
        <a:bodyPr/>
        <a:lstStyle/>
        <a:p>
          <a:endParaRPr lang="en-US">
            <a:latin typeface="+mj-lt"/>
          </a:endParaRPr>
        </a:p>
      </dgm:t>
    </dgm:pt>
    <dgm:pt modelId="{AE55AD9A-A016-48D5-8B34-AF4339F64545}" type="sibTrans" cxnId="{9D250ACB-3782-4169-9513-D5939A72E14C}">
      <dgm:prSet/>
      <dgm:spPr/>
      <dgm:t>
        <a:bodyPr/>
        <a:lstStyle/>
        <a:p>
          <a:endParaRPr lang="en-US">
            <a:latin typeface="+mj-lt"/>
          </a:endParaRPr>
        </a:p>
      </dgm:t>
    </dgm:pt>
    <dgm:pt modelId="{22DA92B9-9C40-4A25-8285-966799791BE7}">
      <dgm:prSet phldrT="[Text]" custT="1"/>
      <dgm:spPr/>
      <dgm:t>
        <a:bodyPr/>
        <a:lstStyle/>
        <a:p>
          <a:r>
            <a:rPr lang="en-US" sz="2000" dirty="0">
              <a:latin typeface="+mj-lt"/>
            </a:rPr>
            <a:t>Re-train and re-score</a:t>
          </a:r>
        </a:p>
      </dgm:t>
    </dgm:pt>
    <dgm:pt modelId="{31A0D76F-F3CA-4A56-BA36-A4E6E0932F46}" type="parTrans" cxnId="{0E99CA05-F61F-4393-A01F-8CCEDBA18F50}">
      <dgm:prSet/>
      <dgm:spPr/>
      <dgm:t>
        <a:bodyPr/>
        <a:lstStyle/>
        <a:p>
          <a:endParaRPr lang="en-US">
            <a:latin typeface="+mj-lt"/>
          </a:endParaRPr>
        </a:p>
      </dgm:t>
    </dgm:pt>
    <dgm:pt modelId="{C2D43770-B53D-4E3F-BFD7-DA47BF161F8F}" type="sibTrans" cxnId="{0E99CA05-F61F-4393-A01F-8CCEDBA18F50}">
      <dgm:prSet/>
      <dgm:spPr/>
      <dgm:t>
        <a:bodyPr/>
        <a:lstStyle/>
        <a:p>
          <a:endParaRPr lang="en-US">
            <a:latin typeface="+mj-lt"/>
          </a:endParaRPr>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DDE004FE-29B7-4A52-86FC-2EB3E9848396}" type="presOf" srcId="{31989D70-38F8-40B4-A5B4-5B64244B04DB}" destId="{C971C0CD-D6D6-4BD2-B517-483DD2B85EA0}" srcOrd="0" destOrd="0" presId="urn:microsoft.com/office/officeart/2005/8/layout/vList5"/>
    <dgm:cxn modelId="{1FC3DAAC-2674-4AC0-A681-6AC6E1E041FE}" type="presOf" srcId="{07E81225-DE19-4D3E-99CD-FC123A33837F}" destId="{DE1FE771-1582-4775-9E8F-B758D933162D}" srcOrd="0" destOrd="0" presId="urn:microsoft.com/office/officeart/2005/8/layout/vList5"/>
    <dgm:cxn modelId="{60DB5F81-807B-4DAD-8ED9-6DCE2A60111F}" type="presOf" srcId="{8589F281-C004-49C2-9A17-144391E503DE}" destId="{43C6ABD0-F64A-458E-8A26-0D837897DC64}"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8122CC33-B4F2-4AA4-9832-D53CD089768C}" type="presOf" srcId="{75DF6D0E-EF2D-4899-8D56-11F561E3DB25}" destId="{C5DBDEB5-64EF-486D-ADE8-9AD2774135B2}" srcOrd="0" destOrd="0" presId="urn:microsoft.com/office/officeart/2005/8/layout/vList5"/>
    <dgm:cxn modelId="{657DF6AF-D666-4D2C-A115-75BA748559C6}" type="presOf" srcId="{8A560357-68DD-41D8-841B-C94F1FF7F8C1}" destId="{B35FD520-5FF0-41BD-887C-8B0911FFCB12}" srcOrd="0" destOrd="2" presId="urn:microsoft.com/office/officeart/2005/8/layout/vList5"/>
    <dgm:cxn modelId="{2178D97F-3CAA-4CEB-BCA2-825BD11AB20F}" type="presOf" srcId="{FFA8810D-171E-4ADC-9CA8-AD57E9D504B9}" destId="{B35FD520-5FF0-41BD-887C-8B0911FFCB12}" srcOrd="0" destOrd="1"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6D9D5740-A78E-432A-A19B-79A7629DFBD0}" srcId="{F1A8E0FB-6830-44B9-AD5D-2C6541803F4D}" destId="{8A560357-68DD-41D8-841B-C94F1FF7F8C1}" srcOrd="2" destOrd="0" parTransId="{3BC3B257-E716-47FF-9C4E-A1CCC502A26F}" sibTransId="{0F75D6C4-A5C5-4C0B-A3E7-E1F9127F0B24}"/>
    <dgm:cxn modelId="{DB01149F-013B-4AAC-83B8-EA5A02812FB1}" srcId="{F1A8E0FB-6830-44B9-AD5D-2C6541803F4D}" destId="{6DCAF490-84DF-45AB-95F8-850141BC8BDF}" srcOrd="0" destOrd="0" parTransId="{313354FE-947E-4C91-850E-55158EB5406E}" sibTransId="{263CB43B-A0A5-48BB-9C20-6635267C3C22}"/>
    <dgm:cxn modelId="{E0CB53AF-1846-4839-A817-1BC95F8C73F9}" srcId="{F1A8E0FB-6830-44B9-AD5D-2C6541803F4D}" destId="{FFA8810D-171E-4ADC-9CA8-AD57E9D504B9}" srcOrd="1" destOrd="0" parTransId="{5D65951A-CE03-4794-9B2D-0A910A6F7FFB}" sibTransId="{39C8D19E-6ADE-404A-843B-5F7020E72704}"/>
    <dgm:cxn modelId="{0E99CA05-F61F-4393-A01F-8CCEDBA18F50}" srcId="{75DF6D0E-EF2D-4899-8D56-11F561E3DB25}" destId="{22DA92B9-9C40-4A25-8285-966799791BE7}" srcOrd="2" destOrd="0" parTransId="{31A0D76F-F3CA-4A56-BA36-A4E6E0932F46}" sibTransId="{C2D43770-B53D-4E3F-BFD7-DA47BF161F8F}"/>
    <dgm:cxn modelId="{F6DB5C63-69FA-4FC9-BB9C-7D6AEF8B14EB}" type="presOf" srcId="{EFB0480E-A451-4750-9076-B8DA17ACD683}" destId="{EF322D6C-1CB6-431F-8B42-A64D898D2824}" srcOrd="0" destOrd="1" presId="urn:microsoft.com/office/officeart/2005/8/layout/vList5"/>
    <dgm:cxn modelId="{BEEC91A6-BF3F-4E21-859A-6D47ACAB8869}" srcId="{A6842990-62A4-4545-B120-1F8AF25A0D6E}" destId="{D66E06A0-8A7E-4EC6-8113-DDE9A8B91FA6}" srcOrd="2" destOrd="0" parTransId="{C867E6D7-68AF-43C6-9E80-BCCDD787550D}" sibTransId="{4B0A02DB-F299-4AF6-A72B-B326FF7FE0BF}"/>
    <dgm:cxn modelId="{9197056C-C44F-4A04-AEB6-8E23C28CFBCA}" type="presOf" srcId="{D66E06A0-8A7E-4EC6-8113-DDE9A8B91FA6}" destId="{D8CBC06D-2193-488F-8EDE-5FAA991E0B6B}"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61EC2C2C-336E-4152-BF38-E133255426BA}" srcId="{D66E06A0-8A7E-4EC6-8113-DDE9A8B91FA6}" destId="{E08D914F-4215-41A4-8173-F3CBF316F76B}" srcOrd="0" destOrd="0" parTransId="{6E6AFD42-BD05-4248-B472-1EFABC017324}" sibTransId="{1759AAC5-ADE9-4C55-8CBC-F1BA87C7A449}"/>
    <dgm:cxn modelId="{B844C6F1-2818-4F3A-97BB-A513A7A6487D}" srcId="{0FF8BA2A-500B-413D-8B7A-0FD72A53075A}" destId="{8589F281-C004-49C2-9A17-144391E503DE}" srcOrd="0" destOrd="0" parTransId="{68ACA663-A4B5-4322-A79B-E6FDA765E412}" sibTransId="{C3FF912E-6EAA-40C0-8E91-AAAED8175040}"/>
    <dgm:cxn modelId="{A7498686-3363-4727-9125-3753C7FB4287}" type="presOf" srcId="{A6842990-62A4-4545-B120-1F8AF25A0D6E}" destId="{C5ED45AB-5708-4618-8F2A-585D84BC9EAD}" srcOrd="0" destOrd="0" presId="urn:microsoft.com/office/officeart/2005/8/layout/vList5"/>
    <dgm:cxn modelId="{F4DF8B2E-967B-4C23-9FF5-BB008183100C}" type="presOf" srcId="{F1A8E0FB-6830-44B9-AD5D-2C6541803F4D}" destId="{3E606814-09D9-4B4C-8F40-66F312978EEB}" srcOrd="0" destOrd="0" presId="urn:microsoft.com/office/officeart/2005/8/layout/vList5"/>
    <dgm:cxn modelId="{ACACF1CD-A9C0-4633-8495-72FF45057E3A}" type="presOf" srcId="{7C9DA717-4609-4F35-9627-FBCE587B2E07}" destId="{43C6ABD0-F64A-458E-8A26-0D837897DC64}" srcOrd="0" destOrd="1" presId="urn:microsoft.com/office/officeart/2005/8/layout/vList5"/>
    <dgm:cxn modelId="{991DC740-DAA8-4D0F-9BAB-A0D216E7CC9C}" srcId="{A6842990-62A4-4545-B120-1F8AF25A0D6E}" destId="{31989D70-38F8-40B4-A5B4-5B64244B04DB}" srcOrd="3" destOrd="0" parTransId="{E572721F-5C44-451C-B622-59B69949FB6F}" sibTransId="{FF3730C5-5E1C-4ACF-986C-1F8BDC2A87DC}"/>
    <dgm:cxn modelId="{A346880C-19BB-492E-86E8-A5888A7956E2}" srcId="{A6842990-62A4-4545-B120-1F8AF25A0D6E}" destId="{0FF8BA2A-500B-413D-8B7A-0FD72A53075A}" srcOrd="0" destOrd="0" parTransId="{A445CB5E-895F-4150-B184-2C8283752FC5}" sibTransId="{F4903262-3BB8-4A76-A3AA-54C0993BC220}"/>
    <dgm:cxn modelId="{FC9795E3-DBDF-499A-B2B6-4B8E6CA578BE}" type="presOf" srcId="{E08D914F-4215-41A4-8173-F3CBF316F76B}" destId="{EF322D6C-1CB6-431F-8B42-A64D898D2824}" srcOrd="0" destOrd="0" presId="urn:microsoft.com/office/officeart/2005/8/layout/vList5"/>
    <dgm:cxn modelId="{6D864F09-96B6-4444-95BB-D36241D055AD}" srcId="{A6842990-62A4-4545-B120-1F8AF25A0D6E}" destId="{75DF6D0E-EF2D-4899-8D56-11F561E3DB25}" srcOrd="4" destOrd="0" parTransId="{510C85D3-5932-4392-B61F-F44832C002FA}" sibTransId="{EEE1824F-AA0C-4316-B13D-ED5B6C4A0BFF}"/>
    <dgm:cxn modelId="{D9C32539-B0FF-4269-910E-8E2F3FB2481A}" type="presOf" srcId="{6DCAF490-84DF-45AB-95F8-850141BC8BDF}" destId="{B35FD520-5FF0-41BD-887C-8B0911FFCB12}"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0652195D-79AA-41CB-A507-64DF25821FDC}" srcId="{75DF6D0E-EF2D-4899-8D56-11F561E3DB25}" destId="{0EBDD81E-61F5-4638-8D23-E64C5784A7CF}" srcOrd="0" destOrd="0" parTransId="{5BB68B6B-2470-4B4F-B825-03319C46AB79}" sibTransId="{91158606-88ED-478A-99A3-FF66895B49FF}"/>
    <dgm:cxn modelId="{DA864F5A-43C0-4EAB-ACD8-C653DCDBC285}" srcId="{A6842990-62A4-4545-B120-1F8AF25A0D6E}" destId="{F1A8E0FB-6830-44B9-AD5D-2C6541803F4D}" srcOrd="1" destOrd="0" parTransId="{BA9882FF-0D62-440B-AE35-07B5440B7352}" sibTransId="{BE3BCC92-A824-45B0-AD74-589AA75A91ED}"/>
    <dgm:cxn modelId="{78B26055-4003-4B61-B1A2-86AC6919F907}" type="presOf" srcId="{22DA92B9-9C40-4A25-8285-966799791BE7}" destId="{E36319A3-4DDD-4596-A48B-3AFC2FB82E08}" srcOrd="0" destOrd="2" presId="urn:microsoft.com/office/officeart/2005/8/layout/vList5"/>
    <dgm:cxn modelId="{A345E6FB-E582-491A-BAAE-F2A1141E8D26}" type="presOf" srcId="{0FF8BA2A-500B-413D-8B7A-0FD72A53075A}" destId="{FCE31E78-3DAC-4692-A464-D0C835B3F5C0}"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A69A69-DF68-414D-8EA4-5B891DFFA5AF}" type="doc">
      <dgm:prSet loTypeId="urn:microsoft.com/office/officeart/2005/8/layout/vList4" loCatId="list" qsTypeId="urn:microsoft.com/office/officeart/2005/8/quickstyle/simple1" qsCatId="simple" csTypeId="urn:microsoft.com/office/officeart/2005/8/colors/accent0_3" csCatId="mainScheme" phldr="1"/>
      <dgm:spPr/>
      <dgm:t>
        <a:bodyPr/>
        <a:lstStyle/>
        <a:p>
          <a:endParaRPr lang="en-US"/>
        </a:p>
      </dgm:t>
    </dgm:pt>
    <dgm:pt modelId="{01BDD74D-C028-4813-9A40-60C9E2F57DB0}">
      <dgm:prSet phldrT="[Text]"/>
      <dgm:spPr/>
      <dgm:t>
        <a:bodyPr/>
        <a:lstStyle/>
        <a:p>
          <a:r>
            <a:rPr lang="en-US" dirty="0">
              <a:latin typeface="+mj-lt"/>
            </a:rPr>
            <a:t>Cortana, Cognitive Services, Bot Framework</a:t>
          </a:r>
        </a:p>
      </dgm:t>
    </dgm:pt>
    <dgm:pt modelId="{B1B801B5-C3BE-4F62-9805-943F9ECCC34B}" type="parTrans" cxnId="{E9CD9087-4D76-4DCC-976E-CEF58E4BDA7B}">
      <dgm:prSet/>
      <dgm:spPr/>
      <dgm:t>
        <a:bodyPr/>
        <a:lstStyle/>
        <a:p>
          <a:endParaRPr lang="en-US">
            <a:latin typeface="+mj-lt"/>
          </a:endParaRPr>
        </a:p>
      </dgm:t>
    </dgm:pt>
    <dgm:pt modelId="{F35B3DDF-F275-4912-BB0B-8814AF11EBD0}" type="sibTrans" cxnId="{E9CD9087-4D76-4DCC-976E-CEF58E4BDA7B}">
      <dgm:prSet/>
      <dgm:spPr/>
      <dgm:t>
        <a:bodyPr/>
        <a:lstStyle/>
        <a:p>
          <a:endParaRPr lang="en-US">
            <a:latin typeface="+mj-lt"/>
          </a:endParaRPr>
        </a:p>
      </dgm:t>
    </dgm:pt>
    <dgm:pt modelId="{B1A5E10D-28EF-4A53-BB42-ADFCEDD33914}">
      <dgm:prSet phldrT="[Text]"/>
      <dgm:spPr/>
      <dgm:t>
        <a:bodyPr/>
        <a:lstStyle/>
        <a:p>
          <a:r>
            <a:rPr lang="en-US" dirty="0">
              <a:latin typeface="+mj-lt"/>
            </a:rPr>
            <a:t>Power BI</a:t>
          </a:r>
        </a:p>
      </dgm:t>
    </dgm:pt>
    <dgm:pt modelId="{4330C9E9-E525-4CE3-8D83-79DC3A7B548F}" type="parTrans" cxnId="{6C569132-71B0-4D77-BA25-C5457021688A}">
      <dgm:prSet/>
      <dgm:spPr/>
      <dgm:t>
        <a:bodyPr/>
        <a:lstStyle/>
        <a:p>
          <a:endParaRPr lang="en-US">
            <a:latin typeface="+mj-lt"/>
          </a:endParaRPr>
        </a:p>
      </dgm:t>
    </dgm:pt>
    <dgm:pt modelId="{EE6CE372-F5B4-4C65-BB47-2D0CBB1D465F}" type="sibTrans" cxnId="{6C569132-71B0-4D77-BA25-C5457021688A}">
      <dgm:prSet/>
      <dgm:spPr/>
      <dgm:t>
        <a:bodyPr/>
        <a:lstStyle/>
        <a:p>
          <a:endParaRPr lang="en-US">
            <a:latin typeface="+mj-lt"/>
          </a:endParaRPr>
        </a:p>
      </dgm:t>
    </dgm:pt>
    <dgm:pt modelId="{EA167186-6F53-4DC7-A045-E6417D37BF33}">
      <dgm:prSet phldrT="[Text]"/>
      <dgm:spPr/>
      <dgm:t>
        <a:bodyPr/>
        <a:lstStyle/>
        <a:p>
          <a:r>
            <a:rPr lang="en-US" dirty="0">
              <a:latin typeface="+mj-lt"/>
            </a:rPr>
            <a:t>HDInsight</a:t>
          </a:r>
        </a:p>
      </dgm:t>
    </dgm:pt>
    <dgm:pt modelId="{AA45AC8D-893E-49DB-8316-613BBB5646B5}" type="parTrans" cxnId="{8A6687E5-21B2-435D-B10C-332268480112}">
      <dgm:prSet/>
      <dgm:spPr/>
      <dgm:t>
        <a:bodyPr/>
        <a:lstStyle/>
        <a:p>
          <a:endParaRPr lang="en-US">
            <a:latin typeface="+mj-lt"/>
          </a:endParaRPr>
        </a:p>
      </dgm:t>
    </dgm:pt>
    <dgm:pt modelId="{9FE0364B-209B-4506-9049-4401EA19AFBC}" type="sibTrans" cxnId="{8A6687E5-21B2-435D-B10C-332268480112}">
      <dgm:prSet/>
      <dgm:spPr/>
      <dgm:t>
        <a:bodyPr/>
        <a:lstStyle/>
        <a:p>
          <a:endParaRPr lang="en-US">
            <a:latin typeface="+mj-lt"/>
          </a:endParaRPr>
        </a:p>
      </dgm:t>
    </dgm:pt>
    <dgm:pt modelId="{AB393BA1-5855-49E3-9B86-59C4B29CEA69}">
      <dgm:prSet phldrT="[Text]"/>
      <dgm:spPr/>
      <dgm:t>
        <a:bodyPr/>
        <a:lstStyle/>
        <a:p>
          <a:r>
            <a:rPr lang="en-US" dirty="0">
              <a:latin typeface="+mj-lt"/>
            </a:rPr>
            <a:t>Stream Analytics</a:t>
          </a:r>
        </a:p>
      </dgm:t>
    </dgm:pt>
    <dgm:pt modelId="{FB136A78-F087-494B-A4DD-4AF3EF01BF04}" type="parTrans" cxnId="{F3ED81DC-2C51-47EE-A31F-B6E976CD6458}">
      <dgm:prSet/>
      <dgm:spPr/>
      <dgm:t>
        <a:bodyPr/>
        <a:lstStyle/>
        <a:p>
          <a:endParaRPr lang="en-US">
            <a:latin typeface="+mj-lt"/>
          </a:endParaRPr>
        </a:p>
      </dgm:t>
    </dgm:pt>
    <dgm:pt modelId="{CFE1A1C0-1939-44E8-B395-EE878B1AED03}" type="sibTrans" cxnId="{F3ED81DC-2C51-47EE-A31F-B6E976CD6458}">
      <dgm:prSet/>
      <dgm:spPr/>
      <dgm:t>
        <a:bodyPr/>
        <a:lstStyle/>
        <a:p>
          <a:endParaRPr lang="en-US">
            <a:latin typeface="+mj-lt"/>
          </a:endParaRPr>
        </a:p>
      </dgm:t>
    </dgm:pt>
    <dgm:pt modelId="{CE92E143-7827-4B23-958C-F5E2952926EC}">
      <dgm:prSet phldrT="[Text]"/>
      <dgm:spPr/>
      <dgm:t>
        <a:bodyPr/>
        <a:lstStyle/>
        <a:p>
          <a:r>
            <a:rPr lang="en-US" dirty="0">
              <a:latin typeface="+mj-lt"/>
            </a:rPr>
            <a:t>Azure Machine Learning (MRS)</a:t>
          </a:r>
        </a:p>
      </dgm:t>
    </dgm:pt>
    <dgm:pt modelId="{C4D32C04-360F-4F8D-8B67-B5640F4A6D8F}" type="parTrans" cxnId="{047C46A9-F2CD-4146-951F-467E5F8CB8ED}">
      <dgm:prSet/>
      <dgm:spPr/>
      <dgm:t>
        <a:bodyPr/>
        <a:lstStyle/>
        <a:p>
          <a:endParaRPr lang="en-US">
            <a:latin typeface="+mj-lt"/>
          </a:endParaRPr>
        </a:p>
      </dgm:t>
    </dgm:pt>
    <dgm:pt modelId="{9E9FB500-C656-4896-8D25-03917B48704C}" type="sibTrans" cxnId="{047C46A9-F2CD-4146-951F-467E5F8CB8ED}">
      <dgm:prSet/>
      <dgm:spPr/>
      <dgm:t>
        <a:bodyPr/>
        <a:lstStyle/>
        <a:p>
          <a:endParaRPr lang="en-US">
            <a:latin typeface="+mj-lt"/>
          </a:endParaRPr>
        </a:p>
      </dgm:t>
    </dgm:pt>
    <dgm:pt modelId="{011E79D2-CE12-4ACC-B4D0-D9E003466911}">
      <dgm:prSet phldrT="[Text]"/>
      <dgm:spPr/>
      <dgm:t>
        <a:bodyPr/>
        <a:lstStyle/>
        <a:p>
          <a:r>
            <a:rPr lang="en-US" dirty="0">
              <a:latin typeface="+mj-lt"/>
            </a:rPr>
            <a:t>SQL Data Warehouse (SQL DB, Document DB)</a:t>
          </a:r>
        </a:p>
      </dgm:t>
    </dgm:pt>
    <dgm:pt modelId="{29814D48-68C9-4F1B-A742-4632C8E2EA9C}" type="parTrans" cxnId="{F7E6D72A-5B0B-4536-9DE8-41E4810247B9}">
      <dgm:prSet/>
      <dgm:spPr/>
      <dgm:t>
        <a:bodyPr/>
        <a:lstStyle/>
        <a:p>
          <a:endParaRPr lang="en-US">
            <a:latin typeface="+mj-lt"/>
          </a:endParaRPr>
        </a:p>
      </dgm:t>
    </dgm:pt>
    <dgm:pt modelId="{46FBF3BF-5D0C-4A35-BF9D-1D6E2F785FEA}" type="sibTrans" cxnId="{F7E6D72A-5B0B-4536-9DE8-41E4810247B9}">
      <dgm:prSet/>
      <dgm:spPr/>
      <dgm:t>
        <a:bodyPr/>
        <a:lstStyle/>
        <a:p>
          <a:endParaRPr lang="en-US">
            <a:latin typeface="+mj-lt"/>
          </a:endParaRPr>
        </a:p>
      </dgm:t>
    </dgm:pt>
    <dgm:pt modelId="{A7635277-B6AF-417B-AB49-E517FD333C49}">
      <dgm:prSet phldrT="[Text]"/>
      <dgm:spPr/>
      <dgm:t>
        <a:bodyPr/>
        <a:lstStyle/>
        <a:p>
          <a:r>
            <a:rPr lang="en-US" dirty="0">
              <a:latin typeface="+mj-lt"/>
            </a:rPr>
            <a:t>Data Lake</a:t>
          </a:r>
        </a:p>
      </dgm:t>
    </dgm:pt>
    <dgm:pt modelId="{C477E470-852C-42A8-B063-8341FC3C990C}" type="parTrans" cxnId="{876943E5-6311-4C46-B02D-095CFB15C899}">
      <dgm:prSet/>
      <dgm:spPr/>
      <dgm:t>
        <a:bodyPr/>
        <a:lstStyle/>
        <a:p>
          <a:endParaRPr lang="en-US">
            <a:latin typeface="+mj-lt"/>
          </a:endParaRPr>
        </a:p>
      </dgm:t>
    </dgm:pt>
    <dgm:pt modelId="{71F53B31-01A5-4EDB-848A-6A0AD6C5A84A}" type="sibTrans" cxnId="{876943E5-6311-4C46-B02D-095CFB15C899}">
      <dgm:prSet/>
      <dgm:spPr/>
      <dgm:t>
        <a:bodyPr/>
        <a:lstStyle/>
        <a:p>
          <a:endParaRPr lang="en-US">
            <a:latin typeface="+mj-lt"/>
          </a:endParaRPr>
        </a:p>
      </dgm:t>
    </dgm:pt>
    <dgm:pt modelId="{C693AF90-2E67-4389-9BB6-C5D2CAEEC1FF}">
      <dgm:prSet phldrT="[Text]"/>
      <dgm:spPr/>
      <dgm:t>
        <a:bodyPr/>
        <a:lstStyle/>
        <a:p>
          <a:r>
            <a:rPr lang="en-US" dirty="0">
              <a:latin typeface="+mj-lt"/>
            </a:rPr>
            <a:t>Event Hubs</a:t>
          </a:r>
        </a:p>
      </dgm:t>
    </dgm:pt>
    <dgm:pt modelId="{00079A4F-B938-401D-9474-8F2025C874A4}" type="parTrans" cxnId="{C1692AC0-BA0F-45DE-B396-12372577650D}">
      <dgm:prSet/>
      <dgm:spPr/>
      <dgm:t>
        <a:bodyPr/>
        <a:lstStyle/>
        <a:p>
          <a:endParaRPr lang="en-US">
            <a:latin typeface="+mj-lt"/>
          </a:endParaRPr>
        </a:p>
      </dgm:t>
    </dgm:pt>
    <dgm:pt modelId="{D443B56A-500B-4402-B1F6-0F52B8475755}" type="sibTrans" cxnId="{C1692AC0-BA0F-45DE-B396-12372577650D}">
      <dgm:prSet/>
      <dgm:spPr/>
      <dgm:t>
        <a:bodyPr/>
        <a:lstStyle/>
        <a:p>
          <a:endParaRPr lang="en-US">
            <a:latin typeface="+mj-lt"/>
          </a:endParaRPr>
        </a:p>
      </dgm:t>
    </dgm:pt>
    <dgm:pt modelId="{64841DF3-12D3-4C8A-A2EA-2845EC9F38D7}">
      <dgm:prSet phldrT="[Text]"/>
      <dgm:spPr/>
      <dgm:t>
        <a:bodyPr/>
        <a:lstStyle/>
        <a:p>
          <a:r>
            <a:rPr lang="en-US" dirty="0">
              <a:latin typeface="+mj-lt"/>
            </a:rPr>
            <a:t>Data Factory</a:t>
          </a:r>
        </a:p>
      </dgm:t>
    </dgm:pt>
    <dgm:pt modelId="{A9E857A5-108E-46DC-B1FD-F3877D7A6824}" type="parTrans" cxnId="{48C0D9DC-8DEF-4A18-A0E2-0A591D1D23D4}">
      <dgm:prSet/>
      <dgm:spPr/>
      <dgm:t>
        <a:bodyPr/>
        <a:lstStyle/>
        <a:p>
          <a:endParaRPr lang="en-US">
            <a:latin typeface="+mj-lt"/>
          </a:endParaRPr>
        </a:p>
      </dgm:t>
    </dgm:pt>
    <dgm:pt modelId="{063C695B-C458-492E-9DD8-8C80EDD037E4}" type="sibTrans" cxnId="{48C0D9DC-8DEF-4A18-A0E2-0A591D1D23D4}">
      <dgm:prSet/>
      <dgm:spPr/>
      <dgm:t>
        <a:bodyPr/>
        <a:lstStyle/>
        <a:p>
          <a:endParaRPr lang="en-US">
            <a:latin typeface="+mj-lt"/>
          </a:endParaRPr>
        </a:p>
      </dgm:t>
    </dgm:pt>
    <dgm:pt modelId="{F29A499B-128E-4ED9-A5CE-D3EC6833A092}">
      <dgm:prSet phldrT="[Text]"/>
      <dgm:spPr/>
      <dgm:t>
        <a:bodyPr/>
        <a:lstStyle/>
        <a:p>
          <a:r>
            <a:rPr lang="en-US" dirty="0">
              <a:latin typeface="+mj-lt"/>
            </a:rPr>
            <a:t>Data Catalog</a:t>
          </a:r>
        </a:p>
      </dgm:t>
    </dgm:pt>
    <dgm:pt modelId="{CDD56826-666D-4326-B961-511482B1AE98}" type="parTrans" cxnId="{201FA9D4-3A6B-489F-B035-67218D0EF8D5}">
      <dgm:prSet/>
      <dgm:spPr/>
      <dgm:t>
        <a:bodyPr/>
        <a:lstStyle/>
        <a:p>
          <a:endParaRPr lang="en-US">
            <a:latin typeface="+mj-lt"/>
          </a:endParaRPr>
        </a:p>
      </dgm:t>
    </dgm:pt>
    <dgm:pt modelId="{34E1B6F7-AFA1-45F6-B66D-CE24B6F4F3E6}" type="sibTrans" cxnId="{201FA9D4-3A6B-489F-B035-67218D0EF8D5}">
      <dgm:prSet/>
      <dgm:spPr/>
      <dgm:t>
        <a:bodyPr/>
        <a:lstStyle/>
        <a:p>
          <a:endParaRPr lang="en-US">
            <a:latin typeface="+mj-lt"/>
          </a:endParaRPr>
        </a:p>
      </dgm:t>
    </dgm:pt>
    <dgm:pt modelId="{87EED9D7-F903-415E-8AD5-FBB20E57F17C}">
      <dgm:prSet phldrT="[Text]"/>
      <dgm:spPr/>
      <dgm:t>
        <a:bodyPr/>
        <a:lstStyle/>
        <a:p>
          <a:r>
            <a:rPr lang="en-US" dirty="0">
              <a:latin typeface="+mj-lt"/>
            </a:rPr>
            <a:t>Microsoft Azure</a:t>
          </a:r>
        </a:p>
      </dgm:t>
    </dgm:pt>
    <dgm:pt modelId="{9CF7ABFF-4CAE-47CB-923D-1BC6D6E97E96}" type="parTrans" cxnId="{DB6381F9-22D0-4EC2-89ED-F9723FBC122B}">
      <dgm:prSet/>
      <dgm:spPr/>
      <dgm:t>
        <a:bodyPr/>
        <a:lstStyle/>
        <a:p>
          <a:endParaRPr lang="en-US">
            <a:latin typeface="+mj-lt"/>
          </a:endParaRPr>
        </a:p>
      </dgm:t>
    </dgm:pt>
    <dgm:pt modelId="{845A9F58-8459-4120-83F7-C236F902D2A4}" type="sibTrans" cxnId="{DB6381F9-22D0-4EC2-89ED-F9723FBC122B}">
      <dgm:prSet/>
      <dgm:spPr/>
      <dgm:t>
        <a:bodyPr/>
        <a:lstStyle/>
        <a:p>
          <a:endParaRPr lang="en-US">
            <a:latin typeface="+mj-lt"/>
          </a:endParaRPr>
        </a:p>
      </dgm:t>
    </dgm:pt>
    <dgm:pt modelId="{3245D8A3-8E5E-4370-9560-7D50F08D1AAC}" type="pres">
      <dgm:prSet presAssocID="{8DA69A69-DF68-414D-8EA4-5B891DFFA5AF}" presName="linear" presStyleCnt="0">
        <dgm:presLayoutVars>
          <dgm:dir/>
          <dgm:resizeHandles val="exact"/>
        </dgm:presLayoutVars>
      </dgm:prSet>
      <dgm:spPr/>
    </dgm:pt>
    <dgm:pt modelId="{591064D2-3FD8-4EBB-A7F6-6190915D84B9}" type="pres">
      <dgm:prSet presAssocID="{01BDD74D-C028-4813-9A40-60C9E2F57DB0}" presName="comp" presStyleCnt="0"/>
      <dgm:spPr/>
    </dgm:pt>
    <dgm:pt modelId="{38C1AABC-2A80-4D18-AB70-CD76795B5F08}" type="pres">
      <dgm:prSet presAssocID="{01BDD74D-C028-4813-9A40-60C9E2F57DB0}" presName="box" presStyleLbl="node1" presStyleIdx="0" presStyleCnt="11"/>
      <dgm:spPr/>
    </dgm:pt>
    <dgm:pt modelId="{36A321AB-B414-459A-92C0-C559ED15EF30}" type="pres">
      <dgm:prSet presAssocID="{01BDD74D-C028-4813-9A40-60C9E2F57DB0}" presName="img" presStyleLbl="fgImgPlace1" presStyleIdx="0" presStyleCnt="11" custScaleX="60155" custLinFactNeighborX="-20488" custLinFactNeighborY="-537"/>
      <dgm:spPr>
        <a:blipFill rotWithShape="1">
          <a:blip xmlns:r="http://schemas.openxmlformats.org/officeDocument/2006/relationships" r:embed="rId1"/>
          <a:stretch>
            <a:fillRect/>
          </a:stretch>
        </a:blipFill>
      </dgm:spPr>
    </dgm:pt>
    <dgm:pt modelId="{28517874-F162-4DF2-9EB3-F83C7A652985}" type="pres">
      <dgm:prSet presAssocID="{01BDD74D-C028-4813-9A40-60C9E2F57DB0}" presName="text" presStyleLbl="node1" presStyleIdx="0" presStyleCnt="11">
        <dgm:presLayoutVars>
          <dgm:bulletEnabled val="1"/>
        </dgm:presLayoutVars>
      </dgm:prSet>
      <dgm:spPr/>
    </dgm:pt>
    <dgm:pt modelId="{792ED8B5-2DD0-439D-81C0-CD908D092B9B}" type="pres">
      <dgm:prSet presAssocID="{F35B3DDF-F275-4912-BB0B-8814AF11EBD0}" presName="spacer" presStyleCnt="0"/>
      <dgm:spPr/>
    </dgm:pt>
    <dgm:pt modelId="{5CCFB758-000F-4683-BD12-C441C92A1487}" type="pres">
      <dgm:prSet presAssocID="{B1A5E10D-28EF-4A53-BB42-ADFCEDD33914}" presName="comp" presStyleCnt="0"/>
      <dgm:spPr/>
    </dgm:pt>
    <dgm:pt modelId="{72FDBD55-6070-4E85-AA3A-6F7522DCF49F}" type="pres">
      <dgm:prSet presAssocID="{B1A5E10D-28EF-4A53-BB42-ADFCEDD33914}" presName="box" presStyleLbl="node1" presStyleIdx="1" presStyleCnt="11"/>
      <dgm:spPr/>
    </dgm:pt>
    <dgm:pt modelId="{49D4FFC3-C990-4FEA-ADFC-9F2B001FE866}" type="pres">
      <dgm:prSet presAssocID="{B1A5E10D-28EF-4A53-BB42-ADFCEDD33914}" presName="img" presStyleLbl="fgImgPlace1" presStyleIdx="1" presStyleCnt="11" custScaleX="60155" custLinFactNeighborX="-20488" custLinFactNeighborY="-537"/>
      <dgm:spPr>
        <a:blipFill rotWithShape="1">
          <a:blip xmlns:r="http://schemas.openxmlformats.org/officeDocument/2006/relationships" r:embed="rId2"/>
          <a:stretch>
            <a:fillRect/>
          </a:stretch>
        </a:blipFill>
      </dgm:spPr>
    </dgm:pt>
    <dgm:pt modelId="{1A6920FE-A97C-4482-AA47-1D4A8C2D730F}" type="pres">
      <dgm:prSet presAssocID="{B1A5E10D-28EF-4A53-BB42-ADFCEDD33914}" presName="text" presStyleLbl="node1" presStyleIdx="1" presStyleCnt="11">
        <dgm:presLayoutVars>
          <dgm:bulletEnabled val="1"/>
        </dgm:presLayoutVars>
      </dgm:prSet>
      <dgm:spPr/>
    </dgm:pt>
    <dgm:pt modelId="{6A8B3FBB-BD6E-4DCA-BA20-9EF9BC5A78D3}" type="pres">
      <dgm:prSet presAssocID="{EE6CE372-F5B4-4C65-BB47-2D0CBB1D465F}" presName="spacer" presStyleCnt="0"/>
      <dgm:spPr/>
    </dgm:pt>
    <dgm:pt modelId="{EA6FEACF-09F4-4CA2-8178-78B09A7EFBBB}" type="pres">
      <dgm:prSet presAssocID="{AB393BA1-5855-49E3-9B86-59C4B29CEA69}" presName="comp" presStyleCnt="0"/>
      <dgm:spPr/>
    </dgm:pt>
    <dgm:pt modelId="{B3A218B0-FF83-4B81-B386-3F5787FB84AE}" type="pres">
      <dgm:prSet presAssocID="{AB393BA1-5855-49E3-9B86-59C4B29CEA69}" presName="box" presStyleLbl="node1" presStyleIdx="2" presStyleCnt="11"/>
      <dgm:spPr/>
    </dgm:pt>
    <dgm:pt modelId="{1DF032E0-13E8-404C-A3CD-F57FFFAF656E}" type="pres">
      <dgm:prSet presAssocID="{AB393BA1-5855-49E3-9B86-59C4B29CEA69}" presName="img" presStyleLbl="fgImgPlace1" presStyleIdx="2" presStyleCnt="11" custScaleX="60155" custLinFactNeighborX="-20488" custLinFactNeighborY="-537"/>
      <dgm:spPr>
        <a:blipFill rotWithShape="1">
          <a:blip xmlns:r="http://schemas.openxmlformats.org/officeDocument/2006/relationships" r:embed="rId3"/>
          <a:stretch>
            <a:fillRect/>
          </a:stretch>
        </a:blipFill>
      </dgm:spPr>
    </dgm:pt>
    <dgm:pt modelId="{9D8C2DA9-47A7-491C-9512-DC63D526E7DA}" type="pres">
      <dgm:prSet presAssocID="{AB393BA1-5855-49E3-9B86-59C4B29CEA69}" presName="text" presStyleLbl="node1" presStyleIdx="2" presStyleCnt="11">
        <dgm:presLayoutVars>
          <dgm:bulletEnabled val="1"/>
        </dgm:presLayoutVars>
      </dgm:prSet>
      <dgm:spPr/>
    </dgm:pt>
    <dgm:pt modelId="{A85F395D-8BD3-45D3-8EFF-7FA6AF594D0F}" type="pres">
      <dgm:prSet presAssocID="{CFE1A1C0-1939-44E8-B395-EE878B1AED03}" presName="spacer" presStyleCnt="0"/>
      <dgm:spPr/>
    </dgm:pt>
    <dgm:pt modelId="{9AB32DE8-9EB7-4A4C-838E-2A0D8828CDAA}" type="pres">
      <dgm:prSet presAssocID="{EA167186-6F53-4DC7-A045-E6417D37BF33}" presName="comp" presStyleCnt="0"/>
      <dgm:spPr/>
    </dgm:pt>
    <dgm:pt modelId="{5B74900C-2DC2-4F9C-83EA-B674B8C455C3}" type="pres">
      <dgm:prSet presAssocID="{EA167186-6F53-4DC7-A045-E6417D37BF33}" presName="box" presStyleLbl="node1" presStyleIdx="3" presStyleCnt="11"/>
      <dgm:spPr/>
    </dgm:pt>
    <dgm:pt modelId="{EB1CC876-66DD-4A75-B47F-79507A427898}" type="pres">
      <dgm:prSet presAssocID="{EA167186-6F53-4DC7-A045-E6417D37BF33}" presName="img" presStyleLbl="fgImgPlace1" presStyleIdx="3" presStyleCnt="11" custScaleX="60155" custLinFactNeighborX="-20488" custLinFactNeighborY="-537"/>
      <dgm:spPr>
        <a:blipFill rotWithShape="1">
          <a:blip xmlns:r="http://schemas.openxmlformats.org/officeDocument/2006/relationships" r:embed="rId4"/>
          <a:stretch>
            <a:fillRect/>
          </a:stretch>
        </a:blipFill>
      </dgm:spPr>
    </dgm:pt>
    <dgm:pt modelId="{D2600429-E556-46F6-80E8-880C4820F655}" type="pres">
      <dgm:prSet presAssocID="{EA167186-6F53-4DC7-A045-E6417D37BF33}" presName="text" presStyleLbl="node1" presStyleIdx="3" presStyleCnt="11">
        <dgm:presLayoutVars>
          <dgm:bulletEnabled val="1"/>
        </dgm:presLayoutVars>
      </dgm:prSet>
      <dgm:spPr/>
    </dgm:pt>
    <dgm:pt modelId="{83EBCC5F-57AF-408C-86D9-F0E2ACBBE12B}" type="pres">
      <dgm:prSet presAssocID="{9FE0364B-209B-4506-9049-4401EA19AFBC}" presName="spacer" presStyleCnt="0"/>
      <dgm:spPr/>
    </dgm:pt>
    <dgm:pt modelId="{D671913D-787A-4165-BF27-FBE28E32140A}" type="pres">
      <dgm:prSet presAssocID="{CE92E143-7827-4B23-958C-F5E2952926EC}" presName="comp" presStyleCnt="0"/>
      <dgm:spPr/>
    </dgm:pt>
    <dgm:pt modelId="{24F30434-915D-401A-842A-C3A44E75A979}" type="pres">
      <dgm:prSet presAssocID="{CE92E143-7827-4B23-958C-F5E2952926EC}" presName="box" presStyleLbl="node1" presStyleIdx="4" presStyleCnt="11"/>
      <dgm:spPr/>
    </dgm:pt>
    <dgm:pt modelId="{950174B9-C3EC-407B-9908-DBD126F0CF41}" type="pres">
      <dgm:prSet presAssocID="{CE92E143-7827-4B23-958C-F5E2952926EC}" presName="img" presStyleLbl="fgImgPlace1" presStyleIdx="4" presStyleCnt="11" custScaleX="60155" custLinFactNeighborX="-20488" custLinFactNeighborY="-537"/>
      <dgm:spPr>
        <a:blipFill rotWithShape="1">
          <a:blip xmlns:r="http://schemas.openxmlformats.org/officeDocument/2006/relationships" r:embed="rId5"/>
          <a:stretch>
            <a:fillRect/>
          </a:stretch>
        </a:blipFill>
      </dgm:spPr>
    </dgm:pt>
    <dgm:pt modelId="{BE359720-3DA6-45D3-B11C-BC16643AE4C6}" type="pres">
      <dgm:prSet presAssocID="{CE92E143-7827-4B23-958C-F5E2952926EC}" presName="text" presStyleLbl="node1" presStyleIdx="4" presStyleCnt="11">
        <dgm:presLayoutVars>
          <dgm:bulletEnabled val="1"/>
        </dgm:presLayoutVars>
      </dgm:prSet>
      <dgm:spPr/>
    </dgm:pt>
    <dgm:pt modelId="{C92EF613-86C2-41A3-8E40-41CCD6533A25}" type="pres">
      <dgm:prSet presAssocID="{9E9FB500-C656-4896-8D25-03917B48704C}" presName="spacer" presStyleCnt="0"/>
      <dgm:spPr/>
    </dgm:pt>
    <dgm:pt modelId="{5501A42F-8519-4F4C-A382-D5698CC9EB98}" type="pres">
      <dgm:prSet presAssocID="{011E79D2-CE12-4ACC-B4D0-D9E003466911}" presName="comp" presStyleCnt="0"/>
      <dgm:spPr/>
    </dgm:pt>
    <dgm:pt modelId="{0451AC9A-80EA-4040-A601-D0B64C634769}" type="pres">
      <dgm:prSet presAssocID="{011E79D2-CE12-4ACC-B4D0-D9E003466911}" presName="box" presStyleLbl="node1" presStyleIdx="5" presStyleCnt="11"/>
      <dgm:spPr/>
    </dgm:pt>
    <dgm:pt modelId="{652C01DF-6697-4345-A0E8-6D9D71FC067D}" type="pres">
      <dgm:prSet presAssocID="{011E79D2-CE12-4ACC-B4D0-D9E003466911}" presName="img" presStyleLbl="fgImgPlace1" presStyleIdx="5" presStyleCnt="11" custScaleX="60155" custLinFactNeighborX="-20488" custLinFactNeighborY="-537"/>
      <dgm:spPr>
        <a:blipFill rotWithShape="1">
          <a:blip xmlns:r="http://schemas.openxmlformats.org/officeDocument/2006/relationships" r:embed="rId6"/>
          <a:stretch>
            <a:fillRect/>
          </a:stretch>
        </a:blipFill>
      </dgm:spPr>
    </dgm:pt>
    <dgm:pt modelId="{FF945313-E4F2-443C-9640-F8236C883CA0}" type="pres">
      <dgm:prSet presAssocID="{011E79D2-CE12-4ACC-B4D0-D9E003466911}" presName="text" presStyleLbl="node1" presStyleIdx="5" presStyleCnt="11">
        <dgm:presLayoutVars>
          <dgm:bulletEnabled val="1"/>
        </dgm:presLayoutVars>
      </dgm:prSet>
      <dgm:spPr/>
    </dgm:pt>
    <dgm:pt modelId="{4ACE9022-A491-4746-BF11-8D981CC25E13}" type="pres">
      <dgm:prSet presAssocID="{46FBF3BF-5D0C-4A35-BF9D-1D6E2F785FEA}" presName="spacer" presStyleCnt="0"/>
      <dgm:spPr/>
    </dgm:pt>
    <dgm:pt modelId="{52FEB890-62E1-4FA0-BDD3-B9C9A73AC6EC}" type="pres">
      <dgm:prSet presAssocID="{A7635277-B6AF-417B-AB49-E517FD333C49}" presName="comp" presStyleCnt="0"/>
      <dgm:spPr/>
    </dgm:pt>
    <dgm:pt modelId="{5409D7A6-CC75-4C85-8991-EB5D7E28A32C}" type="pres">
      <dgm:prSet presAssocID="{A7635277-B6AF-417B-AB49-E517FD333C49}" presName="box" presStyleLbl="node1" presStyleIdx="6" presStyleCnt="11"/>
      <dgm:spPr/>
    </dgm:pt>
    <dgm:pt modelId="{3D67FE96-9C43-493B-A35A-BE8C89C56380}" type="pres">
      <dgm:prSet presAssocID="{A7635277-B6AF-417B-AB49-E517FD333C49}" presName="img" presStyleLbl="fgImgPlace1" presStyleIdx="6" presStyleCnt="11" custScaleX="60155" custLinFactNeighborX="-19888" custLinFactNeighborY="-2715"/>
      <dgm:spPr>
        <a:blipFill rotWithShape="1">
          <a:blip xmlns:r="http://schemas.openxmlformats.org/officeDocument/2006/relationships" r:embed="rId7"/>
          <a:stretch>
            <a:fillRect/>
          </a:stretch>
        </a:blipFill>
      </dgm:spPr>
    </dgm:pt>
    <dgm:pt modelId="{AF33F1AF-16D3-496F-A982-1F3CBCF4FF8E}" type="pres">
      <dgm:prSet presAssocID="{A7635277-B6AF-417B-AB49-E517FD333C49}" presName="text" presStyleLbl="node1" presStyleIdx="6" presStyleCnt="11">
        <dgm:presLayoutVars>
          <dgm:bulletEnabled val="1"/>
        </dgm:presLayoutVars>
      </dgm:prSet>
      <dgm:spPr/>
    </dgm:pt>
    <dgm:pt modelId="{3F77CCF2-5A1B-4171-9950-5A4EA6297782}" type="pres">
      <dgm:prSet presAssocID="{71F53B31-01A5-4EDB-848A-6A0AD6C5A84A}" presName="spacer" presStyleCnt="0"/>
      <dgm:spPr/>
    </dgm:pt>
    <dgm:pt modelId="{1C6DEF61-7DE4-4DB2-88CF-A29B18B2A57B}" type="pres">
      <dgm:prSet presAssocID="{C693AF90-2E67-4389-9BB6-C5D2CAEEC1FF}" presName="comp" presStyleCnt="0"/>
      <dgm:spPr/>
    </dgm:pt>
    <dgm:pt modelId="{0663B67C-F1DA-4AE8-B977-A72746B0B55A}" type="pres">
      <dgm:prSet presAssocID="{C693AF90-2E67-4389-9BB6-C5D2CAEEC1FF}" presName="box" presStyleLbl="node1" presStyleIdx="7" presStyleCnt="11"/>
      <dgm:spPr/>
    </dgm:pt>
    <dgm:pt modelId="{2B57F23D-5CBE-4272-A6F4-7FAA825DD5F1}" type="pres">
      <dgm:prSet presAssocID="{C693AF90-2E67-4389-9BB6-C5D2CAEEC1FF}" presName="img" presStyleLbl="fgImgPlace1" presStyleIdx="7" presStyleCnt="11" custScaleX="60155" custLinFactNeighborX="-20488" custLinFactNeighborY="-2715"/>
      <dgm:spPr>
        <a:blipFill rotWithShape="1">
          <a:blip xmlns:r="http://schemas.openxmlformats.org/officeDocument/2006/relationships" r:embed="rId8"/>
          <a:stretch>
            <a:fillRect/>
          </a:stretch>
        </a:blipFill>
      </dgm:spPr>
    </dgm:pt>
    <dgm:pt modelId="{DD756981-072A-4F78-ABC7-E2A848633815}" type="pres">
      <dgm:prSet presAssocID="{C693AF90-2E67-4389-9BB6-C5D2CAEEC1FF}" presName="text" presStyleLbl="node1" presStyleIdx="7" presStyleCnt="11">
        <dgm:presLayoutVars>
          <dgm:bulletEnabled val="1"/>
        </dgm:presLayoutVars>
      </dgm:prSet>
      <dgm:spPr/>
    </dgm:pt>
    <dgm:pt modelId="{E0FA4780-42E5-4D96-9EA9-AFC90BAEB194}" type="pres">
      <dgm:prSet presAssocID="{D443B56A-500B-4402-B1F6-0F52B8475755}" presName="spacer" presStyleCnt="0"/>
      <dgm:spPr/>
    </dgm:pt>
    <dgm:pt modelId="{F5029F3B-CDB2-44B7-954A-4E4749636DCA}" type="pres">
      <dgm:prSet presAssocID="{64841DF3-12D3-4C8A-A2EA-2845EC9F38D7}" presName="comp" presStyleCnt="0"/>
      <dgm:spPr/>
    </dgm:pt>
    <dgm:pt modelId="{A07D94F9-EF30-4E20-8074-E413B239BE21}" type="pres">
      <dgm:prSet presAssocID="{64841DF3-12D3-4C8A-A2EA-2845EC9F38D7}" presName="box" presStyleLbl="node1" presStyleIdx="8" presStyleCnt="11"/>
      <dgm:spPr/>
    </dgm:pt>
    <dgm:pt modelId="{345EE191-2927-4C04-BBA1-919BF1F7941C}" type="pres">
      <dgm:prSet presAssocID="{64841DF3-12D3-4C8A-A2EA-2845EC9F38D7}" presName="img" presStyleLbl="fgImgPlace1" presStyleIdx="8" presStyleCnt="11" custScaleX="60155" custLinFactNeighborX="-20488" custLinFactNeighborY="-537"/>
      <dgm:spPr>
        <a:blipFill rotWithShape="1">
          <a:blip xmlns:r="http://schemas.openxmlformats.org/officeDocument/2006/relationships" r:embed="rId9"/>
          <a:stretch>
            <a:fillRect/>
          </a:stretch>
        </a:blipFill>
      </dgm:spPr>
    </dgm:pt>
    <dgm:pt modelId="{C195AAFC-E8BF-40C9-B2F5-85621CF3B988}" type="pres">
      <dgm:prSet presAssocID="{64841DF3-12D3-4C8A-A2EA-2845EC9F38D7}" presName="text" presStyleLbl="node1" presStyleIdx="8" presStyleCnt="11">
        <dgm:presLayoutVars>
          <dgm:bulletEnabled val="1"/>
        </dgm:presLayoutVars>
      </dgm:prSet>
      <dgm:spPr/>
    </dgm:pt>
    <dgm:pt modelId="{D0A85CFD-6D98-4CF0-8A55-F4BCC6FC3771}" type="pres">
      <dgm:prSet presAssocID="{063C695B-C458-492E-9DD8-8C80EDD037E4}" presName="spacer" presStyleCnt="0"/>
      <dgm:spPr/>
    </dgm:pt>
    <dgm:pt modelId="{94C32681-5B23-4625-9591-31D5A6915637}" type="pres">
      <dgm:prSet presAssocID="{F29A499B-128E-4ED9-A5CE-D3EC6833A092}" presName="comp" presStyleCnt="0"/>
      <dgm:spPr/>
    </dgm:pt>
    <dgm:pt modelId="{21FD6BEC-2BE4-4D3B-9A53-4987D8EC21AC}" type="pres">
      <dgm:prSet presAssocID="{F29A499B-128E-4ED9-A5CE-D3EC6833A092}" presName="box" presStyleLbl="node1" presStyleIdx="9" presStyleCnt="11"/>
      <dgm:spPr/>
    </dgm:pt>
    <dgm:pt modelId="{D2F6CFBC-E310-4008-BC7E-CB6B12D9A319}" type="pres">
      <dgm:prSet presAssocID="{F29A499B-128E-4ED9-A5CE-D3EC6833A092}" presName="img" presStyleLbl="fgImgPlace1" presStyleIdx="9" presStyleCnt="11" custScaleX="60155" custLinFactNeighborX="-20488" custLinFactNeighborY="-537"/>
      <dgm:spPr>
        <a:blipFill rotWithShape="1">
          <a:blip xmlns:r="http://schemas.openxmlformats.org/officeDocument/2006/relationships" r:embed="rId10"/>
          <a:stretch>
            <a:fillRect/>
          </a:stretch>
        </a:blipFill>
      </dgm:spPr>
    </dgm:pt>
    <dgm:pt modelId="{98518E50-33B5-489D-8AF9-BC11CE515B19}" type="pres">
      <dgm:prSet presAssocID="{F29A499B-128E-4ED9-A5CE-D3EC6833A092}" presName="text" presStyleLbl="node1" presStyleIdx="9" presStyleCnt="11">
        <dgm:presLayoutVars>
          <dgm:bulletEnabled val="1"/>
        </dgm:presLayoutVars>
      </dgm:prSet>
      <dgm:spPr/>
    </dgm:pt>
    <dgm:pt modelId="{80A128C3-D91C-4A8E-897E-BE277EDC32F6}" type="pres">
      <dgm:prSet presAssocID="{34E1B6F7-AFA1-45F6-B66D-CE24B6F4F3E6}" presName="spacer" presStyleCnt="0"/>
      <dgm:spPr/>
    </dgm:pt>
    <dgm:pt modelId="{1B86AED6-E9C3-474C-A1B9-5352341B06AF}" type="pres">
      <dgm:prSet presAssocID="{87EED9D7-F903-415E-8AD5-FBB20E57F17C}" presName="comp" presStyleCnt="0"/>
      <dgm:spPr/>
    </dgm:pt>
    <dgm:pt modelId="{19D75B96-0BDF-4D45-9CDA-670E68961379}" type="pres">
      <dgm:prSet presAssocID="{87EED9D7-F903-415E-8AD5-FBB20E57F17C}" presName="box" presStyleLbl="node1" presStyleIdx="10" presStyleCnt="11"/>
      <dgm:spPr/>
    </dgm:pt>
    <dgm:pt modelId="{B2B9AF7E-0611-4D90-B154-64C9BDFC0B76}" type="pres">
      <dgm:prSet presAssocID="{87EED9D7-F903-415E-8AD5-FBB20E57F17C}" presName="img" presStyleLbl="fgImgPlace1" presStyleIdx="10" presStyleCnt="11" custScaleX="60155" custLinFactNeighborX="-20488" custLinFactNeighborY="-537"/>
      <dgm:spPr>
        <a:blipFill rotWithShape="1">
          <a:blip xmlns:r="http://schemas.openxmlformats.org/officeDocument/2006/relationships" r:embed="rId11"/>
          <a:stretch>
            <a:fillRect/>
          </a:stretch>
        </a:blipFill>
      </dgm:spPr>
    </dgm:pt>
    <dgm:pt modelId="{19010068-538E-4E7A-921F-CCE3278EC84F}" type="pres">
      <dgm:prSet presAssocID="{87EED9D7-F903-415E-8AD5-FBB20E57F17C}" presName="text" presStyleLbl="node1" presStyleIdx="10" presStyleCnt="11">
        <dgm:presLayoutVars>
          <dgm:bulletEnabled val="1"/>
        </dgm:presLayoutVars>
      </dgm:prSet>
      <dgm:spPr/>
    </dgm:pt>
  </dgm:ptLst>
  <dgm:cxnLst>
    <dgm:cxn modelId="{7014A16F-3386-4271-823A-1E3479C1A3C3}" type="presOf" srcId="{F29A499B-128E-4ED9-A5CE-D3EC6833A092}" destId="{21FD6BEC-2BE4-4D3B-9A53-4987D8EC21AC}" srcOrd="0" destOrd="0" presId="urn:microsoft.com/office/officeart/2005/8/layout/vList4"/>
    <dgm:cxn modelId="{6810593D-FC64-4330-BAC8-B050DD661FD7}" type="presOf" srcId="{64841DF3-12D3-4C8A-A2EA-2845EC9F38D7}" destId="{A07D94F9-EF30-4E20-8074-E413B239BE21}" srcOrd="0" destOrd="0" presId="urn:microsoft.com/office/officeart/2005/8/layout/vList4"/>
    <dgm:cxn modelId="{25B30777-672F-453D-A925-DF4A3A8C0EF6}" type="presOf" srcId="{EA167186-6F53-4DC7-A045-E6417D37BF33}" destId="{5B74900C-2DC2-4F9C-83EA-B674B8C455C3}" srcOrd="0" destOrd="0" presId="urn:microsoft.com/office/officeart/2005/8/layout/vList4"/>
    <dgm:cxn modelId="{29C867A9-706B-4082-99B1-529CF2AA153D}" type="presOf" srcId="{011E79D2-CE12-4ACC-B4D0-D9E003466911}" destId="{FF945313-E4F2-443C-9640-F8236C883CA0}" srcOrd="1" destOrd="0" presId="urn:microsoft.com/office/officeart/2005/8/layout/vList4"/>
    <dgm:cxn modelId="{A7E17DD4-E0EF-4403-AB26-19B7F75407DC}" type="presOf" srcId="{F29A499B-128E-4ED9-A5CE-D3EC6833A092}" destId="{98518E50-33B5-489D-8AF9-BC11CE515B19}" srcOrd="1" destOrd="0" presId="urn:microsoft.com/office/officeart/2005/8/layout/vList4"/>
    <dgm:cxn modelId="{7E99E56C-D01E-44CA-A2A6-B16A3CB3FA6E}" type="presOf" srcId="{CE92E143-7827-4B23-958C-F5E2952926EC}" destId="{24F30434-915D-401A-842A-C3A44E75A979}" srcOrd="0" destOrd="0" presId="urn:microsoft.com/office/officeart/2005/8/layout/vList4"/>
    <dgm:cxn modelId="{F7E6D72A-5B0B-4536-9DE8-41E4810247B9}" srcId="{8DA69A69-DF68-414D-8EA4-5B891DFFA5AF}" destId="{011E79D2-CE12-4ACC-B4D0-D9E003466911}" srcOrd="5" destOrd="0" parTransId="{29814D48-68C9-4F1B-A742-4632C8E2EA9C}" sibTransId="{46FBF3BF-5D0C-4A35-BF9D-1D6E2F785FEA}"/>
    <dgm:cxn modelId="{DB6381F9-22D0-4EC2-89ED-F9723FBC122B}" srcId="{8DA69A69-DF68-414D-8EA4-5B891DFFA5AF}" destId="{87EED9D7-F903-415E-8AD5-FBB20E57F17C}" srcOrd="10" destOrd="0" parTransId="{9CF7ABFF-4CAE-47CB-923D-1BC6D6E97E96}" sibTransId="{845A9F58-8459-4120-83F7-C236F902D2A4}"/>
    <dgm:cxn modelId="{48C0D9DC-8DEF-4A18-A0E2-0A591D1D23D4}" srcId="{8DA69A69-DF68-414D-8EA4-5B891DFFA5AF}" destId="{64841DF3-12D3-4C8A-A2EA-2845EC9F38D7}" srcOrd="8" destOrd="0" parTransId="{A9E857A5-108E-46DC-B1FD-F3877D7A6824}" sibTransId="{063C695B-C458-492E-9DD8-8C80EDD037E4}"/>
    <dgm:cxn modelId="{FADBC256-B53A-4253-82DD-D9B3730AA1EC}" type="presOf" srcId="{01BDD74D-C028-4813-9A40-60C9E2F57DB0}" destId="{28517874-F162-4DF2-9EB3-F83C7A652985}" srcOrd="1" destOrd="0" presId="urn:microsoft.com/office/officeart/2005/8/layout/vList4"/>
    <dgm:cxn modelId="{837E456E-152E-40BC-BEB1-7C6227FC233C}" type="presOf" srcId="{01BDD74D-C028-4813-9A40-60C9E2F57DB0}" destId="{38C1AABC-2A80-4D18-AB70-CD76795B5F08}" srcOrd="0" destOrd="0" presId="urn:microsoft.com/office/officeart/2005/8/layout/vList4"/>
    <dgm:cxn modelId="{E9CD9087-4D76-4DCC-976E-CEF58E4BDA7B}" srcId="{8DA69A69-DF68-414D-8EA4-5B891DFFA5AF}" destId="{01BDD74D-C028-4813-9A40-60C9E2F57DB0}" srcOrd="0" destOrd="0" parTransId="{B1B801B5-C3BE-4F62-9805-943F9ECCC34B}" sibTransId="{F35B3DDF-F275-4912-BB0B-8814AF11EBD0}"/>
    <dgm:cxn modelId="{DCC80B1A-4E1A-41D5-958B-E5CD639B1B0D}" type="presOf" srcId="{C693AF90-2E67-4389-9BB6-C5D2CAEEC1FF}" destId="{0663B67C-F1DA-4AE8-B977-A72746B0B55A}" srcOrd="0" destOrd="0" presId="urn:microsoft.com/office/officeart/2005/8/layout/vList4"/>
    <dgm:cxn modelId="{3E7B37FE-1F03-4B51-8A7C-5C8D70514817}" type="presOf" srcId="{A7635277-B6AF-417B-AB49-E517FD333C49}" destId="{AF33F1AF-16D3-496F-A982-1F3CBCF4FF8E}" srcOrd="1" destOrd="0" presId="urn:microsoft.com/office/officeart/2005/8/layout/vList4"/>
    <dgm:cxn modelId="{262F509B-DD73-42F9-9BA8-435A6AFF57F4}" type="presOf" srcId="{AB393BA1-5855-49E3-9B86-59C4B29CEA69}" destId="{9D8C2DA9-47A7-491C-9512-DC63D526E7DA}" srcOrd="1" destOrd="0" presId="urn:microsoft.com/office/officeart/2005/8/layout/vList4"/>
    <dgm:cxn modelId="{462546E9-5FC3-417D-9427-DDC067EFBA53}" type="presOf" srcId="{8DA69A69-DF68-414D-8EA4-5B891DFFA5AF}" destId="{3245D8A3-8E5E-4370-9560-7D50F08D1AAC}" srcOrd="0" destOrd="0" presId="urn:microsoft.com/office/officeart/2005/8/layout/vList4"/>
    <dgm:cxn modelId="{8A6687E5-21B2-435D-B10C-332268480112}" srcId="{8DA69A69-DF68-414D-8EA4-5B891DFFA5AF}" destId="{EA167186-6F53-4DC7-A045-E6417D37BF33}" srcOrd="3" destOrd="0" parTransId="{AA45AC8D-893E-49DB-8316-613BBB5646B5}" sibTransId="{9FE0364B-209B-4506-9049-4401EA19AFBC}"/>
    <dgm:cxn modelId="{8D5B359C-D9E7-4132-8320-19453F90DDBD}" type="presOf" srcId="{A7635277-B6AF-417B-AB49-E517FD333C49}" destId="{5409D7A6-CC75-4C85-8991-EB5D7E28A32C}" srcOrd="0" destOrd="0" presId="urn:microsoft.com/office/officeart/2005/8/layout/vList4"/>
    <dgm:cxn modelId="{77186B5F-C2E3-45CC-B1DA-3307947B8E66}" type="presOf" srcId="{011E79D2-CE12-4ACC-B4D0-D9E003466911}" destId="{0451AC9A-80EA-4040-A601-D0B64C634769}" srcOrd="0" destOrd="0" presId="urn:microsoft.com/office/officeart/2005/8/layout/vList4"/>
    <dgm:cxn modelId="{201FA9D4-3A6B-489F-B035-67218D0EF8D5}" srcId="{8DA69A69-DF68-414D-8EA4-5B891DFFA5AF}" destId="{F29A499B-128E-4ED9-A5CE-D3EC6833A092}" srcOrd="9" destOrd="0" parTransId="{CDD56826-666D-4326-B961-511482B1AE98}" sibTransId="{34E1B6F7-AFA1-45F6-B66D-CE24B6F4F3E6}"/>
    <dgm:cxn modelId="{6C569132-71B0-4D77-BA25-C5457021688A}" srcId="{8DA69A69-DF68-414D-8EA4-5B891DFFA5AF}" destId="{B1A5E10D-28EF-4A53-BB42-ADFCEDD33914}" srcOrd="1" destOrd="0" parTransId="{4330C9E9-E525-4CE3-8D83-79DC3A7B548F}" sibTransId="{EE6CE372-F5B4-4C65-BB47-2D0CBB1D465F}"/>
    <dgm:cxn modelId="{3F70E3EC-8DAA-43A9-9201-E83ACE16E279}" type="presOf" srcId="{B1A5E10D-28EF-4A53-BB42-ADFCEDD33914}" destId="{72FDBD55-6070-4E85-AA3A-6F7522DCF49F}" srcOrd="0" destOrd="0" presId="urn:microsoft.com/office/officeart/2005/8/layout/vList4"/>
    <dgm:cxn modelId="{C1692AC0-BA0F-45DE-B396-12372577650D}" srcId="{8DA69A69-DF68-414D-8EA4-5B891DFFA5AF}" destId="{C693AF90-2E67-4389-9BB6-C5D2CAEEC1FF}" srcOrd="7" destOrd="0" parTransId="{00079A4F-B938-401D-9474-8F2025C874A4}" sibTransId="{D443B56A-500B-4402-B1F6-0F52B8475755}"/>
    <dgm:cxn modelId="{54181BCC-794E-4A3F-B69C-66358F54999E}" type="presOf" srcId="{87EED9D7-F903-415E-8AD5-FBB20E57F17C}" destId="{19010068-538E-4E7A-921F-CCE3278EC84F}" srcOrd="1" destOrd="0" presId="urn:microsoft.com/office/officeart/2005/8/layout/vList4"/>
    <dgm:cxn modelId="{A38FB077-A8D7-40C2-A916-B9A2D88691E7}" type="presOf" srcId="{B1A5E10D-28EF-4A53-BB42-ADFCEDD33914}" destId="{1A6920FE-A97C-4482-AA47-1D4A8C2D730F}" srcOrd="1" destOrd="0" presId="urn:microsoft.com/office/officeart/2005/8/layout/vList4"/>
    <dgm:cxn modelId="{BF22BE76-DB17-4A7C-9C6A-6A21FB3D184F}" type="presOf" srcId="{AB393BA1-5855-49E3-9B86-59C4B29CEA69}" destId="{B3A218B0-FF83-4B81-B386-3F5787FB84AE}" srcOrd="0" destOrd="0" presId="urn:microsoft.com/office/officeart/2005/8/layout/vList4"/>
    <dgm:cxn modelId="{128B230A-B289-4CB6-A6AF-E0A33A02F871}" type="presOf" srcId="{64841DF3-12D3-4C8A-A2EA-2845EC9F38D7}" destId="{C195AAFC-E8BF-40C9-B2F5-85621CF3B988}" srcOrd="1" destOrd="0" presId="urn:microsoft.com/office/officeart/2005/8/layout/vList4"/>
    <dgm:cxn modelId="{F3ED81DC-2C51-47EE-A31F-B6E976CD6458}" srcId="{8DA69A69-DF68-414D-8EA4-5B891DFFA5AF}" destId="{AB393BA1-5855-49E3-9B86-59C4B29CEA69}" srcOrd="2" destOrd="0" parTransId="{FB136A78-F087-494B-A4DD-4AF3EF01BF04}" sibTransId="{CFE1A1C0-1939-44E8-B395-EE878B1AED03}"/>
    <dgm:cxn modelId="{705C021B-4DD7-4E5D-89C9-EDEBD5F17379}" type="presOf" srcId="{CE92E143-7827-4B23-958C-F5E2952926EC}" destId="{BE359720-3DA6-45D3-B11C-BC16643AE4C6}" srcOrd="1" destOrd="0" presId="urn:microsoft.com/office/officeart/2005/8/layout/vList4"/>
    <dgm:cxn modelId="{824BE007-D8A8-4BC5-A897-8BE1CC7D6DDF}" type="presOf" srcId="{C693AF90-2E67-4389-9BB6-C5D2CAEEC1FF}" destId="{DD756981-072A-4F78-ABC7-E2A848633815}" srcOrd="1" destOrd="0" presId="urn:microsoft.com/office/officeart/2005/8/layout/vList4"/>
    <dgm:cxn modelId="{16E582A8-0239-4002-981C-4F30902CDCB6}" type="presOf" srcId="{87EED9D7-F903-415E-8AD5-FBB20E57F17C}" destId="{19D75B96-0BDF-4D45-9CDA-670E68961379}" srcOrd="0" destOrd="0" presId="urn:microsoft.com/office/officeart/2005/8/layout/vList4"/>
    <dgm:cxn modelId="{E8D64E65-62F1-48F0-A7F4-ECB5F990C6DE}" type="presOf" srcId="{EA167186-6F53-4DC7-A045-E6417D37BF33}" destId="{D2600429-E556-46F6-80E8-880C4820F655}" srcOrd="1" destOrd="0" presId="urn:microsoft.com/office/officeart/2005/8/layout/vList4"/>
    <dgm:cxn modelId="{047C46A9-F2CD-4146-951F-467E5F8CB8ED}" srcId="{8DA69A69-DF68-414D-8EA4-5B891DFFA5AF}" destId="{CE92E143-7827-4B23-958C-F5E2952926EC}" srcOrd="4" destOrd="0" parTransId="{C4D32C04-360F-4F8D-8B67-B5640F4A6D8F}" sibTransId="{9E9FB500-C656-4896-8D25-03917B48704C}"/>
    <dgm:cxn modelId="{876943E5-6311-4C46-B02D-095CFB15C899}" srcId="{8DA69A69-DF68-414D-8EA4-5B891DFFA5AF}" destId="{A7635277-B6AF-417B-AB49-E517FD333C49}" srcOrd="6" destOrd="0" parTransId="{C477E470-852C-42A8-B063-8341FC3C990C}" sibTransId="{71F53B31-01A5-4EDB-848A-6A0AD6C5A84A}"/>
    <dgm:cxn modelId="{B3C88914-B663-4D88-A984-53C0250FD5C5}" type="presParOf" srcId="{3245D8A3-8E5E-4370-9560-7D50F08D1AAC}" destId="{591064D2-3FD8-4EBB-A7F6-6190915D84B9}" srcOrd="0" destOrd="0" presId="urn:microsoft.com/office/officeart/2005/8/layout/vList4"/>
    <dgm:cxn modelId="{574EADAF-8F63-40AA-AA0F-59CAD1AD1AA3}" type="presParOf" srcId="{591064D2-3FD8-4EBB-A7F6-6190915D84B9}" destId="{38C1AABC-2A80-4D18-AB70-CD76795B5F08}" srcOrd="0" destOrd="0" presId="urn:microsoft.com/office/officeart/2005/8/layout/vList4"/>
    <dgm:cxn modelId="{BC1BED41-3394-419A-9D43-3FA1CFB12F76}" type="presParOf" srcId="{591064D2-3FD8-4EBB-A7F6-6190915D84B9}" destId="{36A321AB-B414-459A-92C0-C559ED15EF30}" srcOrd="1" destOrd="0" presId="urn:microsoft.com/office/officeart/2005/8/layout/vList4"/>
    <dgm:cxn modelId="{6F0DD6FB-42C7-4A25-A639-2852B0017587}" type="presParOf" srcId="{591064D2-3FD8-4EBB-A7F6-6190915D84B9}" destId="{28517874-F162-4DF2-9EB3-F83C7A652985}" srcOrd="2" destOrd="0" presId="urn:microsoft.com/office/officeart/2005/8/layout/vList4"/>
    <dgm:cxn modelId="{16FDA3BE-ECE7-4135-AFFA-D81F960A5FFF}" type="presParOf" srcId="{3245D8A3-8E5E-4370-9560-7D50F08D1AAC}" destId="{792ED8B5-2DD0-439D-81C0-CD908D092B9B}" srcOrd="1" destOrd="0" presId="urn:microsoft.com/office/officeart/2005/8/layout/vList4"/>
    <dgm:cxn modelId="{A42D61C2-70B5-4757-9020-03E4A49145FD}" type="presParOf" srcId="{3245D8A3-8E5E-4370-9560-7D50F08D1AAC}" destId="{5CCFB758-000F-4683-BD12-C441C92A1487}" srcOrd="2" destOrd="0" presId="urn:microsoft.com/office/officeart/2005/8/layout/vList4"/>
    <dgm:cxn modelId="{DB30D0F6-4E41-42EB-969D-F85FBD0287CD}" type="presParOf" srcId="{5CCFB758-000F-4683-BD12-C441C92A1487}" destId="{72FDBD55-6070-4E85-AA3A-6F7522DCF49F}" srcOrd="0" destOrd="0" presId="urn:microsoft.com/office/officeart/2005/8/layout/vList4"/>
    <dgm:cxn modelId="{D03E5505-A0C8-4ABF-BCB0-672DF780346B}" type="presParOf" srcId="{5CCFB758-000F-4683-BD12-C441C92A1487}" destId="{49D4FFC3-C990-4FEA-ADFC-9F2B001FE866}" srcOrd="1" destOrd="0" presId="urn:microsoft.com/office/officeart/2005/8/layout/vList4"/>
    <dgm:cxn modelId="{F9B4323A-3D88-4B46-9F00-D85C99ED5F56}" type="presParOf" srcId="{5CCFB758-000F-4683-BD12-C441C92A1487}" destId="{1A6920FE-A97C-4482-AA47-1D4A8C2D730F}" srcOrd="2" destOrd="0" presId="urn:microsoft.com/office/officeart/2005/8/layout/vList4"/>
    <dgm:cxn modelId="{67AEB38C-FDB7-4835-8E9F-26A4E24FA82C}" type="presParOf" srcId="{3245D8A3-8E5E-4370-9560-7D50F08D1AAC}" destId="{6A8B3FBB-BD6E-4DCA-BA20-9EF9BC5A78D3}" srcOrd="3" destOrd="0" presId="urn:microsoft.com/office/officeart/2005/8/layout/vList4"/>
    <dgm:cxn modelId="{B895419C-9383-42BC-A372-200B9087388D}" type="presParOf" srcId="{3245D8A3-8E5E-4370-9560-7D50F08D1AAC}" destId="{EA6FEACF-09F4-4CA2-8178-78B09A7EFBBB}" srcOrd="4" destOrd="0" presId="urn:microsoft.com/office/officeart/2005/8/layout/vList4"/>
    <dgm:cxn modelId="{08BFFBE1-78EB-4BA1-B032-DBF0107DDD16}" type="presParOf" srcId="{EA6FEACF-09F4-4CA2-8178-78B09A7EFBBB}" destId="{B3A218B0-FF83-4B81-B386-3F5787FB84AE}" srcOrd="0" destOrd="0" presId="urn:microsoft.com/office/officeart/2005/8/layout/vList4"/>
    <dgm:cxn modelId="{6B50E8C2-74D1-4E54-8E91-36B44D79F6DB}" type="presParOf" srcId="{EA6FEACF-09F4-4CA2-8178-78B09A7EFBBB}" destId="{1DF032E0-13E8-404C-A3CD-F57FFFAF656E}" srcOrd="1" destOrd="0" presId="urn:microsoft.com/office/officeart/2005/8/layout/vList4"/>
    <dgm:cxn modelId="{659CEC41-3E7A-452A-982F-A315D683BA61}" type="presParOf" srcId="{EA6FEACF-09F4-4CA2-8178-78B09A7EFBBB}" destId="{9D8C2DA9-47A7-491C-9512-DC63D526E7DA}" srcOrd="2" destOrd="0" presId="urn:microsoft.com/office/officeart/2005/8/layout/vList4"/>
    <dgm:cxn modelId="{45611137-4960-4E91-9F1B-79DAFA9663ED}" type="presParOf" srcId="{3245D8A3-8E5E-4370-9560-7D50F08D1AAC}" destId="{A85F395D-8BD3-45D3-8EFF-7FA6AF594D0F}" srcOrd="5" destOrd="0" presId="urn:microsoft.com/office/officeart/2005/8/layout/vList4"/>
    <dgm:cxn modelId="{C48FE5F9-7C44-4570-A886-A8EF148B1C55}" type="presParOf" srcId="{3245D8A3-8E5E-4370-9560-7D50F08D1AAC}" destId="{9AB32DE8-9EB7-4A4C-838E-2A0D8828CDAA}" srcOrd="6" destOrd="0" presId="urn:microsoft.com/office/officeart/2005/8/layout/vList4"/>
    <dgm:cxn modelId="{86099A45-8003-44F3-96BC-7C07FB7EE766}" type="presParOf" srcId="{9AB32DE8-9EB7-4A4C-838E-2A0D8828CDAA}" destId="{5B74900C-2DC2-4F9C-83EA-B674B8C455C3}" srcOrd="0" destOrd="0" presId="urn:microsoft.com/office/officeart/2005/8/layout/vList4"/>
    <dgm:cxn modelId="{F5B94FD4-0EEA-4706-8C6A-6ED3867F082D}" type="presParOf" srcId="{9AB32DE8-9EB7-4A4C-838E-2A0D8828CDAA}" destId="{EB1CC876-66DD-4A75-B47F-79507A427898}" srcOrd="1" destOrd="0" presId="urn:microsoft.com/office/officeart/2005/8/layout/vList4"/>
    <dgm:cxn modelId="{A822CBB4-6983-4DEC-8CBE-F5BA3D985FA7}" type="presParOf" srcId="{9AB32DE8-9EB7-4A4C-838E-2A0D8828CDAA}" destId="{D2600429-E556-46F6-80E8-880C4820F655}" srcOrd="2" destOrd="0" presId="urn:microsoft.com/office/officeart/2005/8/layout/vList4"/>
    <dgm:cxn modelId="{81AE150A-E1FB-4EAD-B7C8-691AA97891B0}" type="presParOf" srcId="{3245D8A3-8E5E-4370-9560-7D50F08D1AAC}" destId="{83EBCC5F-57AF-408C-86D9-F0E2ACBBE12B}" srcOrd="7" destOrd="0" presId="urn:microsoft.com/office/officeart/2005/8/layout/vList4"/>
    <dgm:cxn modelId="{2CF45B34-36CE-4F53-BEE6-A1E5418315BF}" type="presParOf" srcId="{3245D8A3-8E5E-4370-9560-7D50F08D1AAC}" destId="{D671913D-787A-4165-BF27-FBE28E32140A}" srcOrd="8" destOrd="0" presId="urn:microsoft.com/office/officeart/2005/8/layout/vList4"/>
    <dgm:cxn modelId="{2F124BE6-24CF-4644-9DE3-00595F4EC23F}" type="presParOf" srcId="{D671913D-787A-4165-BF27-FBE28E32140A}" destId="{24F30434-915D-401A-842A-C3A44E75A979}" srcOrd="0" destOrd="0" presId="urn:microsoft.com/office/officeart/2005/8/layout/vList4"/>
    <dgm:cxn modelId="{277444A2-0AAA-44A6-AD51-B0CEA85F7373}" type="presParOf" srcId="{D671913D-787A-4165-BF27-FBE28E32140A}" destId="{950174B9-C3EC-407B-9908-DBD126F0CF41}" srcOrd="1" destOrd="0" presId="urn:microsoft.com/office/officeart/2005/8/layout/vList4"/>
    <dgm:cxn modelId="{85CA24B1-888A-44A2-ABEE-B45D28ABC074}" type="presParOf" srcId="{D671913D-787A-4165-BF27-FBE28E32140A}" destId="{BE359720-3DA6-45D3-B11C-BC16643AE4C6}" srcOrd="2" destOrd="0" presId="urn:microsoft.com/office/officeart/2005/8/layout/vList4"/>
    <dgm:cxn modelId="{D57A5367-B50D-4C1F-9BDA-67AEB7489A7E}" type="presParOf" srcId="{3245D8A3-8E5E-4370-9560-7D50F08D1AAC}" destId="{C92EF613-86C2-41A3-8E40-41CCD6533A25}" srcOrd="9" destOrd="0" presId="urn:microsoft.com/office/officeart/2005/8/layout/vList4"/>
    <dgm:cxn modelId="{8C22E6F5-ACE2-4967-BBE9-7C6DFE303036}" type="presParOf" srcId="{3245D8A3-8E5E-4370-9560-7D50F08D1AAC}" destId="{5501A42F-8519-4F4C-A382-D5698CC9EB98}" srcOrd="10" destOrd="0" presId="urn:microsoft.com/office/officeart/2005/8/layout/vList4"/>
    <dgm:cxn modelId="{FC40BD94-FEF9-4078-B70E-60D95683E243}" type="presParOf" srcId="{5501A42F-8519-4F4C-A382-D5698CC9EB98}" destId="{0451AC9A-80EA-4040-A601-D0B64C634769}" srcOrd="0" destOrd="0" presId="urn:microsoft.com/office/officeart/2005/8/layout/vList4"/>
    <dgm:cxn modelId="{F4C0E8EE-3C89-4C69-B9FC-7CB8C6E3D64E}" type="presParOf" srcId="{5501A42F-8519-4F4C-A382-D5698CC9EB98}" destId="{652C01DF-6697-4345-A0E8-6D9D71FC067D}" srcOrd="1" destOrd="0" presId="urn:microsoft.com/office/officeart/2005/8/layout/vList4"/>
    <dgm:cxn modelId="{723AF948-A621-4EE5-A4D2-F8F8448372E2}" type="presParOf" srcId="{5501A42F-8519-4F4C-A382-D5698CC9EB98}" destId="{FF945313-E4F2-443C-9640-F8236C883CA0}" srcOrd="2" destOrd="0" presId="urn:microsoft.com/office/officeart/2005/8/layout/vList4"/>
    <dgm:cxn modelId="{9F3E1BD8-6EC9-4B9A-9C99-DADF1EAC596F}" type="presParOf" srcId="{3245D8A3-8E5E-4370-9560-7D50F08D1AAC}" destId="{4ACE9022-A491-4746-BF11-8D981CC25E13}" srcOrd="11" destOrd="0" presId="urn:microsoft.com/office/officeart/2005/8/layout/vList4"/>
    <dgm:cxn modelId="{5BF7ED99-8F8B-4F51-87F6-502AB2CE44DF}" type="presParOf" srcId="{3245D8A3-8E5E-4370-9560-7D50F08D1AAC}" destId="{52FEB890-62E1-4FA0-BDD3-B9C9A73AC6EC}" srcOrd="12" destOrd="0" presId="urn:microsoft.com/office/officeart/2005/8/layout/vList4"/>
    <dgm:cxn modelId="{5279FA02-274F-45F9-AD13-037FF0115E35}" type="presParOf" srcId="{52FEB890-62E1-4FA0-BDD3-B9C9A73AC6EC}" destId="{5409D7A6-CC75-4C85-8991-EB5D7E28A32C}" srcOrd="0" destOrd="0" presId="urn:microsoft.com/office/officeart/2005/8/layout/vList4"/>
    <dgm:cxn modelId="{E43CFC97-B77A-4536-9D94-B20FF7158E48}" type="presParOf" srcId="{52FEB890-62E1-4FA0-BDD3-B9C9A73AC6EC}" destId="{3D67FE96-9C43-493B-A35A-BE8C89C56380}" srcOrd="1" destOrd="0" presId="urn:microsoft.com/office/officeart/2005/8/layout/vList4"/>
    <dgm:cxn modelId="{D38BCC78-B3C3-42C3-A0BE-43A6335196A6}" type="presParOf" srcId="{52FEB890-62E1-4FA0-BDD3-B9C9A73AC6EC}" destId="{AF33F1AF-16D3-496F-A982-1F3CBCF4FF8E}" srcOrd="2" destOrd="0" presId="urn:microsoft.com/office/officeart/2005/8/layout/vList4"/>
    <dgm:cxn modelId="{E792BFB3-AD8E-4630-9133-4D1C8F3AD824}" type="presParOf" srcId="{3245D8A3-8E5E-4370-9560-7D50F08D1AAC}" destId="{3F77CCF2-5A1B-4171-9950-5A4EA6297782}" srcOrd="13" destOrd="0" presId="urn:microsoft.com/office/officeart/2005/8/layout/vList4"/>
    <dgm:cxn modelId="{BF6FA6FC-3872-4B80-87B5-514C5D3C15FA}" type="presParOf" srcId="{3245D8A3-8E5E-4370-9560-7D50F08D1AAC}" destId="{1C6DEF61-7DE4-4DB2-88CF-A29B18B2A57B}" srcOrd="14" destOrd="0" presId="urn:microsoft.com/office/officeart/2005/8/layout/vList4"/>
    <dgm:cxn modelId="{F6E86536-1ABC-4D96-B00F-E7FF2BCC0400}" type="presParOf" srcId="{1C6DEF61-7DE4-4DB2-88CF-A29B18B2A57B}" destId="{0663B67C-F1DA-4AE8-B977-A72746B0B55A}" srcOrd="0" destOrd="0" presId="urn:microsoft.com/office/officeart/2005/8/layout/vList4"/>
    <dgm:cxn modelId="{25F23B03-2F10-40F1-B93C-D06EDA6D6A21}" type="presParOf" srcId="{1C6DEF61-7DE4-4DB2-88CF-A29B18B2A57B}" destId="{2B57F23D-5CBE-4272-A6F4-7FAA825DD5F1}" srcOrd="1" destOrd="0" presId="urn:microsoft.com/office/officeart/2005/8/layout/vList4"/>
    <dgm:cxn modelId="{447162C0-2096-4D68-8833-5CE1E17BEE9B}" type="presParOf" srcId="{1C6DEF61-7DE4-4DB2-88CF-A29B18B2A57B}" destId="{DD756981-072A-4F78-ABC7-E2A848633815}" srcOrd="2" destOrd="0" presId="urn:microsoft.com/office/officeart/2005/8/layout/vList4"/>
    <dgm:cxn modelId="{B45CB449-12A8-45AE-82D5-76E7B9A38DED}" type="presParOf" srcId="{3245D8A3-8E5E-4370-9560-7D50F08D1AAC}" destId="{E0FA4780-42E5-4D96-9EA9-AFC90BAEB194}" srcOrd="15" destOrd="0" presId="urn:microsoft.com/office/officeart/2005/8/layout/vList4"/>
    <dgm:cxn modelId="{7F2AA951-DA41-41C3-B26B-561614B1E165}" type="presParOf" srcId="{3245D8A3-8E5E-4370-9560-7D50F08D1AAC}" destId="{F5029F3B-CDB2-44B7-954A-4E4749636DCA}" srcOrd="16" destOrd="0" presId="urn:microsoft.com/office/officeart/2005/8/layout/vList4"/>
    <dgm:cxn modelId="{07E83D3D-7D4D-41FF-BDCF-BAA907F16BCC}" type="presParOf" srcId="{F5029F3B-CDB2-44B7-954A-4E4749636DCA}" destId="{A07D94F9-EF30-4E20-8074-E413B239BE21}" srcOrd="0" destOrd="0" presId="urn:microsoft.com/office/officeart/2005/8/layout/vList4"/>
    <dgm:cxn modelId="{BBD1C076-4AA0-4062-AF6E-0BFFC9882661}" type="presParOf" srcId="{F5029F3B-CDB2-44B7-954A-4E4749636DCA}" destId="{345EE191-2927-4C04-BBA1-919BF1F7941C}" srcOrd="1" destOrd="0" presId="urn:microsoft.com/office/officeart/2005/8/layout/vList4"/>
    <dgm:cxn modelId="{C4475822-75A5-4EE6-A6C9-67F017646310}" type="presParOf" srcId="{F5029F3B-CDB2-44B7-954A-4E4749636DCA}" destId="{C195AAFC-E8BF-40C9-B2F5-85621CF3B988}" srcOrd="2" destOrd="0" presId="urn:microsoft.com/office/officeart/2005/8/layout/vList4"/>
    <dgm:cxn modelId="{A1118350-863B-43C9-A6FA-E4B512B703DC}" type="presParOf" srcId="{3245D8A3-8E5E-4370-9560-7D50F08D1AAC}" destId="{D0A85CFD-6D98-4CF0-8A55-F4BCC6FC3771}" srcOrd="17" destOrd="0" presId="urn:microsoft.com/office/officeart/2005/8/layout/vList4"/>
    <dgm:cxn modelId="{E9155745-59CC-487F-8C93-AA3AA44B26A5}" type="presParOf" srcId="{3245D8A3-8E5E-4370-9560-7D50F08D1AAC}" destId="{94C32681-5B23-4625-9591-31D5A6915637}" srcOrd="18" destOrd="0" presId="urn:microsoft.com/office/officeart/2005/8/layout/vList4"/>
    <dgm:cxn modelId="{31DD0128-CAB2-426D-8438-E4DC98CC0201}" type="presParOf" srcId="{94C32681-5B23-4625-9591-31D5A6915637}" destId="{21FD6BEC-2BE4-4D3B-9A53-4987D8EC21AC}" srcOrd="0" destOrd="0" presId="urn:microsoft.com/office/officeart/2005/8/layout/vList4"/>
    <dgm:cxn modelId="{8B59C2AA-3F8B-413B-87DF-F514CDE42C4A}" type="presParOf" srcId="{94C32681-5B23-4625-9591-31D5A6915637}" destId="{D2F6CFBC-E310-4008-BC7E-CB6B12D9A319}" srcOrd="1" destOrd="0" presId="urn:microsoft.com/office/officeart/2005/8/layout/vList4"/>
    <dgm:cxn modelId="{23D20066-96D5-4A12-A64B-2DE7B7E22A38}" type="presParOf" srcId="{94C32681-5B23-4625-9591-31D5A6915637}" destId="{98518E50-33B5-489D-8AF9-BC11CE515B19}" srcOrd="2" destOrd="0" presId="urn:microsoft.com/office/officeart/2005/8/layout/vList4"/>
    <dgm:cxn modelId="{EDF08B85-D904-4A33-87A9-06786BD039CA}" type="presParOf" srcId="{3245D8A3-8E5E-4370-9560-7D50F08D1AAC}" destId="{80A128C3-D91C-4A8E-897E-BE277EDC32F6}" srcOrd="19" destOrd="0" presId="urn:microsoft.com/office/officeart/2005/8/layout/vList4"/>
    <dgm:cxn modelId="{BED1A218-BA9F-43F4-A577-F4DE1652BB0E}" type="presParOf" srcId="{3245D8A3-8E5E-4370-9560-7D50F08D1AAC}" destId="{1B86AED6-E9C3-474C-A1B9-5352341B06AF}" srcOrd="20" destOrd="0" presId="urn:microsoft.com/office/officeart/2005/8/layout/vList4"/>
    <dgm:cxn modelId="{EF68284E-F7F1-496F-BD7B-168F39C52ADB}" type="presParOf" srcId="{1B86AED6-E9C3-474C-A1B9-5352341B06AF}" destId="{19D75B96-0BDF-4D45-9CDA-670E68961379}" srcOrd="0" destOrd="0" presId="urn:microsoft.com/office/officeart/2005/8/layout/vList4"/>
    <dgm:cxn modelId="{EDB9E11D-310F-454B-9F21-311C32F5A495}" type="presParOf" srcId="{1B86AED6-E9C3-474C-A1B9-5352341B06AF}" destId="{B2B9AF7E-0611-4D90-B154-64C9BDFC0B76}" srcOrd="1" destOrd="0" presId="urn:microsoft.com/office/officeart/2005/8/layout/vList4"/>
    <dgm:cxn modelId="{A380D878-7A48-468D-9945-0C173183FD1A}" type="presParOf" srcId="{1B86AED6-E9C3-474C-A1B9-5352341B06AF}" destId="{19010068-538E-4E7A-921F-CCE3278EC84F}"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5649888" y="-1245712"/>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Define Objectives</a:t>
          </a:r>
        </a:p>
        <a:p>
          <a:pPr marL="228600" lvl="1" indent="-228600" algn="l" defTabSz="889000">
            <a:lnSpc>
              <a:spcPct val="90000"/>
            </a:lnSpc>
            <a:spcBef>
              <a:spcPct val="0"/>
            </a:spcBef>
            <a:spcAft>
              <a:spcPct val="15000"/>
            </a:spcAft>
            <a:buChar char="•"/>
          </a:pPr>
          <a:r>
            <a:rPr lang="en-US" sz="2000" kern="1200" dirty="0">
              <a:latin typeface="+mj-lt"/>
            </a:rPr>
            <a:t>Identify Data Sources</a:t>
          </a:r>
        </a:p>
      </dsp:txBody>
      <dsp:txXfrm rot="-5400000">
        <a:off x="4275636" y="177616"/>
        <a:ext cx="3704749" cy="907169"/>
      </dsp:txXfrm>
    </dsp:sp>
    <dsp:sp modelId="{FCE31E78-3DAC-4692-A464-D0C835B3F5C0}">
      <dsp:nvSpPr>
        <dsp:cNvPr id="0" name=""/>
        <dsp:cNvSpPr/>
      </dsp:nvSpPr>
      <dsp:spPr>
        <a:xfrm>
          <a:off x="111" y="2874"/>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Business Understanding</a:t>
          </a:r>
        </a:p>
      </dsp:txBody>
      <dsp:txXfrm>
        <a:off x="61456" y="64219"/>
        <a:ext cx="4152834" cy="1133961"/>
      </dsp:txXfrm>
    </dsp:sp>
    <dsp:sp modelId="{B35FD520-5FF0-41BD-887C-8B0911FFCB12}">
      <dsp:nvSpPr>
        <dsp:cNvPr id="0" name=""/>
        <dsp:cNvSpPr/>
      </dsp:nvSpPr>
      <dsp:spPr>
        <a:xfrm rot="5400000">
          <a:off x="5649888" y="73771"/>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Ingest Data</a:t>
          </a:r>
        </a:p>
        <a:p>
          <a:pPr marL="228600" lvl="1" indent="-228600" algn="l" defTabSz="889000">
            <a:lnSpc>
              <a:spcPct val="90000"/>
            </a:lnSpc>
            <a:spcBef>
              <a:spcPct val="0"/>
            </a:spcBef>
            <a:spcAft>
              <a:spcPct val="15000"/>
            </a:spcAft>
            <a:buChar char="•"/>
          </a:pPr>
          <a:r>
            <a:rPr lang="en-US" sz="2000" kern="1200" dirty="0">
              <a:latin typeface="+mj-lt"/>
            </a:rPr>
            <a:t>Explore Data</a:t>
          </a:r>
        </a:p>
        <a:p>
          <a:pPr marL="228600" lvl="1" indent="-228600" algn="l" defTabSz="889000">
            <a:lnSpc>
              <a:spcPct val="90000"/>
            </a:lnSpc>
            <a:spcBef>
              <a:spcPct val="0"/>
            </a:spcBef>
            <a:spcAft>
              <a:spcPct val="15000"/>
            </a:spcAft>
            <a:buChar char="•"/>
          </a:pPr>
          <a:r>
            <a:rPr lang="en-US" sz="2000" kern="1200" dirty="0">
              <a:latin typeface="+mj-lt"/>
            </a:rPr>
            <a:t>Update Data</a:t>
          </a:r>
        </a:p>
      </dsp:txBody>
      <dsp:txXfrm rot="-5400000">
        <a:off x="4275636" y="1497099"/>
        <a:ext cx="3704749" cy="907169"/>
      </dsp:txXfrm>
    </dsp:sp>
    <dsp:sp modelId="{3E606814-09D9-4B4C-8F40-66F312978EEB}">
      <dsp:nvSpPr>
        <dsp:cNvPr id="0" name=""/>
        <dsp:cNvSpPr/>
      </dsp:nvSpPr>
      <dsp:spPr>
        <a:xfrm>
          <a:off x="111" y="1322358"/>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Data Acquisition and Understanding</a:t>
          </a:r>
        </a:p>
      </dsp:txBody>
      <dsp:txXfrm>
        <a:off x="61456" y="1383703"/>
        <a:ext cx="4152834" cy="1133961"/>
      </dsp:txXfrm>
    </dsp:sp>
    <dsp:sp modelId="{EF322D6C-1CB6-431F-8B42-A64D898D2824}">
      <dsp:nvSpPr>
        <dsp:cNvPr id="0" name=""/>
        <dsp:cNvSpPr/>
      </dsp:nvSpPr>
      <dsp:spPr>
        <a:xfrm rot="5400000">
          <a:off x="5649888" y="1393255"/>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Feature Selection</a:t>
          </a:r>
        </a:p>
        <a:p>
          <a:pPr marL="228600" lvl="1" indent="-228600" algn="l" defTabSz="889000">
            <a:lnSpc>
              <a:spcPct val="90000"/>
            </a:lnSpc>
            <a:spcBef>
              <a:spcPct val="0"/>
            </a:spcBef>
            <a:spcAft>
              <a:spcPct val="15000"/>
            </a:spcAft>
            <a:buChar char="•"/>
          </a:pPr>
          <a:r>
            <a:rPr lang="en-US" sz="2000" kern="1200" dirty="0">
              <a:latin typeface="+mj-lt"/>
            </a:rPr>
            <a:t>Create and Train Model</a:t>
          </a:r>
        </a:p>
      </dsp:txBody>
      <dsp:txXfrm rot="-5400000">
        <a:off x="4275636" y="2816583"/>
        <a:ext cx="3704749" cy="907169"/>
      </dsp:txXfrm>
    </dsp:sp>
    <dsp:sp modelId="{D8CBC06D-2193-488F-8EDE-5FAA991E0B6B}">
      <dsp:nvSpPr>
        <dsp:cNvPr id="0" name=""/>
        <dsp:cNvSpPr/>
      </dsp:nvSpPr>
      <dsp:spPr>
        <a:xfrm>
          <a:off x="111" y="2641842"/>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Modeling</a:t>
          </a:r>
        </a:p>
      </dsp:txBody>
      <dsp:txXfrm>
        <a:off x="61456" y="2703187"/>
        <a:ext cx="4152834" cy="1133961"/>
      </dsp:txXfrm>
    </dsp:sp>
    <dsp:sp modelId="{DE1FE771-1582-4775-9E8F-B758D933162D}">
      <dsp:nvSpPr>
        <dsp:cNvPr id="0" name=""/>
        <dsp:cNvSpPr/>
      </dsp:nvSpPr>
      <dsp:spPr>
        <a:xfrm rot="5400000">
          <a:off x="5649888" y="2712739"/>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Operationalize</a:t>
          </a:r>
        </a:p>
      </dsp:txBody>
      <dsp:txXfrm rot="-5400000">
        <a:off x="4275636" y="4136067"/>
        <a:ext cx="3704749" cy="907169"/>
      </dsp:txXfrm>
    </dsp:sp>
    <dsp:sp modelId="{C971C0CD-D6D6-4BD2-B517-483DD2B85EA0}">
      <dsp:nvSpPr>
        <dsp:cNvPr id="0" name=""/>
        <dsp:cNvSpPr/>
      </dsp:nvSpPr>
      <dsp:spPr>
        <a:xfrm>
          <a:off x="111" y="3961326"/>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Deployment</a:t>
          </a:r>
        </a:p>
      </dsp:txBody>
      <dsp:txXfrm>
        <a:off x="61456" y="4022671"/>
        <a:ext cx="4152834" cy="1133961"/>
      </dsp:txXfrm>
    </dsp:sp>
    <dsp:sp modelId="{E36319A3-4DDD-4596-A48B-3AFC2FB82E08}">
      <dsp:nvSpPr>
        <dsp:cNvPr id="0" name=""/>
        <dsp:cNvSpPr/>
      </dsp:nvSpPr>
      <dsp:spPr>
        <a:xfrm rot="5400000">
          <a:off x="5649888" y="4032223"/>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Testing and Validation</a:t>
          </a:r>
        </a:p>
        <a:p>
          <a:pPr marL="228600" lvl="1" indent="-228600" algn="l" defTabSz="889000">
            <a:lnSpc>
              <a:spcPct val="90000"/>
            </a:lnSpc>
            <a:spcBef>
              <a:spcPct val="0"/>
            </a:spcBef>
            <a:spcAft>
              <a:spcPct val="15000"/>
            </a:spcAft>
            <a:buChar char="•"/>
          </a:pPr>
          <a:r>
            <a:rPr lang="en-US" sz="2000" kern="1200" dirty="0">
              <a:latin typeface="+mj-lt"/>
            </a:rPr>
            <a:t>Handoff</a:t>
          </a:r>
        </a:p>
        <a:p>
          <a:pPr marL="228600" lvl="1" indent="-228600" algn="l" defTabSz="889000">
            <a:lnSpc>
              <a:spcPct val="90000"/>
            </a:lnSpc>
            <a:spcBef>
              <a:spcPct val="0"/>
            </a:spcBef>
            <a:spcAft>
              <a:spcPct val="15000"/>
            </a:spcAft>
            <a:buChar char="•"/>
          </a:pPr>
          <a:r>
            <a:rPr lang="en-US" sz="2000" kern="1200" dirty="0">
              <a:latin typeface="+mj-lt"/>
            </a:rPr>
            <a:t>Re-train and re-score</a:t>
          </a:r>
        </a:p>
      </dsp:txBody>
      <dsp:txXfrm rot="-5400000">
        <a:off x="4275636" y="5455551"/>
        <a:ext cx="3704749" cy="907169"/>
      </dsp:txXfrm>
    </dsp:sp>
    <dsp:sp modelId="{C5DBDEB5-64EF-486D-ADE8-9AD2774135B2}">
      <dsp:nvSpPr>
        <dsp:cNvPr id="0" name=""/>
        <dsp:cNvSpPr/>
      </dsp:nvSpPr>
      <dsp:spPr>
        <a:xfrm>
          <a:off x="111" y="5280810"/>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Customer Acceptance</a:t>
          </a:r>
        </a:p>
      </dsp:txBody>
      <dsp:txXfrm>
        <a:off x="61456" y="5342155"/>
        <a:ext cx="4152834" cy="11339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1AABC-2A80-4D18-AB70-CD76795B5F08}">
      <dsp:nvSpPr>
        <dsp:cNvPr id="0" name=""/>
        <dsp:cNvSpPr/>
      </dsp:nvSpPr>
      <dsp:spPr>
        <a:xfrm>
          <a:off x="0" y="0"/>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Cortana, Cognitive Services, Bot Framework</a:t>
          </a:r>
        </a:p>
      </dsp:txBody>
      <dsp:txXfrm>
        <a:off x="1675952" y="0"/>
        <a:ext cx="6425008" cy="557603"/>
      </dsp:txXfrm>
    </dsp:sp>
    <dsp:sp modelId="{36A321AB-B414-459A-92C0-C559ED15EF30}">
      <dsp:nvSpPr>
        <dsp:cNvPr id="0" name=""/>
        <dsp:cNvSpPr/>
      </dsp:nvSpPr>
      <dsp:spPr>
        <a:xfrm>
          <a:off x="46598" y="53364"/>
          <a:ext cx="974626" cy="446083"/>
        </a:xfrm>
        <a:prstGeom prst="roundRect">
          <a:avLst>
            <a:gd name="adj" fmla="val 10000"/>
          </a:avLst>
        </a:prstGeom>
        <a:blipFill rotWithShape="1">
          <a:blip xmlns:r="http://schemas.openxmlformats.org/officeDocument/2006/relationships" r:embed="rId1"/>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FDBD55-6070-4E85-AA3A-6F7522DCF49F}">
      <dsp:nvSpPr>
        <dsp:cNvPr id="0" name=""/>
        <dsp:cNvSpPr/>
      </dsp:nvSpPr>
      <dsp:spPr>
        <a:xfrm>
          <a:off x="0" y="613364"/>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Power BI</a:t>
          </a:r>
        </a:p>
      </dsp:txBody>
      <dsp:txXfrm>
        <a:off x="1675952" y="613364"/>
        <a:ext cx="6425008" cy="557603"/>
      </dsp:txXfrm>
    </dsp:sp>
    <dsp:sp modelId="{49D4FFC3-C990-4FEA-ADFC-9F2B001FE866}">
      <dsp:nvSpPr>
        <dsp:cNvPr id="0" name=""/>
        <dsp:cNvSpPr/>
      </dsp:nvSpPr>
      <dsp:spPr>
        <a:xfrm>
          <a:off x="46598" y="666729"/>
          <a:ext cx="974626" cy="446083"/>
        </a:xfrm>
        <a:prstGeom prst="roundRect">
          <a:avLst>
            <a:gd name="adj" fmla="val 10000"/>
          </a:avLst>
        </a:prstGeom>
        <a:blipFill rotWithShape="1">
          <a:blip xmlns:r="http://schemas.openxmlformats.org/officeDocument/2006/relationships" r:embed="rId2"/>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A218B0-FF83-4B81-B386-3F5787FB84AE}">
      <dsp:nvSpPr>
        <dsp:cNvPr id="0" name=""/>
        <dsp:cNvSpPr/>
      </dsp:nvSpPr>
      <dsp:spPr>
        <a:xfrm>
          <a:off x="0" y="1226728"/>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Stream Analytics</a:t>
          </a:r>
        </a:p>
      </dsp:txBody>
      <dsp:txXfrm>
        <a:off x="1675952" y="1226728"/>
        <a:ext cx="6425008" cy="557603"/>
      </dsp:txXfrm>
    </dsp:sp>
    <dsp:sp modelId="{1DF032E0-13E8-404C-A3CD-F57FFFAF656E}">
      <dsp:nvSpPr>
        <dsp:cNvPr id="0" name=""/>
        <dsp:cNvSpPr/>
      </dsp:nvSpPr>
      <dsp:spPr>
        <a:xfrm>
          <a:off x="46598" y="1280093"/>
          <a:ext cx="974626" cy="446083"/>
        </a:xfrm>
        <a:prstGeom prst="roundRect">
          <a:avLst>
            <a:gd name="adj" fmla="val 10000"/>
          </a:avLst>
        </a:prstGeom>
        <a:blipFill rotWithShape="1">
          <a:blip xmlns:r="http://schemas.openxmlformats.org/officeDocument/2006/relationships" r:embed="rId3"/>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74900C-2DC2-4F9C-83EA-B674B8C455C3}">
      <dsp:nvSpPr>
        <dsp:cNvPr id="0" name=""/>
        <dsp:cNvSpPr/>
      </dsp:nvSpPr>
      <dsp:spPr>
        <a:xfrm>
          <a:off x="0" y="1840092"/>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HDInsight</a:t>
          </a:r>
        </a:p>
      </dsp:txBody>
      <dsp:txXfrm>
        <a:off x="1675952" y="1840092"/>
        <a:ext cx="6425008" cy="557603"/>
      </dsp:txXfrm>
    </dsp:sp>
    <dsp:sp modelId="{EB1CC876-66DD-4A75-B47F-79507A427898}">
      <dsp:nvSpPr>
        <dsp:cNvPr id="0" name=""/>
        <dsp:cNvSpPr/>
      </dsp:nvSpPr>
      <dsp:spPr>
        <a:xfrm>
          <a:off x="46598" y="1893457"/>
          <a:ext cx="974626" cy="446083"/>
        </a:xfrm>
        <a:prstGeom prst="roundRect">
          <a:avLst>
            <a:gd name="adj" fmla="val 10000"/>
          </a:avLst>
        </a:prstGeom>
        <a:blipFill rotWithShape="1">
          <a:blip xmlns:r="http://schemas.openxmlformats.org/officeDocument/2006/relationships" r:embed="rId4"/>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F30434-915D-401A-842A-C3A44E75A979}">
      <dsp:nvSpPr>
        <dsp:cNvPr id="0" name=""/>
        <dsp:cNvSpPr/>
      </dsp:nvSpPr>
      <dsp:spPr>
        <a:xfrm>
          <a:off x="0" y="2453456"/>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Azure Machine Learning (MRS)</a:t>
          </a:r>
        </a:p>
      </dsp:txBody>
      <dsp:txXfrm>
        <a:off x="1675952" y="2453456"/>
        <a:ext cx="6425008" cy="557603"/>
      </dsp:txXfrm>
    </dsp:sp>
    <dsp:sp modelId="{950174B9-C3EC-407B-9908-DBD126F0CF41}">
      <dsp:nvSpPr>
        <dsp:cNvPr id="0" name=""/>
        <dsp:cNvSpPr/>
      </dsp:nvSpPr>
      <dsp:spPr>
        <a:xfrm>
          <a:off x="46598" y="2506821"/>
          <a:ext cx="974626" cy="446083"/>
        </a:xfrm>
        <a:prstGeom prst="roundRect">
          <a:avLst>
            <a:gd name="adj" fmla="val 10000"/>
          </a:avLst>
        </a:prstGeom>
        <a:blipFill rotWithShape="1">
          <a:blip xmlns:r="http://schemas.openxmlformats.org/officeDocument/2006/relationships" r:embed="rId5"/>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51AC9A-80EA-4040-A601-D0B64C634769}">
      <dsp:nvSpPr>
        <dsp:cNvPr id="0" name=""/>
        <dsp:cNvSpPr/>
      </dsp:nvSpPr>
      <dsp:spPr>
        <a:xfrm>
          <a:off x="0" y="3066821"/>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SQL Data Warehouse (SQL DB, Document DB)</a:t>
          </a:r>
        </a:p>
      </dsp:txBody>
      <dsp:txXfrm>
        <a:off x="1675952" y="3066821"/>
        <a:ext cx="6425008" cy="557603"/>
      </dsp:txXfrm>
    </dsp:sp>
    <dsp:sp modelId="{652C01DF-6697-4345-A0E8-6D9D71FC067D}">
      <dsp:nvSpPr>
        <dsp:cNvPr id="0" name=""/>
        <dsp:cNvSpPr/>
      </dsp:nvSpPr>
      <dsp:spPr>
        <a:xfrm>
          <a:off x="46598" y="3120186"/>
          <a:ext cx="974626" cy="446083"/>
        </a:xfrm>
        <a:prstGeom prst="roundRect">
          <a:avLst>
            <a:gd name="adj" fmla="val 10000"/>
          </a:avLst>
        </a:prstGeom>
        <a:blipFill rotWithShape="1">
          <a:blip xmlns:r="http://schemas.openxmlformats.org/officeDocument/2006/relationships" r:embed="rId6"/>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09D7A6-CC75-4C85-8991-EB5D7E28A32C}">
      <dsp:nvSpPr>
        <dsp:cNvPr id="0" name=""/>
        <dsp:cNvSpPr/>
      </dsp:nvSpPr>
      <dsp:spPr>
        <a:xfrm>
          <a:off x="0" y="3680185"/>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Lake</a:t>
          </a:r>
        </a:p>
      </dsp:txBody>
      <dsp:txXfrm>
        <a:off x="1675952" y="3680185"/>
        <a:ext cx="6425008" cy="557603"/>
      </dsp:txXfrm>
    </dsp:sp>
    <dsp:sp modelId="{3D67FE96-9C43-493B-A35A-BE8C89C56380}">
      <dsp:nvSpPr>
        <dsp:cNvPr id="0" name=""/>
        <dsp:cNvSpPr/>
      </dsp:nvSpPr>
      <dsp:spPr>
        <a:xfrm>
          <a:off x="56319" y="3723834"/>
          <a:ext cx="974626" cy="446083"/>
        </a:xfrm>
        <a:prstGeom prst="roundRect">
          <a:avLst>
            <a:gd name="adj" fmla="val 10000"/>
          </a:avLst>
        </a:prstGeom>
        <a:blipFill rotWithShape="1">
          <a:blip xmlns:r="http://schemas.openxmlformats.org/officeDocument/2006/relationships" r:embed="rId7"/>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63B67C-F1DA-4AE8-B977-A72746B0B55A}">
      <dsp:nvSpPr>
        <dsp:cNvPr id="0" name=""/>
        <dsp:cNvSpPr/>
      </dsp:nvSpPr>
      <dsp:spPr>
        <a:xfrm>
          <a:off x="0" y="4293549"/>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Event Hubs</a:t>
          </a:r>
        </a:p>
      </dsp:txBody>
      <dsp:txXfrm>
        <a:off x="1675952" y="4293549"/>
        <a:ext cx="6425008" cy="557603"/>
      </dsp:txXfrm>
    </dsp:sp>
    <dsp:sp modelId="{2B57F23D-5CBE-4272-A6F4-7FAA825DD5F1}">
      <dsp:nvSpPr>
        <dsp:cNvPr id="0" name=""/>
        <dsp:cNvSpPr/>
      </dsp:nvSpPr>
      <dsp:spPr>
        <a:xfrm>
          <a:off x="46598" y="4337198"/>
          <a:ext cx="974626" cy="446083"/>
        </a:xfrm>
        <a:prstGeom prst="roundRect">
          <a:avLst>
            <a:gd name="adj" fmla="val 10000"/>
          </a:avLst>
        </a:prstGeom>
        <a:blipFill rotWithShape="1">
          <a:blip xmlns:r="http://schemas.openxmlformats.org/officeDocument/2006/relationships" r:embed="rId8"/>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7D94F9-EF30-4E20-8074-E413B239BE21}">
      <dsp:nvSpPr>
        <dsp:cNvPr id="0" name=""/>
        <dsp:cNvSpPr/>
      </dsp:nvSpPr>
      <dsp:spPr>
        <a:xfrm>
          <a:off x="0" y="4906913"/>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Factory</a:t>
          </a:r>
        </a:p>
      </dsp:txBody>
      <dsp:txXfrm>
        <a:off x="1675952" y="4906913"/>
        <a:ext cx="6425008" cy="557603"/>
      </dsp:txXfrm>
    </dsp:sp>
    <dsp:sp modelId="{345EE191-2927-4C04-BBA1-919BF1F7941C}">
      <dsp:nvSpPr>
        <dsp:cNvPr id="0" name=""/>
        <dsp:cNvSpPr/>
      </dsp:nvSpPr>
      <dsp:spPr>
        <a:xfrm>
          <a:off x="46598" y="4960278"/>
          <a:ext cx="974626" cy="446083"/>
        </a:xfrm>
        <a:prstGeom prst="roundRect">
          <a:avLst>
            <a:gd name="adj" fmla="val 10000"/>
          </a:avLst>
        </a:prstGeom>
        <a:blipFill rotWithShape="1">
          <a:blip xmlns:r="http://schemas.openxmlformats.org/officeDocument/2006/relationships" r:embed="rId9"/>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FD6BEC-2BE4-4D3B-9A53-4987D8EC21AC}">
      <dsp:nvSpPr>
        <dsp:cNvPr id="0" name=""/>
        <dsp:cNvSpPr/>
      </dsp:nvSpPr>
      <dsp:spPr>
        <a:xfrm>
          <a:off x="0" y="5520278"/>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Catalog</a:t>
          </a:r>
        </a:p>
      </dsp:txBody>
      <dsp:txXfrm>
        <a:off x="1675952" y="5520278"/>
        <a:ext cx="6425008" cy="557603"/>
      </dsp:txXfrm>
    </dsp:sp>
    <dsp:sp modelId="{D2F6CFBC-E310-4008-BC7E-CB6B12D9A319}">
      <dsp:nvSpPr>
        <dsp:cNvPr id="0" name=""/>
        <dsp:cNvSpPr/>
      </dsp:nvSpPr>
      <dsp:spPr>
        <a:xfrm>
          <a:off x="46598" y="5573643"/>
          <a:ext cx="974626" cy="446083"/>
        </a:xfrm>
        <a:prstGeom prst="roundRect">
          <a:avLst>
            <a:gd name="adj" fmla="val 10000"/>
          </a:avLst>
        </a:prstGeom>
        <a:blipFill rotWithShape="1">
          <a:blip xmlns:r="http://schemas.openxmlformats.org/officeDocument/2006/relationships" r:embed="rId10"/>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D75B96-0BDF-4D45-9CDA-670E68961379}">
      <dsp:nvSpPr>
        <dsp:cNvPr id="0" name=""/>
        <dsp:cNvSpPr/>
      </dsp:nvSpPr>
      <dsp:spPr>
        <a:xfrm>
          <a:off x="0" y="6133642"/>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Microsoft Azure</a:t>
          </a:r>
        </a:p>
      </dsp:txBody>
      <dsp:txXfrm>
        <a:off x="1675952" y="6133642"/>
        <a:ext cx="6425008" cy="557603"/>
      </dsp:txXfrm>
    </dsp:sp>
    <dsp:sp modelId="{B2B9AF7E-0611-4D90-B154-64C9BDFC0B76}">
      <dsp:nvSpPr>
        <dsp:cNvPr id="0" name=""/>
        <dsp:cNvSpPr/>
      </dsp:nvSpPr>
      <dsp:spPr>
        <a:xfrm>
          <a:off x="46598" y="6187007"/>
          <a:ext cx="974626" cy="446083"/>
        </a:xfrm>
        <a:prstGeom prst="roundRect">
          <a:avLst>
            <a:gd name="adj" fmla="val 10000"/>
          </a:avLst>
        </a:prstGeom>
        <a:blipFill rotWithShape="1">
          <a:blip xmlns:r="http://schemas.openxmlformats.org/officeDocument/2006/relationships" r:embed="rId11"/>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2/14/2017 8:02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381000" y="4229100"/>
            <a:ext cx="6096000" cy="4229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pic>
        <p:nvPicPr>
          <p:cNvPr id="2" name="Picture 1"/>
          <p:cNvPicPr>
            <a:picLocks noChangeAspect="1"/>
          </p:cNvPicPr>
          <p:nvPr/>
        </p:nvPicPr>
        <p:blipFill>
          <a:blip r:embed="rId2"/>
          <a:stretch>
            <a:fillRect/>
          </a:stretch>
        </p:blipFill>
        <p:spPr>
          <a:xfrm>
            <a:off x="381000" y="187552"/>
            <a:ext cx="1926660" cy="243112"/>
          </a:xfrm>
          <a:prstGeom prst="rect">
            <a:avLst/>
          </a:prstGeom>
        </p:spPr>
      </p:pic>
      <p:sp>
        <p:nvSpPr>
          <p:cNvPr id="3" name="Rectangle 2"/>
          <p:cNvSpPr/>
          <p:nvPr/>
        </p:nvSpPr>
        <p:spPr>
          <a:xfrm>
            <a:off x="2566930" y="202169"/>
            <a:ext cx="3910070" cy="276999"/>
          </a:xfrm>
          <a:prstGeom prst="rect">
            <a:avLst/>
          </a:prstGeom>
        </p:spPr>
        <p:txBody>
          <a:bodyPr wrap="square">
            <a:spAutoFit/>
          </a:bodyPr>
          <a:lstStyle/>
          <a:p>
            <a:pPr algn="r"/>
            <a:r>
              <a:rPr lang="en-US" sz="1200" b="1" dirty="0">
                <a:solidFill>
                  <a:schemeClr val="accent6">
                    <a:lumMod val="75000"/>
                  </a:schemeClr>
                </a:solidFill>
                <a:effectLst/>
                <a:latin typeface="Calibri" panose="020F0502020204030204" pitchFamily="34" charset="0"/>
                <a:ea typeface="SimSun" panose="02010600030101010101" pitchFamily="2" charset="-122"/>
                <a:cs typeface="Arial" panose="020B0604020202020204" pitchFamily="34" charset="0"/>
              </a:rPr>
              <a:t>Cortana Intelligence Suite Workshop Class Notebook</a:t>
            </a:r>
            <a:endParaRPr lang="en-US" sz="2800" b="1" dirty="0">
              <a:solidFill>
                <a:schemeClr val="accent6">
                  <a:lumMod val="75000"/>
                </a:schemeClr>
              </a:solidFill>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8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18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18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18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18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cortanaanalytics.co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uckwoody.wordpress.com/2016/05/16/the-cortana-intelligence-suite-what-to-use-when/"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msdn.microsoft.com/en-us/library/ff650330.aspx"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msdn.microsoft.com/en-us/library/ee861194.aspx"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sv-europe.com/crisp-dm-methodology/"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azure.microsoft.com/en-us/documentation/articles/data-science-process-walkthroughs/" TargetMode="External"/><Relationship Id="rId5" Type="http://schemas.openxmlformats.org/officeDocument/2006/relationships/hyperlink" Target="https://azure.microsoft.com/en-us/documentation/learning-paths/cortana-analytics-process/" TargetMode="External"/><Relationship Id="rId4" Type="http://schemas.openxmlformats.org/officeDocument/2006/relationships/hyperlink" Target="https://azure.microsoft.com/en-us/documentation/articles/data-science-process-overview/"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azure.microsoft.com/en-us/campaigns/data-lake/" TargetMode="External"/><Relationship Id="rId13" Type="http://schemas.openxmlformats.org/officeDocument/2006/relationships/hyperlink" Target="http://azure.microsoft.com/en-us/services/stream-analytics/" TargetMode="External"/><Relationship Id="rId18" Type="http://schemas.openxmlformats.org/officeDocument/2006/relationships/hyperlink" Target="https://www.microsoft.com/cognitive-services" TargetMode="External"/><Relationship Id="rId3" Type="http://schemas.openxmlformats.org/officeDocument/2006/relationships/hyperlink" Target="http://microsoftazure.com/" TargetMode="External"/><Relationship Id="rId21" Type="http://schemas.openxmlformats.org/officeDocument/2006/relationships/hyperlink" Target="https://gallery.cortanaintelligence.com/" TargetMode="External"/><Relationship Id="rId7" Type="http://schemas.openxmlformats.org/officeDocument/2006/relationships/hyperlink" Target="http://azure.microsoft.com/en-us/services/event-hubs/" TargetMode="External"/><Relationship Id="rId12" Type="http://schemas.openxmlformats.org/officeDocument/2006/relationships/hyperlink" Target="http://azure.microsoft.com/en-us/services/hdinsight/" TargetMode="External"/><Relationship Id="rId17" Type="http://schemas.openxmlformats.org/officeDocument/2006/relationships/hyperlink" Target="https://developer.microsoft.com/en-us/Cortana" TargetMode="External"/><Relationship Id="rId2" Type="http://schemas.openxmlformats.org/officeDocument/2006/relationships/slide" Target="../slides/slide5.xml"/><Relationship Id="rId16" Type="http://schemas.openxmlformats.org/officeDocument/2006/relationships/hyperlink" Target="https://blogs.windows.com/buildingapps/2015/08/25/using-cortana-to-interact-with-your-customers-10-by-10/" TargetMode="External"/><Relationship Id="rId20" Type="http://schemas.openxmlformats.org/officeDocument/2006/relationships/hyperlink" Target="https://www.microsoft.com/en-us/server-cloud/cortana-intelligence-suite/what-is-cortana-intelligence.aspx" TargetMode="External"/><Relationship Id="rId1" Type="http://schemas.openxmlformats.org/officeDocument/2006/relationships/notesMaster" Target="../notesMasters/notesMaster1.xml"/><Relationship Id="rId6" Type="http://schemas.openxmlformats.org/officeDocument/2006/relationships/hyperlink" Target="http://azure.microsoft.com/en-us/services/data-factory/" TargetMode="External"/><Relationship Id="rId11" Type="http://schemas.openxmlformats.org/officeDocument/2006/relationships/hyperlink" Target="http://azure.microsoft.com/en-us/services/machine-learning/" TargetMode="External"/><Relationship Id="rId5" Type="http://schemas.openxmlformats.org/officeDocument/2006/relationships/hyperlink" Target="http://azure.microsoft.com/en-us/services/data-catalog" TargetMode="External"/><Relationship Id="rId15" Type="http://schemas.openxmlformats.org/officeDocument/2006/relationships/hyperlink" Target="http://blogs.windows.com/buildingapps/2014/09/23/cortana-integration-and-speech-recognition-new-code-samples/" TargetMode="External"/><Relationship Id="rId10" Type="http://schemas.openxmlformats.org/officeDocument/2006/relationships/hyperlink" Target="http://azure.microsoft.com/en-us/services/sql-data-warehouse/" TargetMode="External"/><Relationship Id="rId19" Type="http://schemas.openxmlformats.org/officeDocument/2006/relationships/hyperlink" Target="https://dev.botframework.com/" TargetMode="External"/><Relationship Id="rId4" Type="http://schemas.openxmlformats.org/officeDocument/2006/relationships/hyperlink" Target="https://azure.microsoft.com/en-us/documentation/services/storage/" TargetMode="External"/><Relationship Id="rId9" Type="http://schemas.openxmlformats.org/officeDocument/2006/relationships/hyperlink" Target="https://azure.microsoft.com/en-us/services/documentdb/" TargetMode="External"/><Relationship Id="rId14" Type="http://schemas.openxmlformats.org/officeDocument/2006/relationships/hyperlink" Target="https://powerbi.microsoft.com/" TargetMode="External"/><Relationship Id="rId22" Type="http://schemas.openxmlformats.org/officeDocument/2006/relationships/hyperlink" Target="https://caqs.azure.net/#gallery"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echnet.microsoft.com/en-us/library/ms124438(v=sql.100).aspx"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chnet.microsoft.com/en-us/library/ms124438(v=sql.100).aspx"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zure.microsoft.com/en-us/documentation/videos/azure-data-factory-102-analyzing-complex-churn-models-with-azure-data-factory/"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buckwoody.wordpress.com/2016/05/16/the-cortana-intelligence-suite-what-to-use-whe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Main</a:t>
            </a:r>
            <a:r>
              <a:rPr lang="en-US" sz="1800" baseline="0" dirty="0"/>
              <a:t> page: </a:t>
            </a:r>
            <a:r>
              <a:rPr lang="en-US" sz="1800" baseline="0" dirty="0">
                <a:hlinkClick r:id="rId3"/>
              </a:rPr>
              <a:t>http://cortanaanalytics.com</a:t>
            </a:r>
            <a:r>
              <a:rPr lang="en-US" sz="1800" baseline="0" dirty="0"/>
              <a:t> </a:t>
            </a:r>
          </a:p>
          <a:p>
            <a:pPr marL="228600" indent="-228600">
              <a:buFont typeface="+mj-lt"/>
              <a:buAutoNum type="arabicPeriod"/>
            </a:pPr>
            <a:r>
              <a:rPr lang="en-US" sz="1800" baseline="0" dirty="0"/>
              <a:t>To begin this module, you should have: </a:t>
            </a:r>
          </a:p>
          <a:p>
            <a:pPr marL="445862" lvl="1" indent="-228600">
              <a:buFont typeface="+mj-lt"/>
              <a:buAutoNum type="arabicPeriod"/>
            </a:pPr>
            <a:r>
              <a:rPr lang="en-US" sz="1800" baseline="0" dirty="0"/>
              <a:t>Basic Math and Stats skills</a:t>
            </a:r>
          </a:p>
          <a:p>
            <a:pPr marL="445862" lvl="1" indent="-228600">
              <a:buFont typeface="+mj-lt"/>
              <a:buAutoNum type="arabicPeriod"/>
            </a:pPr>
            <a:r>
              <a:rPr lang="en-US" sz="1800" baseline="0" dirty="0"/>
              <a:t>Business and Domain Awareness</a:t>
            </a:r>
          </a:p>
          <a:p>
            <a:pPr marL="445862" lvl="1" indent="-228600">
              <a:buFont typeface="+mj-lt"/>
              <a:buAutoNum type="arabicPeriod"/>
            </a:pPr>
            <a:r>
              <a:rPr lang="en-US" sz="1800" baseline="0" dirty="0"/>
              <a:t>General Computing Background</a:t>
            </a:r>
          </a:p>
          <a:p>
            <a:endParaRPr lang="en-US" sz="1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aseline="0" dirty="0"/>
              <a:t>NOTE: These workbooks contain many resources to lead you through the course, and provide a rich set of references that you can use to learn much more about these topics. If the links do not resolve properly, type the link address in manually in your web browser. If the links have changed or been removed, simply enter the title of the link in a web search engine to find the new location or a corollary reference. </a:t>
            </a:r>
          </a:p>
          <a:p>
            <a:endParaRPr lang="en-US" sz="1800" dirty="0"/>
          </a:p>
          <a:p>
            <a:endParaRPr lang="en-US" sz="1800" dirty="0"/>
          </a:p>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rgbClr val="50505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rgbClr val="505050"/>
              </a:solidFill>
              <a:effectLst/>
              <a:uLnTx/>
              <a:uFillTx/>
            </a:endParaRPr>
          </a:p>
        </p:txBody>
      </p:sp>
    </p:spTree>
    <p:extLst>
      <p:ext uri="{BB962C8B-B14F-4D97-AF65-F5344CB8AC3E}">
        <p14:creationId xmlns:p14="http://schemas.microsoft.com/office/powerpoint/2010/main" val="1496295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 discussion of this graphic: </a:t>
            </a:r>
            <a:r>
              <a:rPr lang="en-US" dirty="0">
                <a:hlinkClick r:id="rId3"/>
              </a:rPr>
              <a:t>https://buckwoody.wordpress.com/2016/05/16/the-cortana-intelligence-suite-what-to-use-when/</a:t>
            </a:r>
            <a:r>
              <a:rPr lang="en-US" dirty="0"/>
              <a:t>  </a:t>
            </a:r>
            <a:endParaRPr lang="en-US" baseline="0" dirty="0"/>
          </a:p>
          <a:p>
            <a:pPr marL="228600" indent="-228600">
              <a:buFont typeface="+mj-lt"/>
              <a:buAutoNum type="arabicPeriod"/>
            </a:pPr>
            <a:endParaRPr lang="en-US" baseline="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088104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1800" kern="1200" dirty="0">
                <a:solidFill>
                  <a:schemeClr val="tx1"/>
                </a:solidFill>
                <a:latin typeface="Segoe UI Light" pitchFamily="34" charset="0"/>
                <a:ea typeface="+mn-ea"/>
                <a:cs typeface="+mn-cs"/>
              </a:rPr>
              <a:t>Select one of the following scenarios.</a:t>
            </a:r>
            <a:r>
              <a:rPr lang="en-US" sz="1800" kern="1200" baseline="0" dirty="0">
                <a:solidFill>
                  <a:schemeClr val="tx1"/>
                </a:solidFill>
                <a:latin typeface="Segoe UI Light" pitchFamily="34" charset="0"/>
                <a:ea typeface="+mn-ea"/>
                <a:cs typeface="+mn-cs"/>
              </a:rPr>
              <a:t> Create a Business Case, a Solution Diagram, and a description of why you chose each technology in your solution and how the data flow path will work. Be as detailed as you can. You can submit three documents or including them all in one – Word, PDF, PowerPoint or Visio are all acceptable tools. </a:t>
            </a:r>
            <a:endParaRPr lang="en-US" sz="1800" kern="1200" dirty="0">
              <a:solidFill>
                <a:schemeClr val="tx1"/>
              </a:solidFill>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endParaRPr lang="en-US" sz="1800" kern="1200" dirty="0">
              <a:solidFill>
                <a:schemeClr val="tx1"/>
              </a:solidFill>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Using the Contoso Medical Scenario, find the Marketing Partners bullet. How could you use the CIS process and platform to assist in determining optimal promotions? </a:t>
            </a:r>
            <a:r>
              <a:rPr lang="en-US" sz="1800" kern="1200" dirty="0">
                <a:solidFill>
                  <a:schemeClr val="tx1"/>
                </a:solidFill>
                <a:latin typeface="Segoe UI Light" pitchFamily="34" charset="0"/>
                <a:ea typeface="+mn-ea"/>
                <a:cs typeface="+mn-cs"/>
                <a:hlinkClick r:id="rId3"/>
              </a:rPr>
              <a:t>https://msdn.microsoft.com/en-us/library/ff650330.aspx</a:t>
            </a:r>
            <a:r>
              <a:rPr lang="en-US" sz="1800" kern="1200" dirty="0">
                <a:solidFill>
                  <a:schemeClr val="tx1"/>
                </a:solidFill>
                <a:latin typeface="Segoe UI Light" pitchFamily="34" charset="0"/>
                <a:ea typeface="+mn-ea"/>
                <a:cs typeface="+mn-cs"/>
              </a:rPr>
              <a:t>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Contoso auto repairs wants to be able to predict the flow of repairs through their shops nation-wide, to properly staff, equip, set pricing and inventory for their operations. Which datasets do you think they need to collect to have this kind of predictive model? How would you go about documenting and ingesting this data? </a:t>
            </a:r>
            <a:r>
              <a:rPr lang="en-US" sz="1800" kern="1200" dirty="0">
                <a:solidFill>
                  <a:schemeClr val="tx1"/>
                </a:solidFill>
                <a:latin typeface="Segoe UI Light" pitchFamily="34" charset="0"/>
                <a:ea typeface="+mn-ea"/>
                <a:cs typeface="+mn-cs"/>
                <a:hlinkClick r:id="rId4"/>
              </a:rPr>
              <a:t>https://msdn.microsoft.com/en-us/library/ee861194.aspx</a:t>
            </a:r>
            <a:r>
              <a:rPr lang="en-US" sz="1800" kern="1200" dirty="0">
                <a:solidFill>
                  <a:schemeClr val="tx1"/>
                </a:solidFill>
                <a:latin typeface="Segoe UI Light" pitchFamily="34" charset="0"/>
                <a:ea typeface="+mn-ea"/>
                <a:cs typeface="+mn-cs"/>
              </a:rPr>
              <a:t>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Contoso University wants to predict which students they should accept from high-schools around the country that will complete their degrees, and offer the best scores to the college. What processes can they use to determine these students, and which CIS platform elements could they use to create a yearly report for the Board of Admissions to give the most numerically accurate number? Describe your solution.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endParaRPr lang="en-US" sz="1800" kern="1200" dirty="0">
              <a:solidFill>
                <a:schemeClr val="tx1"/>
              </a:solidFill>
              <a:latin typeface="Segoe UI Light"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407349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08708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600" dirty="0"/>
              <a:t>At the</a:t>
            </a:r>
            <a:r>
              <a:rPr lang="en-US" sz="1600" baseline="0" dirty="0"/>
              <a:t> end of this Module, you will:</a:t>
            </a:r>
          </a:p>
          <a:p>
            <a:pPr marL="445862" lvl="1" indent="-228600">
              <a:buFont typeface="+mj-lt"/>
              <a:buAutoNum type="arabicPeriod"/>
            </a:pPr>
            <a:r>
              <a:rPr lang="en-US" sz="1600" baseline="0" dirty="0"/>
              <a:t>Understand how to use CIS in Advanced Analytic Projects</a:t>
            </a:r>
          </a:p>
          <a:p>
            <a:pPr marL="445862" lvl="1" indent="-228600">
              <a:buFont typeface="+mj-lt"/>
              <a:buAutoNum type="arabicPeriod"/>
            </a:pPr>
            <a:r>
              <a:rPr lang="en-US" sz="1600" baseline="0" dirty="0"/>
              <a:t>Know where to find </a:t>
            </a:r>
            <a:r>
              <a:rPr lang="en-US" sz="1600" baseline="0"/>
              <a:t>more information</a:t>
            </a:r>
            <a:endParaRPr lang="en-US" sz="1600" baseline="0" dirty="0"/>
          </a:p>
          <a:p>
            <a:pPr marL="445862" lvl="1" indent="-228600">
              <a:buFont typeface="+mj-lt"/>
              <a:buAutoNum type="arabicPeriod"/>
            </a:pPr>
            <a:r>
              <a:rPr lang="en-US" sz="1600" baseline="0" dirty="0"/>
              <a:t>Know how to extrapolate this process to other business cases</a:t>
            </a:r>
          </a:p>
          <a:p>
            <a:pPr marL="445862" lvl="1" indent="-228600">
              <a:buFont typeface="+mj-lt"/>
              <a:buAutoNum type="arabicPeriod"/>
            </a:pPr>
            <a:endParaRPr lang="en-US" sz="1600" baseline="0" dirty="0"/>
          </a:p>
          <a:p>
            <a:pPr marL="445862" lvl="1" indent="-228600">
              <a:buFont typeface="+mj-lt"/>
              <a:buAutoNum type="arabicPeriod"/>
            </a:pPr>
            <a:endParaRPr lang="en-US" sz="1600" baseline="0" dirty="0"/>
          </a:p>
          <a:p>
            <a:endParaRPr lang="en-US" sz="1600"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471980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BD414F0-F277-4E0B-80A8-3A8C68434D4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760659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This process largely follows the CRISP-DM model: </a:t>
            </a:r>
            <a:r>
              <a:rPr lang="en-US" sz="1800" dirty="0">
                <a:hlinkClick r:id="rId3"/>
              </a:rPr>
              <a:t>http://www.sv-europe.com/crisp-dm-methodology/</a:t>
            </a:r>
            <a:r>
              <a:rPr lang="en-US" sz="1800" dirty="0"/>
              <a:t>  </a:t>
            </a:r>
          </a:p>
          <a:p>
            <a:pPr marL="228600" indent="-228600">
              <a:buFont typeface="+mj-lt"/>
              <a:buAutoNum type="arabicPeriod"/>
            </a:pPr>
            <a:r>
              <a:rPr lang="en-US" sz="1800" dirty="0"/>
              <a:t>It also references the Cortana Intelligence process: </a:t>
            </a:r>
            <a:r>
              <a:rPr lang="en-US" sz="1800" dirty="0">
                <a:hlinkClick r:id="rId4"/>
              </a:rPr>
              <a:t>https://azure.microsoft.com/en-us/documentation/articles/data-science-process-overview/</a:t>
            </a:r>
            <a:r>
              <a:rPr lang="en-US" sz="1800" dirty="0"/>
              <a:t>  </a:t>
            </a:r>
          </a:p>
          <a:p>
            <a:pPr marL="228600" indent="-228600">
              <a:buFont typeface="+mj-lt"/>
              <a:buAutoNum type="arabicPeriod"/>
            </a:pPr>
            <a:r>
              <a:rPr lang="en-US" sz="1800" dirty="0"/>
              <a:t>A complete process diagram</a:t>
            </a:r>
            <a:r>
              <a:rPr lang="en-US" sz="1800" baseline="0" dirty="0"/>
              <a:t> is here: </a:t>
            </a:r>
            <a:r>
              <a:rPr lang="en-US" sz="1800" dirty="0">
                <a:hlinkClick r:id="rId5"/>
              </a:rPr>
              <a:t>https://azure.microsoft.com/en-us/documentation/learning-paths/cortana-analytics-process/</a:t>
            </a:r>
            <a:r>
              <a:rPr lang="en-US" sz="1800" dirty="0"/>
              <a:t> </a:t>
            </a:r>
          </a:p>
          <a:p>
            <a:pPr marL="228600" indent="-228600">
              <a:buFont typeface="+mj-lt"/>
              <a:buAutoNum type="arabicPeriod"/>
            </a:pPr>
            <a:r>
              <a:rPr lang="en-US" sz="1800" dirty="0"/>
              <a:t>Some walkthrough’s of the various services: </a:t>
            </a:r>
            <a:r>
              <a:rPr lang="en-US" sz="1800" dirty="0">
                <a:hlinkClick r:id="rId6"/>
              </a:rPr>
              <a:t>https://azure.microsoft.com/en-us/documentation/articles/data-science-process-walkthroughs/</a:t>
            </a:r>
            <a:r>
              <a:rPr lang="en-US" sz="1800" dirty="0"/>
              <a:t>  </a:t>
            </a:r>
          </a:p>
          <a:p>
            <a:pPr marL="228600" indent="-228600">
              <a:buFont typeface="+mj-lt"/>
              <a:buAutoNum type="arabicPeriod"/>
            </a:pPr>
            <a:r>
              <a:rPr lang="en-US" sz="1800" dirty="0"/>
              <a:t>A</a:t>
            </a:r>
            <a:r>
              <a:rPr lang="en-US" sz="1800" baseline="0" dirty="0"/>
              <a:t>n integrated process and toolset allows for a more close-to-intent deployment</a:t>
            </a:r>
          </a:p>
          <a:p>
            <a:pPr marL="228600" indent="-228600">
              <a:buFont typeface="+mj-lt"/>
              <a:buAutoNum type="arabicPeriod"/>
            </a:pPr>
            <a:r>
              <a:rPr lang="en-US" sz="1800" baseline="0" dirty="0"/>
              <a:t>Iterations are required to close in on the solution – but are harder </a:t>
            </a:r>
            <a:r>
              <a:rPr lang="en-US" sz="1800" baseline="0" dirty="0" err="1"/>
              <a:t>tio</a:t>
            </a:r>
            <a:r>
              <a:rPr lang="en-US" sz="1800" baseline="0" dirty="0"/>
              <a:t> management and monitor</a:t>
            </a:r>
            <a:endParaRPr lang="en-US" sz="1800" dirty="0"/>
          </a:p>
          <a:p>
            <a:pPr marL="228600" indent="-228600">
              <a:buFont typeface="+mj-lt"/>
              <a:buAutoNum type="arabicPeriod"/>
            </a:pPr>
            <a:endParaRPr lang="en-US" sz="180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https://buckwoody.wordpress.com/</a:t>
            </a:r>
          </a:p>
        </p:txBody>
      </p:sp>
    </p:spTree>
    <p:extLst>
      <p:ext uri="{BB962C8B-B14F-4D97-AF65-F5344CB8AC3E}">
        <p14:creationId xmlns:p14="http://schemas.microsoft.com/office/powerpoint/2010/main" val="4099072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74320" y="4217670"/>
            <a:ext cx="6297930" cy="4594860"/>
          </a:xfrm>
        </p:spPr>
        <p:txBody>
          <a:bodyPr/>
          <a:lstStyle/>
          <a:p>
            <a:pPr marL="228600" indent="-228600">
              <a:buFont typeface="+mj-lt"/>
              <a:buAutoNum type="arabicPeriod"/>
            </a:pPr>
            <a:r>
              <a:rPr lang="en-US" sz="1200" dirty="0"/>
              <a:t>Platform and Storage: Microsoft Azure – </a:t>
            </a:r>
            <a:r>
              <a:rPr lang="en-US" sz="1200" dirty="0">
                <a:hlinkClick r:id="rId3"/>
              </a:rPr>
              <a:t>http://microsoftazure.com</a:t>
            </a:r>
            <a:r>
              <a:rPr lang="en-US" sz="1200" dirty="0"/>
              <a:t>  Storage: </a:t>
            </a:r>
            <a:r>
              <a:rPr lang="en-US" sz="1200" dirty="0">
                <a:hlinkClick r:id="rId4"/>
              </a:rPr>
              <a:t>https://azure.microsoft.com/en-us/documentation/services/storage/</a:t>
            </a:r>
            <a:r>
              <a:rPr lang="en-US" sz="1200" dirty="0"/>
              <a:t>  </a:t>
            </a:r>
            <a:r>
              <a:rPr lang="en-US" sz="1200" b="1" dirty="0"/>
              <a:t>(Host It)</a:t>
            </a:r>
          </a:p>
          <a:p>
            <a:pPr marL="228600" indent="-228600">
              <a:buFont typeface="+mj-lt"/>
              <a:buAutoNum type="arabicPeriod"/>
            </a:pPr>
            <a:r>
              <a:rPr lang="en-US" sz="1200" dirty="0"/>
              <a:t>Azure Data Catalog: </a:t>
            </a:r>
            <a:r>
              <a:rPr lang="en-US" sz="1200" dirty="0">
                <a:hlinkClick r:id="rId5"/>
              </a:rPr>
              <a:t>http://azure.microsoft.com/en-us/services/data-catalog</a:t>
            </a:r>
            <a:r>
              <a:rPr lang="en-US" sz="1200" dirty="0"/>
              <a:t>  </a:t>
            </a:r>
            <a:r>
              <a:rPr lang="en-US" sz="1200" b="1" dirty="0"/>
              <a:t>(Doc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200" dirty="0"/>
              <a:t>Azure Data Factory: </a:t>
            </a:r>
            <a:r>
              <a:rPr lang="en-US" sz="1200" dirty="0">
                <a:hlinkClick r:id="rId6"/>
              </a:rPr>
              <a:t>http://azure.microsoft.com/en-us/services/data-factory/</a:t>
            </a:r>
            <a:r>
              <a:rPr lang="en-US" sz="1200" dirty="0"/>
              <a:t>   </a:t>
            </a:r>
            <a:r>
              <a:rPr lang="en-US" sz="1200" b="1" dirty="0"/>
              <a:t>(Move It)</a:t>
            </a:r>
          </a:p>
          <a:p>
            <a:pPr marL="228600" indent="-228600">
              <a:buFont typeface="+mj-lt"/>
              <a:buAutoNum type="arabicPeriod"/>
            </a:pPr>
            <a:r>
              <a:rPr lang="en-US" sz="1200" dirty="0"/>
              <a:t>Azure Event Hubs: </a:t>
            </a:r>
            <a:r>
              <a:rPr lang="en-US" sz="1200" dirty="0">
                <a:hlinkClick r:id="rId7"/>
              </a:rPr>
              <a:t>http://azure.microsoft.com/en-us/services/event-hubs/</a:t>
            </a:r>
            <a:r>
              <a:rPr lang="en-US" sz="1200" dirty="0"/>
              <a:t>  </a:t>
            </a:r>
            <a:r>
              <a:rPr lang="en-US" sz="1200" b="1" dirty="0"/>
              <a:t>(Bring It)</a:t>
            </a:r>
          </a:p>
          <a:p>
            <a:pPr marL="228600" indent="-228600">
              <a:buFont typeface="+mj-lt"/>
              <a:buAutoNum type="arabicPeriod"/>
            </a:pPr>
            <a:r>
              <a:rPr lang="en-US" sz="1200" dirty="0"/>
              <a:t>Azure Data Lake: </a:t>
            </a:r>
            <a:r>
              <a:rPr lang="en-US" sz="1200" dirty="0">
                <a:hlinkClick r:id="rId8"/>
              </a:rPr>
              <a:t>http://azure.microsoft.com/en-us/campaigns/data-lake/</a:t>
            </a:r>
            <a:r>
              <a:rPr lang="en-US" sz="1200" dirty="0"/>
              <a:t>  </a:t>
            </a:r>
            <a:r>
              <a:rPr lang="en-US" sz="1200" b="1" dirty="0"/>
              <a:t>(Store It)</a:t>
            </a:r>
          </a:p>
          <a:p>
            <a:pPr marL="228600" indent="-228600">
              <a:buFont typeface="+mj-lt"/>
              <a:buAutoNum type="arabicPeriod"/>
            </a:pPr>
            <a:r>
              <a:rPr lang="en-US" sz="1200" dirty="0"/>
              <a:t>Azure </a:t>
            </a:r>
            <a:r>
              <a:rPr lang="en-US" sz="1200" dirty="0" err="1"/>
              <a:t>DocumentDB</a:t>
            </a:r>
            <a:r>
              <a:rPr lang="en-US" sz="1200" dirty="0"/>
              <a:t>: </a:t>
            </a:r>
            <a:r>
              <a:rPr lang="en-US" sz="1200" dirty="0">
                <a:hlinkClick r:id="rId9"/>
              </a:rPr>
              <a:t>https://azure.microsoft.com/en-us/services/documentdb/</a:t>
            </a:r>
            <a:r>
              <a:rPr lang="en-US" sz="1200" dirty="0"/>
              <a:t> , Azure SQL Data Warehouse: </a:t>
            </a:r>
            <a:r>
              <a:rPr lang="en-US" sz="1200" dirty="0">
                <a:hlinkClick r:id="rId10"/>
              </a:rPr>
              <a:t>http://azure.microsoft.com/en-us/services/sql-data-warehouse/</a:t>
            </a:r>
            <a:r>
              <a:rPr lang="en-US" sz="1200" dirty="0"/>
              <a:t>  </a:t>
            </a:r>
            <a:r>
              <a:rPr lang="en-US" sz="1200" b="1" dirty="0"/>
              <a:t>(Relate It)</a:t>
            </a:r>
          </a:p>
          <a:p>
            <a:pPr marL="228600" indent="-228600">
              <a:buFont typeface="+mj-lt"/>
              <a:buAutoNum type="arabicPeriod"/>
            </a:pPr>
            <a:r>
              <a:rPr lang="en-US" sz="1200" dirty="0"/>
              <a:t>Azure Machine Learning: </a:t>
            </a:r>
            <a:r>
              <a:rPr lang="en-US" sz="1200" dirty="0">
                <a:hlinkClick r:id="rId11"/>
              </a:rPr>
              <a:t>http://azure.microsoft.com/en-us/services/machine-learning/</a:t>
            </a:r>
            <a:r>
              <a:rPr lang="en-US" sz="1200" dirty="0"/>
              <a:t>  </a:t>
            </a:r>
            <a:r>
              <a:rPr lang="en-US" sz="1200" b="1" dirty="0"/>
              <a:t>(Learn It)</a:t>
            </a:r>
          </a:p>
          <a:p>
            <a:pPr marL="228600" indent="-228600">
              <a:buFont typeface="+mj-lt"/>
              <a:buAutoNum type="arabicPeriod"/>
            </a:pPr>
            <a:r>
              <a:rPr lang="en-US" sz="1200" dirty="0"/>
              <a:t>Azure HDInsight: </a:t>
            </a:r>
            <a:r>
              <a:rPr lang="en-US" sz="1200" dirty="0">
                <a:hlinkClick r:id="rId12"/>
              </a:rPr>
              <a:t>http://azure.microsoft.com/en-us/services/hdinsight/</a:t>
            </a:r>
            <a:r>
              <a:rPr lang="en-US" sz="1200" dirty="0"/>
              <a:t>  </a:t>
            </a:r>
            <a:r>
              <a:rPr lang="en-US" sz="1200" b="1" dirty="0"/>
              <a:t>(Scale It)</a:t>
            </a:r>
          </a:p>
          <a:p>
            <a:pPr marL="228600" indent="-228600">
              <a:buFont typeface="+mj-lt"/>
              <a:buAutoNum type="arabicPeriod"/>
            </a:pPr>
            <a:r>
              <a:rPr lang="en-US" sz="1200" dirty="0"/>
              <a:t>Azure Stream Analytics: </a:t>
            </a:r>
            <a:r>
              <a:rPr lang="en-US" sz="1200" dirty="0">
                <a:hlinkClick r:id="rId13"/>
              </a:rPr>
              <a:t>http://azure.microsoft.com/en-us/services/stream-analytics/</a:t>
            </a:r>
            <a:r>
              <a:rPr lang="en-US" sz="1200" dirty="0"/>
              <a:t>  </a:t>
            </a:r>
            <a:r>
              <a:rPr lang="en-US" sz="1200" b="1" dirty="0"/>
              <a:t>(Stream It) </a:t>
            </a:r>
          </a:p>
          <a:p>
            <a:pPr marL="228600" indent="-228600">
              <a:buFont typeface="+mj-lt"/>
              <a:buAutoNum type="arabicPeriod"/>
            </a:pPr>
            <a:r>
              <a:rPr lang="en-US" sz="1200" dirty="0"/>
              <a:t>Power BI: </a:t>
            </a:r>
            <a:r>
              <a:rPr lang="en-US" sz="1200" dirty="0">
                <a:hlinkClick r:id="rId14"/>
              </a:rPr>
              <a:t>https://powerbi.microsoft.com/</a:t>
            </a:r>
            <a:r>
              <a:rPr lang="en-US" sz="1200" dirty="0"/>
              <a:t>  </a:t>
            </a:r>
            <a:r>
              <a:rPr lang="en-US" sz="1200" b="1" dirty="0"/>
              <a:t>(See It)</a:t>
            </a:r>
          </a:p>
          <a:p>
            <a:pPr marL="228600" indent="-228600">
              <a:buFont typeface="+mj-lt"/>
              <a:buAutoNum type="arabicPeriod"/>
            </a:pPr>
            <a:r>
              <a:rPr lang="en-US" sz="1200" dirty="0"/>
              <a:t>Cortana: </a:t>
            </a:r>
            <a:r>
              <a:rPr lang="en-US" sz="1200" dirty="0">
                <a:hlinkClick r:id="rId15"/>
              </a:rPr>
              <a:t>http://blogs.windows.com/buildingapps/2014/09/23/cortana-integration-and-speech-recognition-new-code-samples/</a:t>
            </a:r>
            <a:r>
              <a:rPr lang="en-US" sz="1200" dirty="0"/>
              <a:t>  and </a:t>
            </a:r>
            <a:r>
              <a:rPr lang="en-US" sz="1200" dirty="0">
                <a:hlinkClick r:id="rId16"/>
              </a:rPr>
              <a:t>https://blogs.windows.com/buildingapps/2015/08/25/using-cortana-to-interact-with-your-customers-10-by-10/</a:t>
            </a:r>
            <a:r>
              <a:rPr lang="en-US" sz="1200" dirty="0"/>
              <a:t> and </a:t>
            </a:r>
            <a:r>
              <a:rPr lang="en-US" sz="1200" dirty="0">
                <a:hlinkClick r:id="rId17"/>
              </a:rPr>
              <a:t>https://developer.microsoft.com/en-us/Cortana</a:t>
            </a:r>
            <a:r>
              <a:rPr lang="en-US" sz="1200" dirty="0"/>
              <a:t>   </a:t>
            </a:r>
            <a:r>
              <a:rPr lang="en-US" sz="1200" b="1" dirty="0"/>
              <a:t>(Say It)</a:t>
            </a:r>
            <a:endParaRPr lang="en-US" sz="1200" b="0" dirty="0"/>
          </a:p>
          <a:p>
            <a:pPr marL="228600" indent="-228600">
              <a:buFont typeface="+mj-lt"/>
              <a:buAutoNum type="arabicPeriod"/>
            </a:pPr>
            <a:r>
              <a:rPr lang="en-US" sz="1200" b="0" dirty="0"/>
              <a:t>Cognitive Services: </a:t>
            </a:r>
            <a:r>
              <a:rPr lang="en-US" sz="1200" b="0" dirty="0">
                <a:hlinkClick r:id="rId18"/>
              </a:rPr>
              <a:t>https://www.microsoft.com/cognitive-services</a:t>
            </a:r>
            <a:r>
              <a:rPr lang="en-US" sz="1200" b="0" dirty="0"/>
              <a:t>  </a:t>
            </a:r>
          </a:p>
          <a:p>
            <a:pPr marL="228600" indent="-228600">
              <a:buFont typeface="+mj-lt"/>
              <a:buAutoNum type="arabicPeriod"/>
            </a:pPr>
            <a:r>
              <a:rPr lang="en-US" sz="1200" b="0" dirty="0"/>
              <a:t>Bot Framework: </a:t>
            </a:r>
            <a:r>
              <a:rPr lang="en-US" sz="1200" b="0" dirty="0">
                <a:hlinkClick r:id="rId19"/>
              </a:rPr>
              <a:t>https://dev.botframework.com/</a:t>
            </a:r>
            <a:r>
              <a:rPr lang="en-US" sz="1200" b="0" dirty="0"/>
              <a:t>  </a:t>
            </a:r>
          </a:p>
          <a:p>
            <a:pPr marL="228600" indent="-228600">
              <a:buFont typeface="+mj-lt"/>
              <a:buAutoNum type="arabicPeriod"/>
            </a:pPr>
            <a:r>
              <a:rPr lang="en-US" sz="1200" dirty="0"/>
              <a:t>All of the components within the suite: </a:t>
            </a:r>
            <a:r>
              <a:rPr lang="en-US" sz="1200" dirty="0">
                <a:hlinkClick r:id="rId20"/>
              </a:rPr>
              <a:t>https://www.microsoft.com/en-us/server-cloud/cortana-intelligence-suite/what-is-cortana-intelligence.aspx</a:t>
            </a:r>
            <a:r>
              <a:rPr lang="en-US" sz="1200" dirty="0"/>
              <a:t>  </a:t>
            </a:r>
          </a:p>
          <a:p>
            <a:pPr marL="228600" indent="-228600">
              <a:buFont typeface="+mj-lt"/>
              <a:buAutoNum type="arabicPeriod"/>
            </a:pPr>
            <a:r>
              <a:rPr lang="en-US" sz="1200" dirty="0"/>
              <a:t>What can I do with it? </a:t>
            </a:r>
            <a:r>
              <a:rPr lang="en-US" sz="1200" dirty="0">
                <a:hlinkClick r:id="rId21"/>
              </a:rPr>
              <a:t>https://gallery.cortanaintelligence.com/</a:t>
            </a:r>
            <a:r>
              <a:rPr lang="en-US" sz="1200" dirty="0"/>
              <a:t>  </a:t>
            </a:r>
          </a:p>
          <a:p>
            <a:pPr marL="228600" indent="-228600">
              <a:buFont typeface="+mj-lt"/>
              <a:buAutoNum type="arabicPeriod"/>
            </a:pPr>
            <a:r>
              <a:rPr lang="en-US" sz="1200" dirty="0"/>
              <a:t>Getting</a:t>
            </a:r>
            <a:r>
              <a:rPr lang="en-US" sz="1200" baseline="0" dirty="0"/>
              <a:t> Started Quickly: </a:t>
            </a:r>
            <a:r>
              <a:rPr lang="en-US" sz="1200" baseline="0" dirty="0">
                <a:hlinkClick r:id="rId22"/>
              </a:rPr>
              <a:t>https://caqs.azure.net/#gallery</a:t>
            </a:r>
            <a:r>
              <a:rPr lang="en-US" sz="1200" baseline="0" dirty="0"/>
              <a:t>  </a:t>
            </a:r>
            <a:endParaRPr lang="en-US" sz="1200" dirty="0"/>
          </a:p>
          <a:p>
            <a:pPr marL="228600" indent="-228600">
              <a:buFont typeface="+mj-lt"/>
              <a:buAutoNum type="arabicPeriod"/>
            </a:pPr>
            <a:endParaRPr lang="en-US" sz="1200" b="0" dirty="0"/>
          </a:p>
          <a:p>
            <a:pPr marL="228600" indent="-228600">
              <a:buFont typeface="+mj-lt"/>
              <a:buAutoNum type="arabicPeriod"/>
            </a:pPr>
            <a:endParaRPr lang="en-US" sz="1200" b="0"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88825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AdventureWorks Data Dictionary:</a:t>
            </a:r>
            <a:r>
              <a:rPr lang="en-US" baseline="0" dirty="0"/>
              <a:t> </a:t>
            </a:r>
            <a:r>
              <a:rPr lang="en-US" baseline="0" dirty="0">
                <a:hlinkClick r:id="rId3"/>
              </a:rPr>
              <a:t>https://technet.microsoft.com/en-us/library/ms124438(v=sql.100).aspx</a:t>
            </a:r>
            <a:r>
              <a:rPr lang="en-US" baseline="0" dirty="0"/>
              <a:t>  </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751357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AdventureWorks Data Dictionary:</a:t>
            </a:r>
            <a:r>
              <a:rPr lang="en-US" sz="1800" baseline="0" dirty="0"/>
              <a:t> </a:t>
            </a:r>
            <a:r>
              <a:rPr lang="en-US" sz="1800" baseline="0" dirty="0">
                <a:hlinkClick r:id="rId3"/>
              </a:rPr>
              <a:t>https://technet.microsoft.com/en-us/library/ms124438(v=sql.100).aspx</a:t>
            </a:r>
            <a:r>
              <a:rPr lang="en-US" sz="1800" baseline="0" dirty="0"/>
              <a:t>  </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068689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297680"/>
            <a:ext cx="6096000" cy="4206240"/>
          </a:xfrm>
        </p:spPr>
        <p:txBody>
          <a:bodyPr/>
          <a:lstStyle/>
          <a:p>
            <a:pPr marL="228600" indent="-228600">
              <a:buFont typeface="+mj-lt"/>
              <a:buAutoNum type="arabicPeriod"/>
            </a:pPr>
            <a:r>
              <a:rPr lang="en-US" sz="1800" dirty="0"/>
              <a:t>Video of this process: </a:t>
            </a:r>
            <a:r>
              <a:rPr lang="en-US" sz="1800" dirty="0">
                <a:hlinkClick r:id="rId3"/>
              </a:rPr>
              <a:t>https://azure.microsoft.com/en-us/documentation/videos/azure-data-factory-102-analyzing-complex-churn-models-with-azure-data-factory/</a:t>
            </a:r>
            <a:r>
              <a:rPr lang="en-US" sz="1800" dirty="0"/>
              <a:t>  </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364486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A discussion of this graphic: </a:t>
            </a:r>
            <a:r>
              <a:rPr lang="en-US" dirty="0">
                <a:hlinkClick r:id="rId3"/>
              </a:rPr>
              <a:t>https://buckwoody.wordpress.com/2016/05/16/the-cortana-intelligence-suite-what-to-use-when/</a:t>
            </a:r>
            <a:r>
              <a:rPr lang="en-US" dirty="0"/>
              <a:t>  </a:t>
            </a:r>
            <a:endParaRPr lang="en-US" baseline="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905667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64237" y="3145040"/>
            <a:ext cx="3278492" cy="704445"/>
          </a:xfrm>
          <a:prstGeom prst="rect">
            <a:avLst/>
          </a:prstGeom>
        </p:spPr>
      </p:pic>
      <p:sp>
        <p:nvSpPr>
          <p:cNvPr id="4"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79208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Edit Master text styles</a:t>
            </a:r>
          </a:p>
        </p:txBody>
      </p:sp>
    </p:spTree>
    <p:extLst>
      <p:ext uri="{BB962C8B-B14F-4D97-AF65-F5344CB8AC3E}">
        <p14:creationId xmlns:p14="http://schemas.microsoft.com/office/powerpoint/2010/main" val="26002989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60372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103582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858169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81191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7" name="Picture 6"/>
          <p:cNvPicPr>
            <a:picLocks noChangeAspect="1"/>
          </p:cNvPicPr>
          <p:nvPr userDrawn="1"/>
        </p:nvPicPr>
        <p:blipFill>
          <a:blip r:embed="rId2"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82869450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251148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solidFill>
                  <a:schemeClr val="bg1"/>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solidFill>
                  <a:schemeClr val="bg1"/>
                </a:soli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31899117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457200" y="6565392"/>
            <a:ext cx="3937000" cy="137160"/>
          </a:xfrm>
          <a:prstGeom prst="rect">
            <a:avLst/>
          </a:prstGeom>
        </p:spPr>
        <p:txBody>
          <a:bodyPr/>
          <a:lstStyle>
            <a:lvl1pPr>
              <a:defRPr>
                <a:solidFill>
                  <a:schemeClr val="tx2"/>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sz="1800" b="0" i="0" u="none" strike="noStrike" kern="0" cap="none" spc="0" normalizeH="0" baseline="0" noProof="0" dirty="0">
                <a:ln>
                  <a:noFill/>
                </a:ln>
                <a:solidFill>
                  <a:srgbClr val="505050"/>
                </a:solidFill>
                <a:effectLst/>
                <a:uLnTx/>
                <a:uFillTx/>
              </a:rPr>
              <a:t>Microsoft Confidential</a:t>
            </a:r>
          </a:p>
        </p:txBody>
      </p:sp>
      <p:sp>
        <p:nvSpPr>
          <p:cNvPr id="6" name="Slide Number Placeholder 5"/>
          <p:cNvSpPr>
            <a:spLocks noGrp="1"/>
          </p:cNvSpPr>
          <p:nvPr>
            <p:ph type="sldNum" sz="quarter" idx="12"/>
          </p:nvPr>
        </p:nvSpPr>
        <p:spPr>
          <a:xfrm>
            <a:off x="11595101" y="6565392"/>
            <a:ext cx="566737" cy="137160"/>
          </a:xfrm>
          <a:prstGeom prst="rect">
            <a:avLst/>
          </a:prstGeom>
        </p:spPr>
        <p:txBody>
          <a:bodyPr/>
          <a:lstStyle>
            <a:lvl1pPr>
              <a:defRPr>
                <a:solidFill>
                  <a:schemeClr val="tx2"/>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fld id="{27258FFF-F925-446B-8502-81C933981705}" type="slidenum">
              <a:rPr kumimoji="0" sz="1800" b="0" i="0" u="none" strike="noStrike" kern="0" cap="none" spc="0" normalizeH="0" baseline="0" noProof="0" smtClean="0">
                <a:ln>
                  <a:noFill/>
                </a:ln>
                <a:solidFill>
                  <a:srgbClr val="50505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sz="1800" b="0" i="0" u="none" strike="noStrike" kern="0" cap="none" spc="0" normalizeH="0" baseline="0" noProof="0" dirty="0">
              <a:ln>
                <a:noFill/>
              </a:ln>
              <a:solidFill>
                <a:srgbClr val="505050"/>
              </a:solidFill>
              <a:effectLst/>
              <a:uLnTx/>
              <a:uFillTx/>
            </a:endParaRPr>
          </a:p>
        </p:txBody>
      </p:sp>
      <p:sp>
        <p:nvSpPr>
          <p:cNvPr id="7" name="Text Placeholder 4"/>
          <p:cNvSpPr>
            <a:spLocks noGrp="1"/>
          </p:cNvSpPr>
          <p:nvPr>
            <p:ph type="body" sz="quarter" idx="13"/>
          </p:nvPr>
        </p:nvSpPr>
        <p:spPr>
          <a:xfrm>
            <a:off x="274638" y="369116"/>
            <a:ext cx="10972800" cy="1024684"/>
          </a:xfrm>
          <a:prstGeom prst="rect">
            <a:avLst/>
          </a:prstGeom>
        </p:spPr>
        <p:txBody>
          <a:bodyPr lIns="146304" tIns="91440" rIns="146304" bIns="91440">
            <a:noAutofit/>
          </a:bodyPr>
          <a:lstStyle>
            <a:lvl1pPr marL="0" indent="0" algn="l" defTabSz="932742" rtl="0" eaLnBrk="1" latinLnBrk="0" hangingPunct="1">
              <a:lnSpc>
                <a:spcPct val="90000"/>
              </a:lnSpc>
              <a:spcBef>
                <a:spcPct val="0"/>
              </a:spcBef>
              <a:spcAft>
                <a:spcPts val="2400"/>
              </a:spcAft>
              <a:buFontTx/>
              <a:buNone/>
              <a:defRPr lang="en-US" sz="5800" b="0" kern="1200" cap="none" spc="-102" baseline="0" dirty="0" smtClean="0">
                <a:ln w="3175">
                  <a:noFill/>
                </a:ln>
                <a:gradFill>
                  <a:gsLst>
                    <a:gs pos="6195">
                      <a:schemeClr val="tx1"/>
                    </a:gs>
                    <a:gs pos="26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ts val="1200"/>
              </a:spcBef>
              <a:spcAft>
                <a:spcPts val="2400"/>
              </a:spcAft>
              <a:buClrTx/>
              <a:buSzPct val="90000"/>
              <a:buFontTx/>
              <a:buNone/>
              <a:tabLst/>
            </a:pPr>
            <a:r>
              <a:rPr lang="en-US" dirty="0"/>
              <a:t>Click to edit Master text</a:t>
            </a:r>
          </a:p>
        </p:txBody>
      </p:sp>
    </p:spTree>
    <p:extLst>
      <p:ext uri="{BB962C8B-B14F-4D97-AF65-F5344CB8AC3E}">
        <p14:creationId xmlns:p14="http://schemas.microsoft.com/office/powerpoint/2010/main" val="2823207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sp>
        <p:nvSpPr>
          <p:cNvPr id="5" name="Title 4"/>
          <p:cNvSpPr>
            <a:spLocks noGrp="1"/>
          </p:cNvSpPr>
          <p:nvPr>
            <p:ph type="title"/>
          </p:nvPr>
        </p:nvSpPr>
        <p:spPr>
          <a:xfrm>
            <a:off x="274320" y="307608"/>
            <a:ext cx="5486718" cy="917575"/>
          </a:xfrm>
        </p:spPr>
        <p:txBody>
          <a:bodyPr/>
          <a:lstStyle>
            <a:lvl1pPr>
              <a:defRPr sz="5999">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55547949"/>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3698083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817881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31155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64237" y="3145040"/>
            <a:ext cx="3278492" cy="704445"/>
          </a:xfrm>
          <a:prstGeom prst="rect">
            <a:avLst/>
          </a:prstGeom>
        </p:spPr>
      </p:pic>
    </p:spTree>
    <p:extLst>
      <p:ext uri="{BB962C8B-B14F-4D97-AF65-F5344CB8AC3E}">
        <p14:creationId xmlns:p14="http://schemas.microsoft.com/office/powerpoint/2010/main" val="396320488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sp>
        <p:nvSpPr>
          <p:cNvPr id="5" name="Title 4"/>
          <p:cNvSpPr>
            <a:spLocks noGrp="1"/>
          </p:cNvSpPr>
          <p:nvPr>
            <p:ph type="title"/>
          </p:nvPr>
        </p:nvSpPr>
        <p:spPr>
          <a:xfrm>
            <a:off x="274320" y="307608"/>
            <a:ext cx="5486718" cy="917575"/>
          </a:xfrm>
        </p:spPr>
        <p:txBody>
          <a:bodyPr/>
          <a:lstStyle>
            <a:lvl1pPr>
              <a:defRPr sz="5999">
                <a:gradFill>
                  <a:gsLst>
                    <a:gs pos="8850">
                      <a:srgbClr val="FFFFFF"/>
                    </a:gs>
                    <a:gs pos="34000">
                      <a:srgbClr val="FFFFFF"/>
                    </a:gs>
                  </a:gsLst>
                  <a:lin ang="5400000" scaled="0"/>
                </a:gradFill>
              </a:defRPr>
            </a:lvl1pPr>
          </a:lstStyle>
          <a:p>
            <a:r>
              <a:rPr lang="en-US" dirty="0"/>
              <a:t>Click to edit Master title style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474159"/>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300747604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with photo">
    <p:spTree>
      <p:nvGrpSpPr>
        <p:cNvPr id="1" name=""/>
        <p:cNvGrpSpPr/>
        <p:nvPr/>
      </p:nvGrpSpPr>
      <p:grpSpPr>
        <a:xfrm>
          <a:off x="0" y="0"/>
          <a:ext cx="0" cy="0"/>
          <a:chOff x="0" y="0"/>
          <a:chExt cx="0" cy="0"/>
        </a:xfrm>
      </p:grpSpPr>
      <p:sp>
        <p:nvSpPr>
          <p:cNvPr id="13" name="Rectangle 12"/>
          <p:cNvSpPr/>
          <p:nvPr/>
        </p:nvSpPr>
        <p:spPr bwMode="gray">
          <a:xfrm>
            <a:off x="153878" y="2098358"/>
            <a:ext cx="5597871" cy="3730413"/>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3878" y="2098358"/>
            <a:ext cx="5597871" cy="2798040"/>
          </a:xfrm>
          <a:noFill/>
        </p:spPr>
        <p:txBody>
          <a:bodyPr vert="horz" lIns="137160" tIns="137160" rIns="137160" bIns="137160" rtlCol="0" anchor="t" anchorCtr="0">
            <a:normAutofit/>
          </a:bodyPr>
          <a:lstStyle>
            <a:lvl1pPr>
              <a:defRPr lang="en-US" sz="4488" spc="-100" dirty="0">
                <a:solidFill>
                  <a:schemeClr val="bg1"/>
                </a:solidFill>
              </a:defRPr>
            </a:lvl1pPr>
          </a:lstStyle>
          <a:p>
            <a:pPr lvl="0"/>
            <a:r>
              <a:rPr lang="en-US" dirty="0"/>
              <a:t>Presentation title</a:t>
            </a:r>
          </a:p>
        </p:txBody>
      </p:sp>
      <p:sp>
        <p:nvSpPr>
          <p:cNvPr id="4" name="Text Placeholder 3"/>
          <p:cNvSpPr>
            <a:spLocks noGrp="1"/>
          </p:cNvSpPr>
          <p:nvPr>
            <p:ph type="body" sz="quarter" idx="10" hasCustomPrompt="1"/>
          </p:nvPr>
        </p:nvSpPr>
        <p:spPr>
          <a:xfrm>
            <a:off x="153878" y="4896168"/>
            <a:ext cx="5597871" cy="932603"/>
          </a:xfrm>
        </p:spPr>
        <p:txBody>
          <a:bodyPr lIns="137160" tIns="137160" rIns="137160" bIns="137160">
            <a:noAutofit/>
          </a:bodyPr>
          <a:lstStyle>
            <a:lvl1pPr marL="0" indent="0">
              <a:spcBef>
                <a:spcPts val="0"/>
              </a:spcBef>
              <a:buNone/>
              <a:defRPr sz="2040">
                <a:solidFill>
                  <a:schemeClr val="bg1"/>
                </a:solidFill>
              </a:defRPr>
            </a:lvl1pPr>
            <a:lvl2pPr marL="287279" indent="0">
              <a:buNone/>
              <a:defRPr sz="2040">
                <a:solidFill>
                  <a:schemeClr val="bg1"/>
                </a:solidFill>
              </a:defRPr>
            </a:lvl2pPr>
            <a:lvl3pPr marL="600187" indent="0">
              <a:buNone/>
              <a:defRPr sz="2040">
                <a:solidFill>
                  <a:schemeClr val="bg1"/>
                </a:solidFill>
              </a:defRPr>
            </a:lvl3pPr>
            <a:lvl4pPr marL="887466" indent="0">
              <a:buNone/>
              <a:defRPr sz="2040">
                <a:solidFill>
                  <a:schemeClr val="bg1"/>
                </a:solidFill>
              </a:defRPr>
            </a:lvl4pPr>
            <a:lvl5pPr marL="1127540" indent="0">
              <a:buNone/>
              <a:defRPr sz="2040">
                <a:solidFill>
                  <a:schemeClr val="bg1"/>
                </a:solidFill>
              </a:defRPr>
            </a:lvl5pPr>
          </a:lstStyle>
          <a:p>
            <a:pPr lvl="0"/>
            <a:r>
              <a:rPr lang="en-US" dirty="0"/>
              <a:t>Speaker Name</a:t>
            </a:r>
          </a:p>
        </p:txBody>
      </p:sp>
      <p:sp>
        <p:nvSpPr>
          <p:cNvPr id="10" name="TextBox 9"/>
          <p:cNvSpPr txBox="1"/>
          <p:nvPr/>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2" name="Picture 1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80296" y="233151"/>
            <a:ext cx="1986146" cy="730297"/>
          </a:xfrm>
          <a:prstGeom prst="rect">
            <a:avLst/>
          </a:prstGeom>
        </p:spPr>
      </p:pic>
      <p:sp>
        <p:nvSpPr>
          <p:cNvPr id="15" name="TextBox 14"/>
          <p:cNvSpPr txBox="1"/>
          <p:nvPr/>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1435" y="202306"/>
            <a:ext cx="1986146" cy="730297"/>
          </a:xfrm>
          <a:prstGeom prst="rect">
            <a:avLst/>
          </a:prstGeom>
        </p:spPr>
      </p:pic>
      <p:sp>
        <p:nvSpPr>
          <p:cNvPr id="14" name="TextBox 13"/>
          <p:cNvSpPr txBox="1"/>
          <p:nvPr userDrawn="1"/>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1435" y="202306"/>
            <a:ext cx="1986146" cy="730297"/>
          </a:xfrm>
          <a:prstGeom prst="rect">
            <a:avLst/>
          </a:prstGeom>
        </p:spPr>
      </p:pic>
    </p:spTree>
    <p:extLst>
      <p:ext uri="{BB962C8B-B14F-4D97-AF65-F5344CB8AC3E}">
        <p14:creationId xmlns:p14="http://schemas.microsoft.com/office/powerpoint/2010/main" val="4087598274"/>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no photo">
    <p:bg>
      <p:bgPr>
        <a:solidFill>
          <a:schemeClr val="tx2"/>
        </a:solidFill>
        <a:effectLst/>
      </p:bgPr>
    </p:bg>
    <p:spTree>
      <p:nvGrpSpPr>
        <p:cNvPr id="1" name=""/>
        <p:cNvGrpSpPr/>
        <p:nvPr/>
      </p:nvGrpSpPr>
      <p:grpSpPr>
        <a:xfrm>
          <a:off x="0" y="0"/>
          <a:ext cx="0" cy="0"/>
          <a:chOff x="0" y="0"/>
          <a:chExt cx="0" cy="0"/>
        </a:xfrm>
      </p:grpSpPr>
      <p:sp>
        <p:nvSpPr>
          <p:cNvPr id="13" name="Rectangle 12"/>
          <p:cNvSpPr/>
          <p:nvPr/>
        </p:nvSpPr>
        <p:spPr bwMode="gray">
          <a:xfrm>
            <a:off x="153878" y="2098358"/>
            <a:ext cx="5597871" cy="3730413"/>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3878" y="2098358"/>
            <a:ext cx="5597871" cy="2798040"/>
          </a:xfrm>
          <a:noFill/>
        </p:spPr>
        <p:txBody>
          <a:bodyPr vert="horz" lIns="137160" tIns="137160" rIns="137160" bIns="137160" rtlCol="0" anchor="t" anchorCtr="0">
            <a:normAutofit/>
          </a:bodyPr>
          <a:lstStyle>
            <a:lvl1pPr>
              <a:defRPr lang="en-US" sz="4488" spc="-100" dirty="0">
                <a:solidFill>
                  <a:schemeClr val="bg1"/>
                </a:solidFill>
              </a:defRPr>
            </a:lvl1pPr>
          </a:lstStyle>
          <a:p>
            <a:pPr lvl="0"/>
            <a:r>
              <a:rPr lang="en-US" dirty="0"/>
              <a:t>Presentation title</a:t>
            </a:r>
          </a:p>
        </p:txBody>
      </p:sp>
      <p:sp>
        <p:nvSpPr>
          <p:cNvPr id="4" name="Text Placeholder 3"/>
          <p:cNvSpPr>
            <a:spLocks noGrp="1"/>
          </p:cNvSpPr>
          <p:nvPr>
            <p:ph type="body" sz="quarter" idx="10" hasCustomPrompt="1"/>
          </p:nvPr>
        </p:nvSpPr>
        <p:spPr>
          <a:xfrm>
            <a:off x="153878" y="4896168"/>
            <a:ext cx="5597871" cy="932603"/>
          </a:xfrm>
        </p:spPr>
        <p:txBody>
          <a:bodyPr lIns="137160" tIns="137160" rIns="137160" bIns="137160">
            <a:noAutofit/>
          </a:bodyPr>
          <a:lstStyle>
            <a:lvl1pPr marL="0" indent="0">
              <a:spcBef>
                <a:spcPts val="0"/>
              </a:spcBef>
              <a:buNone/>
              <a:defRPr sz="2040">
                <a:solidFill>
                  <a:schemeClr val="bg1"/>
                </a:solidFill>
              </a:defRPr>
            </a:lvl1pPr>
            <a:lvl2pPr marL="287279" indent="0">
              <a:buNone/>
              <a:defRPr sz="2040">
                <a:solidFill>
                  <a:schemeClr val="bg1"/>
                </a:solidFill>
              </a:defRPr>
            </a:lvl2pPr>
            <a:lvl3pPr marL="600187" indent="0">
              <a:buNone/>
              <a:defRPr sz="2040">
                <a:solidFill>
                  <a:schemeClr val="bg1"/>
                </a:solidFill>
              </a:defRPr>
            </a:lvl3pPr>
            <a:lvl4pPr marL="887466" indent="0">
              <a:buNone/>
              <a:defRPr sz="2040">
                <a:solidFill>
                  <a:schemeClr val="bg1"/>
                </a:solidFill>
              </a:defRPr>
            </a:lvl4pPr>
            <a:lvl5pPr marL="1127540" indent="0">
              <a:buNone/>
              <a:defRPr sz="2040">
                <a:solidFill>
                  <a:schemeClr val="bg1"/>
                </a:solidFill>
              </a:defRPr>
            </a:lvl5pPr>
          </a:lstStyle>
          <a:p>
            <a:pPr lvl="0"/>
            <a:r>
              <a:rPr lang="en-US" dirty="0"/>
              <a:t>Speaker Name</a:t>
            </a:r>
          </a:p>
        </p:txBody>
      </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3784" y="204776"/>
            <a:ext cx="1986143" cy="730297"/>
          </a:xfrm>
          <a:prstGeom prst="rect">
            <a:avLst/>
          </a:prstGeom>
        </p:spPr>
      </p:pic>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784" y="204776"/>
            <a:ext cx="1986143" cy="730297"/>
          </a:xfrm>
          <a:prstGeom prst="rect">
            <a:avLst/>
          </a:prstGeom>
        </p:spPr>
      </p:pic>
    </p:spTree>
    <p:extLst>
      <p:ext uri="{BB962C8B-B14F-4D97-AF65-F5344CB8AC3E}">
        <p14:creationId xmlns:p14="http://schemas.microsoft.com/office/powerpoint/2010/main" val="764922671"/>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16" name="Text Placeholder 15"/>
          <p:cNvSpPr>
            <a:spLocks noGrp="1"/>
          </p:cNvSpPr>
          <p:nvPr>
            <p:ph type="body" sz="quarter" idx="14"/>
          </p:nvPr>
        </p:nvSpPr>
        <p:spPr>
          <a:xfrm>
            <a:off x="153878" y="1632056"/>
            <a:ext cx="12128721" cy="4668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
        <p:nvSpPr>
          <p:cNvPr id="20" name="Footer Placeholder 19"/>
          <p:cNvSpPr>
            <a:spLocks noGrp="1"/>
          </p:cNvSpPr>
          <p:nvPr>
            <p:ph type="ftr" sz="quarter" idx="16"/>
          </p:nvPr>
        </p:nvSpPr>
        <p:spPr>
          <a:xfrm>
            <a:off x="1943199" y="6606832"/>
            <a:ext cx="8550077" cy="387694"/>
          </a:xfrm>
        </p:spPr>
        <p:txBody>
          <a:bodyPr/>
          <a:lstStyle/>
          <a:p>
            <a:endParaRPr lang="en-US" dirty="0">
              <a:solidFill>
                <a:srgbClr val="505050"/>
              </a:solidFill>
            </a:endParaRPr>
          </a:p>
        </p:txBody>
      </p:sp>
    </p:spTree>
    <p:extLst>
      <p:ext uri="{BB962C8B-B14F-4D97-AF65-F5344CB8AC3E}">
        <p14:creationId xmlns:p14="http://schemas.microsoft.com/office/powerpoint/2010/main" val="377714123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61606587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3" name="Footer Placeholder 2"/>
          <p:cNvSpPr>
            <a:spLocks noGrp="1"/>
          </p:cNvSpPr>
          <p:nvPr>
            <p:ph type="ftr" sz="quarter" idx="14"/>
          </p:nvPr>
        </p:nvSpPr>
        <p:spPr/>
        <p:txBody>
          <a:bodyPr/>
          <a:lstStyle/>
          <a:p>
            <a:pPr defTabSz="1109758"/>
            <a:endParaRPr lang="en-US" dirty="0">
              <a:solidFill>
                <a:srgbClr val="505050"/>
              </a:solidFill>
            </a:endParaRPr>
          </a:p>
        </p:txBody>
      </p:sp>
      <p:sp>
        <p:nvSpPr>
          <p:cNvPr id="7" name="Slide Number Placeholder 6"/>
          <p:cNvSpPr>
            <a:spLocks noGrp="1"/>
          </p:cNvSpPr>
          <p:nvPr>
            <p:ph type="sldNum" sz="quarter" idx="15"/>
          </p:nvPr>
        </p:nvSpPr>
        <p:spPr/>
        <p:txBody>
          <a:body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41640514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Text Placeholder 3"/>
          <p:cNvSpPr>
            <a:spLocks noGrp="1"/>
          </p:cNvSpPr>
          <p:nvPr>
            <p:ph type="body" sz="quarter" idx="15" hasCustomPrompt="1"/>
          </p:nvPr>
        </p:nvSpPr>
        <p:spPr>
          <a:xfrm>
            <a:off x="153878" y="1632056"/>
            <a:ext cx="12128721" cy="4585300"/>
          </a:xfrm>
          <a:prstGeom prst="rect">
            <a:avLst/>
          </a:prstGeom>
        </p:spPr>
        <p:txBody>
          <a:bodyPr/>
          <a:lstStyle>
            <a:lvl1pPr marL="0" indent="0">
              <a:buNone/>
              <a:defRPr>
                <a:solidFill>
                  <a:schemeClr val="tx1"/>
                </a:solidFill>
                <a:latin typeface="Courier New" pitchFamily="49" charset="0"/>
                <a:cs typeface="Courier New" pitchFamily="49" charset="0"/>
              </a:defRPr>
            </a:lvl1pPr>
            <a:lvl2pPr marL="287279" indent="0">
              <a:buNone/>
              <a:defRPr>
                <a:solidFill>
                  <a:schemeClr val="tx1"/>
                </a:solidFill>
                <a:latin typeface="Courier New" pitchFamily="49" charset="0"/>
                <a:cs typeface="Courier New" pitchFamily="49" charset="0"/>
              </a:defRPr>
            </a:lvl2pPr>
            <a:lvl3pPr marL="600187" indent="0">
              <a:buNone/>
              <a:defRPr>
                <a:solidFill>
                  <a:schemeClr val="tx1"/>
                </a:solidFill>
                <a:latin typeface="Courier New" pitchFamily="49" charset="0"/>
                <a:cs typeface="Courier New" pitchFamily="49" charset="0"/>
              </a:defRPr>
            </a:lvl3pPr>
            <a:lvl4pPr marL="887466" indent="0">
              <a:buNone/>
              <a:defRPr>
                <a:solidFill>
                  <a:schemeClr val="tx1"/>
                </a:solidFill>
                <a:latin typeface="Courier New" pitchFamily="49" charset="0"/>
                <a:cs typeface="Courier New" pitchFamily="49" charset="0"/>
              </a:defRPr>
            </a:lvl4pPr>
            <a:lvl5pPr marL="1127540" indent="0">
              <a:buNone/>
              <a:defRPr>
                <a:solidFill>
                  <a:schemeClr val="tx1"/>
                </a:solidFill>
                <a:latin typeface="Courier New" pitchFamily="49" charset="0"/>
                <a:cs typeface="Courier New"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a:spLocks noGrp="1"/>
          </p:cNvSpPr>
          <p:nvPr>
            <p:ph type="body" sz="quarter" idx="12"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6" name="Footer Placeholder 5"/>
          <p:cNvSpPr>
            <a:spLocks noGrp="1"/>
          </p:cNvSpPr>
          <p:nvPr>
            <p:ph type="ftr" sz="quarter" idx="16"/>
          </p:nvPr>
        </p:nvSpPr>
        <p:spPr/>
        <p:txBody>
          <a:bodyPr/>
          <a:lstStyle/>
          <a:p>
            <a:endParaRPr lang="en-US" dirty="0">
              <a:solidFill>
                <a:srgbClr val="505050"/>
              </a:solidFill>
            </a:endParaRPr>
          </a:p>
        </p:txBody>
      </p:sp>
      <p:sp>
        <p:nvSpPr>
          <p:cNvPr id="10" name="Slide Number Placeholder 9"/>
          <p:cNvSpPr>
            <a:spLocks noGrp="1"/>
          </p:cNvSpPr>
          <p:nvPr>
            <p:ph type="sldNum" sz="quarter" idx="17"/>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52899643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195407217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6" name="Rectangle 5"/>
          <p:cNvSpPr/>
          <p:nvPr/>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3879" y="1165756"/>
            <a:ext cx="10262763" cy="2788709"/>
          </a:xfrm>
          <a:noFill/>
        </p:spPr>
        <p:txBody>
          <a:bodyPr lIns="137160" tIns="137160" rIns="137160" bIns="137160" anchor="t" anchorCtr="0"/>
          <a:lstStyle>
            <a:lvl1pPr>
              <a:defRPr sz="7241"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153877" y="3954464"/>
            <a:ext cx="10262765" cy="1874307"/>
          </a:xfrm>
          <a:noFill/>
        </p:spPr>
        <p:txBody>
          <a:bodyPr lIns="137160" tIns="137160" rIns="137160" bIns="137160">
            <a:noAutofit/>
          </a:bodyPr>
          <a:lstStyle>
            <a:lvl1pPr marL="0" indent="0">
              <a:spcBef>
                <a:spcPts val="0"/>
              </a:spcBef>
              <a:buNone/>
              <a:defRPr sz="2856"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2182817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6" name="Rectangle 5"/>
          <p:cNvSpPr/>
          <p:nvPr/>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3879" y="1165755"/>
            <a:ext cx="10262763" cy="2788709"/>
          </a:xfrm>
          <a:noFill/>
        </p:spPr>
        <p:txBody>
          <a:bodyPr lIns="137160" tIns="137160" rIns="137160" bIns="137160" anchor="t" anchorCtr="0"/>
          <a:lstStyle>
            <a:lvl1pPr>
              <a:defRPr sz="7241" spc="-100" baseline="0">
                <a:gradFill>
                  <a:gsLst>
                    <a:gs pos="5833">
                      <a:srgbClr val="FFFFFF"/>
                    </a:gs>
                    <a:gs pos="18000">
                      <a:srgbClr val="FFFFFF"/>
                    </a:gs>
                  </a:gsLst>
                  <a:lin ang="5400000" scaled="0"/>
                </a:gradFill>
              </a:defRPr>
            </a:lvl1pPr>
          </a:lstStyle>
          <a:p>
            <a:r>
              <a:rPr lang="en-US" dirty="0"/>
              <a:t>Video title</a:t>
            </a:r>
          </a:p>
        </p:txBody>
      </p:sp>
      <p:sp>
        <p:nvSpPr>
          <p:cNvPr id="5" name="Text Placeholder 4"/>
          <p:cNvSpPr>
            <a:spLocks noGrp="1"/>
          </p:cNvSpPr>
          <p:nvPr>
            <p:ph type="body" sz="quarter" idx="12" hasCustomPrompt="1"/>
          </p:nvPr>
        </p:nvSpPr>
        <p:spPr>
          <a:xfrm>
            <a:off x="153877" y="3963564"/>
            <a:ext cx="10262764" cy="1865207"/>
          </a:xfrm>
          <a:noFill/>
        </p:spPr>
        <p:txBody>
          <a:bodyPr lIns="137160" tIns="137160" rIns="137160" bIns="137160">
            <a:noAutofit/>
          </a:bodyPr>
          <a:lstStyle>
            <a:lvl1pPr marL="0" indent="0">
              <a:spcBef>
                <a:spcPts val="0"/>
              </a:spcBef>
              <a:buNone/>
              <a:defRPr sz="2856"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3781360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rgbClr val="FFFFFF"/>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4643113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chemeClr val="tx1"/>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37159489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Section Title Accent Color 1">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rgbClr val="000000"/>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rgbClr val="000000"/>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3395380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354139174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3" name="Slide Number Placeholder 2"/>
          <p:cNvSpPr>
            <a:spLocks noGrp="1"/>
          </p:cNvSpPr>
          <p:nvPr>
            <p:ph type="sldNum" sz="quarter" idx="14"/>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09773100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1435901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93C52C2B-7042-40BF-8872-17B0983F4A66}"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3346388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6949763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C52C2B-7042-40BF-8872-17B0983F4A66}"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6719137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C52C2B-7042-40BF-8872-17B0983F4A66}"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5916837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C52C2B-7042-40BF-8872-17B0983F4A66}" type="datetimeFigureOut">
              <a:rPr lang="en-US" smtClean="0"/>
              <a:t>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8333646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C52C2B-7042-40BF-8872-17B0983F4A66}" type="datetimeFigureOut">
              <a:rPr lang="en-US" smtClean="0"/>
              <a:t>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7921963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C52C2B-7042-40BF-8872-17B0983F4A66}" type="datetimeFigureOut">
              <a:rPr lang="en-US" smtClean="0"/>
              <a:t>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42027921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93C52C2B-7042-40BF-8872-17B0983F4A66}"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42717112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93C52C2B-7042-40BF-8872-17B0983F4A66}"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52360177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703196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944980723"/>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852" y="372394"/>
            <a:ext cx="2681615" cy="59275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008" y="372394"/>
            <a:ext cx="7889389" cy="59275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5605043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bg2"/>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68308" y="479425"/>
            <a:ext cx="1448129" cy="310896"/>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sp>
        <p:nvSpPr>
          <p:cNvPr id="8"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54" tIns="182854" rIns="182854" bIns="182854"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7917679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b="0">
                <a:solidFill>
                  <a:schemeClr val="tx1"/>
                </a:solidFill>
              </a:defRPr>
            </a:lvl1pPr>
          </a:lstStyle>
          <a:p>
            <a:r>
              <a:rPr lang="en-US"/>
              <a:t>Click to edit Master title style</a:t>
            </a:r>
          </a:p>
        </p:txBody>
      </p:sp>
      <p:sp>
        <p:nvSpPr>
          <p:cNvPr id="3" name="Subtitle 2"/>
          <p:cNvSpPr>
            <a:spLocks noGrp="1"/>
          </p:cNvSpPr>
          <p:nvPr>
            <p:ph type="subTitle" idx="1"/>
          </p:nvPr>
        </p:nvSpPr>
        <p:spPr>
          <a:xfrm>
            <a:off x="1554560" y="3673745"/>
            <a:ext cx="9327356" cy="1688725"/>
          </a:xfrm>
        </p:spPr>
        <p:txBody>
          <a:bodyPr/>
          <a:lstStyle>
            <a:lvl1pPr marL="0" indent="0" algn="ctr">
              <a:buNone/>
              <a:defRPr sz="2448"/>
            </a:lvl1pPr>
            <a:lvl2pPr marL="466287" indent="0" algn="ctr">
              <a:buNone/>
              <a:defRPr sz="2040"/>
            </a:lvl2pPr>
            <a:lvl3pPr marL="932573" indent="0" algn="ctr">
              <a:buNone/>
              <a:defRPr sz="1836"/>
            </a:lvl3pPr>
            <a:lvl4pPr marL="1398860" indent="0" algn="ctr">
              <a:buNone/>
              <a:defRPr sz="1632"/>
            </a:lvl4pPr>
            <a:lvl5pPr marL="1865146" indent="0" algn="ctr">
              <a:buNone/>
              <a:defRPr sz="1632"/>
            </a:lvl5pPr>
            <a:lvl6pPr marL="2331433" indent="0" algn="ctr">
              <a:buNone/>
              <a:defRPr sz="1632"/>
            </a:lvl6pPr>
            <a:lvl7pPr marL="2797719" indent="0" algn="ctr">
              <a:buNone/>
              <a:defRPr sz="1632"/>
            </a:lvl7pPr>
            <a:lvl8pPr marL="3264006" indent="0" algn="ctr">
              <a:buNone/>
              <a:defRPr sz="1632"/>
            </a:lvl8pPr>
            <a:lvl9pPr marL="3730293" indent="0" algn="ctr">
              <a:buNone/>
              <a:defRPr sz="1632"/>
            </a:lvl9pPr>
          </a:lstStyle>
          <a:p>
            <a:r>
              <a:rPr lang="en-US"/>
              <a:t>Click to edit Master subtitle style</a:t>
            </a:r>
          </a:p>
        </p:txBody>
      </p:sp>
    </p:spTree>
    <p:extLst>
      <p:ext uri="{BB962C8B-B14F-4D97-AF65-F5344CB8AC3E}">
        <p14:creationId xmlns:p14="http://schemas.microsoft.com/office/powerpoint/2010/main" val="1858199194"/>
      </p:ext>
    </p:extLst>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240917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510099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sp>
        <p:nvSpPr>
          <p:cNvPr id="5" name="Title 4"/>
          <p:cNvSpPr>
            <a:spLocks noGrp="1"/>
          </p:cNvSpPr>
          <p:nvPr>
            <p:ph type="title"/>
          </p:nvPr>
        </p:nvSpPr>
        <p:spPr>
          <a:xfrm>
            <a:off x="274320" y="307608"/>
            <a:ext cx="5486718" cy="917575"/>
          </a:xfrm>
        </p:spPr>
        <p:txBody>
          <a:bodyPr/>
          <a:lstStyle>
            <a:lvl1pPr>
              <a:defRPr sz="5999">
                <a:gradFill>
                  <a:gsLst>
                    <a:gs pos="8850">
                      <a:srgbClr val="FFFFFF"/>
                    </a:gs>
                    <a:gs pos="34000">
                      <a:srgbClr val="FFFFFF"/>
                    </a:gs>
                  </a:gsLst>
                  <a:lin ang="5400000" scaled="0"/>
                </a:gradFill>
              </a:defRPr>
            </a:lvl1pPr>
          </a:lstStyle>
          <a:p>
            <a:r>
              <a:rPr lang="en-US" dirty="0"/>
              <a:t>Click to edit Master title style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114615"/>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Slide Photo_Option">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10" name="Rectangle 9"/>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1547610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436405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08950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1.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png"/><Relationship Id="rId5" Type="http://schemas.openxmlformats.org/officeDocument/2006/relationships/slideLayout" Target="../slideLayouts/slideLayout16.xml"/><Relationship Id="rId10" Type="http://schemas.openxmlformats.org/officeDocument/2006/relationships/theme" Target="../theme/theme3.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3.xml"/><Relationship Id="rId7" Type="http://schemas.openxmlformats.org/officeDocument/2006/relationships/theme" Target="../theme/theme4.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image" Target="../media/image11.emf"/><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oleObject" Target="../embeddings/oleObject1.bin"/><Relationship Id="rId2" Type="http://schemas.openxmlformats.org/officeDocument/2006/relationships/slideLayout" Target="../slideLayouts/slideLayout28.xml"/><Relationship Id="rId16" Type="http://schemas.openxmlformats.org/officeDocument/2006/relationships/tags" Target="../tags/tag1.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vmlDrawing" Target="../drawings/vmlDrawing1.v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6.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56" r:id="rId1"/>
    <p:sldLayoutId id="2147484257" r:id="rId2"/>
    <p:sldLayoutId id="2147484268" r:id="rId3"/>
    <p:sldLayoutId id="2147484388" r:id="rId4"/>
    <p:sldLayoutId id="2147484389" r:id="rId5"/>
    <p:sldLayoutId id="2147484390" r:id="rId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7"/>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7"/>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078015117"/>
      </p:ext>
    </p:extLst>
  </p:cSld>
  <p:clrMap bg1="lt1" tx1="dk1" bg2="lt2" tx2="dk2" accent1="accent1" accent2="accent2" accent3="accent3" accent4="accent4" accent5="accent5" accent6="accent6" hlink="hlink" folHlink="folHlink"/>
  <p:sldLayoutIdLst>
    <p:sldLayoutId id="2147484392" r:id="rId1"/>
    <p:sldLayoutId id="2147484393" r:id="rId2"/>
    <p:sldLayoutId id="2147484394" r:id="rId3"/>
    <p:sldLayoutId id="2147484395" r:id="rId4"/>
    <p:sldLayoutId id="2147484397" r:id="rId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1"/>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841031873"/>
      </p:ext>
    </p:extLst>
  </p:cSld>
  <p:clrMap bg1="dk1" tx1="lt1" bg2="dk2" tx2="lt2" accent1="accent1" accent2="accent2" accent3="accent3" accent4="accent4" accent5="accent5" accent6="accent6" hlink="hlink" folHlink="folHlink"/>
  <p:sldLayoutIdLst>
    <p:sldLayoutId id="2147484399" r:id="rId1"/>
    <p:sldLayoutId id="2147484400" r:id="rId2"/>
    <p:sldLayoutId id="2147484401" r:id="rId3"/>
    <p:sldLayoutId id="2147484402" r:id="rId4"/>
    <p:sldLayoutId id="2147484403" r:id="rId5"/>
    <p:sldLayoutId id="2147484404" r:id="rId6"/>
    <p:sldLayoutId id="2147484405" r:id="rId7"/>
    <p:sldLayoutId id="2147484406" r:id="rId8"/>
    <p:sldLayoutId id="2147484407" r:id="rId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solidFill>
            <a:schemeClr val="bg1"/>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bg1"/>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bg1"/>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bg1"/>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bg1"/>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bg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571647880"/>
      </p:ext>
    </p:extLst>
  </p:cSld>
  <p:clrMap bg1="lt1" tx1="dk1" bg2="lt2" tx2="dk2" accent1="accent1" accent2="accent2" accent3="accent3" accent4="accent4" accent5="accent5" accent6="accent6" hlink="hlink" folHlink="folHlink"/>
  <p:sldLayoutIdLst>
    <p:sldLayoutId id="2147484409" r:id="rId1"/>
    <p:sldLayoutId id="2147484410" r:id="rId2"/>
    <p:sldLayoutId id="2147484411" r:id="rId3"/>
    <p:sldLayoutId id="2147484412" r:id="rId4"/>
    <p:sldLayoutId id="2147484413" r:id="rId5"/>
    <p:sldLayoutId id="2147484414" r:id="rId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1031" name="think-cell Slide" r:id="rId17" imgW="383" imgH="384" progId="TCLayout.ActiveDocument.1">
                  <p:embed/>
                </p:oleObj>
              </mc:Choice>
              <mc:Fallback>
                <p:oleObj name="think-cell Slide" r:id="rId17" imgW="383" imgH="384" progId="TCLayout.ActiveDocument.1">
                  <p:embed/>
                  <p:pic>
                    <p:nvPicPr>
                      <p:cNvPr id="3" name="Object 2" hidden="1"/>
                      <p:cNvPicPr/>
                      <p:nvPr/>
                    </p:nvPicPr>
                    <p:blipFill>
                      <a:blip r:embed="rId18"/>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7" name="Footer Placeholder 6"/>
          <p:cNvSpPr>
            <a:spLocks noGrp="1"/>
          </p:cNvSpPr>
          <p:nvPr>
            <p:ph type="ftr" sz="quarter" idx="3"/>
          </p:nvPr>
        </p:nvSpPr>
        <p:spPr>
          <a:xfrm>
            <a:off x="1943199" y="6606832"/>
            <a:ext cx="8550077" cy="387694"/>
          </a:xfrm>
          <a:prstGeom prst="rect">
            <a:avLst/>
          </a:prstGeom>
        </p:spPr>
        <p:txBody>
          <a:bodyPr vert="horz" lIns="76179" tIns="38089" rIns="76179" bIns="38089" rtlCol="0" anchor="ctr"/>
          <a:lstStyle>
            <a:lvl1pPr algn="ctr">
              <a:defRPr sz="816">
                <a:solidFill>
                  <a:schemeClr val="tx1"/>
                </a:solidFill>
                <a:latin typeface="Segoe UI" pitchFamily="34" charset="0"/>
                <a:ea typeface="Segoe UI" pitchFamily="34" charset="0"/>
                <a:cs typeface="Segoe UI" pitchFamily="34" charset="0"/>
              </a:defRPr>
            </a:lvl1pPr>
          </a:lstStyle>
          <a:p>
            <a:pPr defTabSz="1109758"/>
            <a:endParaRPr lang="en-US" dirty="0">
              <a:solidFill>
                <a:srgbClr val="505050"/>
              </a:solidFill>
            </a:endParaRPr>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4"/>
          </p:nvPr>
        </p:nvSpPr>
        <p:spPr>
          <a:xfrm>
            <a:off x="11439937" y="6606832"/>
            <a:ext cx="777278" cy="387693"/>
          </a:xfrm>
          <a:prstGeom prst="rect">
            <a:avLst/>
          </a:prstGeom>
        </p:spPr>
        <p:txBody>
          <a:bodyPr vert="horz" lIns="91440" tIns="45720" rIns="91440" bIns="45720" rtlCol="0" anchor="ctr"/>
          <a:lstStyle>
            <a:lvl1pPr algn="r">
              <a:defRPr sz="816">
                <a:solidFill>
                  <a:schemeClr val="tx1"/>
                </a:solidFill>
                <a:latin typeface="Segoe UI" pitchFamily="34" charset="0"/>
                <a:ea typeface="Segoe UI" pitchFamily="34" charset="0"/>
                <a:cs typeface="Segoe UI" pitchFamily="34" charset="0"/>
              </a:defRPr>
            </a:lvl1p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3598716230"/>
      </p:ext>
    </p:extLst>
  </p:cSld>
  <p:clrMap bg1="lt1" tx1="dk1" bg2="lt2" tx2="dk2" accent1="accent1" accent2="accent2" accent3="accent3" accent4="accent4" accent5="accent5" accent6="accent6" hlink="hlink" folHlink="folHlink"/>
  <p:sldLayoutIdLst>
    <p:sldLayoutId id="2147484416" r:id="rId1"/>
    <p:sldLayoutId id="2147484417" r:id="rId2"/>
    <p:sldLayoutId id="2147484418" r:id="rId3"/>
    <p:sldLayoutId id="2147484419" r:id="rId4"/>
    <p:sldLayoutId id="2147484420" r:id="rId5"/>
    <p:sldLayoutId id="2147484421" r:id="rId6"/>
    <p:sldLayoutId id="2147484422" r:id="rId7"/>
    <p:sldLayoutId id="2147484423" r:id="rId8"/>
    <p:sldLayoutId id="2147484424" r:id="rId9"/>
    <p:sldLayoutId id="2147484425" r:id="rId10"/>
    <p:sldLayoutId id="2147484426" r:id="rId11"/>
    <p:sldLayoutId id="2147484427" r:id="rId12"/>
    <p:sldLayoutId id="2147484428" r:id="rId13"/>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93C52C2B-7042-40BF-8872-17B0983F4A66}" type="datetimeFigureOut">
              <a:rPr lang="en-US" smtClean="0"/>
              <a:t>2/14/2017</a:t>
            </a:fld>
            <a:endParaRPr lang="en-US"/>
          </a:p>
        </p:txBody>
      </p:sp>
      <p:sp>
        <p:nvSpPr>
          <p:cNvPr id="5" name="Footer Placeholder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B5E599B2-8D78-41B7-BDF2-E3ADBE2383B9}" type="slidenum">
              <a:rPr lang="en-US" smtClean="0"/>
              <a:t>‹#›</a:t>
            </a:fld>
            <a:endParaRPr lang="en-US"/>
          </a:p>
        </p:txBody>
      </p:sp>
    </p:spTree>
    <p:extLst>
      <p:ext uri="{BB962C8B-B14F-4D97-AF65-F5344CB8AC3E}">
        <p14:creationId xmlns:p14="http://schemas.microsoft.com/office/powerpoint/2010/main" val="835994993"/>
      </p:ext>
    </p:extLst>
  </p:cSld>
  <p:clrMap bg1="lt1" tx1="dk1" bg2="lt2" tx2="dk2" accent1="accent1" accent2="accent2" accent3="accent3" accent4="accent4" accent5="accent5" accent6="accent6" hlink="hlink" folHlink="folHlink"/>
  <p:sldLayoutIdLst>
    <p:sldLayoutId id="2147484430" r:id="rId1"/>
    <p:sldLayoutId id="2147484431" r:id="rId2"/>
    <p:sldLayoutId id="2147484432" r:id="rId3"/>
    <p:sldLayoutId id="2147484433" r:id="rId4"/>
    <p:sldLayoutId id="2147484434" r:id="rId5"/>
    <p:sldLayoutId id="2147484435" r:id="rId6"/>
    <p:sldLayoutId id="2147484436" r:id="rId7"/>
    <p:sldLayoutId id="2147484437" r:id="rId8"/>
    <p:sldLayoutId id="2147484438" r:id="rId9"/>
    <p:sldLayoutId id="2147484439" r:id="rId10"/>
    <p:sldLayoutId id="2147484440" r:id="rId11"/>
    <p:sldLayoutId id="2147484441" r:id="rId12"/>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621824" y="1398905"/>
            <a:ext cx="11192828" cy="4896168"/>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1026"/>
          <p:cNvSpPr>
            <a:spLocks noGrp="1" noChangeArrowheads="1"/>
          </p:cNvSpPr>
          <p:nvPr>
            <p:ph type="title"/>
          </p:nvPr>
        </p:nvSpPr>
        <p:spPr bwMode="auto">
          <a:xfrm>
            <a:off x="621824" y="310868"/>
            <a:ext cx="11192828" cy="777169"/>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653895695"/>
      </p:ext>
    </p:extLst>
  </p:cSld>
  <p:clrMap bg1="lt1" tx1="dk1" bg2="lt2" tx2="dk2" accent1="accent1" accent2="accent2" accent3="accent3" accent4="accent4" accent5="accent5" accent6="accent6" hlink="hlink" folHlink="folHlink"/>
  <p:sldLayoutIdLst>
    <p:sldLayoutId id="2147484443" r:id="rId1"/>
    <p:sldLayoutId id="2147484444" r:id="rId2"/>
    <p:sldLayoutId id="2147484445" r:id="rId3"/>
  </p:sldLayoutIdLst>
  <p:transition>
    <p:fade/>
  </p:transition>
  <p:hf hdr="0" ftr="0" dt="0"/>
  <p:txStyles>
    <p:titleStyle>
      <a:lvl1pPr marL="0" indent="0" algn="ctr" defTabSz="-18864709" rtl="0" eaLnBrk="1" fontAlgn="base" hangingPunct="1">
        <a:spcBef>
          <a:spcPct val="0"/>
        </a:spcBef>
        <a:spcAft>
          <a:spcPct val="0"/>
        </a:spcAft>
        <a:defRPr lang="en-US" sz="3807" b="0" dirty="0" smtClean="0">
          <a:solidFill>
            <a:schemeClr val="tx1"/>
          </a:solidFill>
          <a:latin typeface="Calibri"/>
          <a:ea typeface="+mj-ea"/>
          <a:cs typeface="Segoe UI" pitchFamily="34" charset="0"/>
        </a:defRPr>
      </a:lvl1pPr>
      <a:lvl2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2pPr>
      <a:lvl3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3pPr>
      <a:lvl4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4pPr>
      <a:lvl5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5pPr>
      <a:lvl6pPr marL="621700" algn="l" eaLnBrk="1" fontAlgn="base" hangingPunct="1">
        <a:spcBef>
          <a:spcPct val="0"/>
        </a:spcBef>
        <a:spcAft>
          <a:spcPct val="0"/>
        </a:spcAft>
        <a:defRPr sz="3807" b="1">
          <a:solidFill>
            <a:schemeClr val="tx2">
              <a:alpha val="100000"/>
            </a:schemeClr>
          </a:solidFill>
          <a:latin typeface="Verdana"/>
        </a:defRPr>
      </a:lvl6pPr>
      <a:lvl7pPr marL="1243401" algn="l" eaLnBrk="1" fontAlgn="base" hangingPunct="1">
        <a:spcBef>
          <a:spcPct val="0"/>
        </a:spcBef>
        <a:spcAft>
          <a:spcPct val="0"/>
        </a:spcAft>
        <a:defRPr sz="3807" b="1">
          <a:solidFill>
            <a:schemeClr val="tx2">
              <a:alpha val="100000"/>
            </a:schemeClr>
          </a:solidFill>
          <a:latin typeface="Verdana"/>
        </a:defRPr>
      </a:lvl7pPr>
      <a:lvl8pPr marL="1865100" algn="l" eaLnBrk="1" fontAlgn="base" hangingPunct="1">
        <a:spcBef>
          <a:spcPct val="0"/>
        </a:spcBef>
        <a:spcAft>
          <a:spcPct val="0"/>
        </a:spcAft>
        <a:defRPr sz="3807" b="1">
          <a:solidFill>
            <a:schemeClr val="tx2">
              <a:alpha val="100000"/>
            </a:schemeClr>
          </a:solidFill>
          <a:latin typeface="Verdana"/>
        </a:defRPr>
      </a:lvl8pPr>
      <a:lvl9pPr marL="2486800" algn="l" eaLnBrk="1" fontAlgn="base" hangingPunct="1">
        <a:spcBef>
          <a:spcPct val="0"/>
        </a:spcBef>
        <a:spcAft>
          <a:spcPct val="0"/>
        </a:spcAft>
        <a:defRPr sz="3807" b="1">
          <a:solidFill>
            <a:schemeClr val="tx2">
              <a:alpha val="100000"/>
            </a:schemeClr>
          </a:solidFill>
          <a:latin typeface="Verdana"/>
        </a:defRPr>
      </a:lvl9pPr>
    </p:titleStyle>
    <p:bodyStyle>
      <a:lvl1pPr marL="466276" indent="-466276" algn="l" defTabSz="-18864709" rtl="0" eaLnBrk="1" fontAlgn="base" hangingPunct="1">
        <a:spcBef>
          <a:spcPts val="408"/>
        </a:spcBef>
        <a:spcAft>
          <a:spcPct val="0"/>
        </a:spcAft>
        <a:buFont typeface="Wingdings" pitchFamily="2" charset="2"/>
        <a:buChar char="§"/>
        <a:defRPr sz="2720" b="1">
          <a:solidFill>
            <a:schemeClr val="tx1"/>
          </a:solidFill>
          <a:latin typeface="Calibri" pitchFamily="34" charset="0"/>
          <a:ea typeface="+mn-ea"/>
          <a:cs typeface="Segoe UI" pitchFamily="34" charset="0"/>
        </a:defRPr>
      </a:lvl1pPr>
      <a:lvl2pPr marL="1010262" indent="-388563" algn="l" defTabSz="-18864709" rtl="0" eaLnBrk="1" fontAlgn="base" hangingPunct="1">
        <a:spcBef>
          <a:spcPts val="408"/>
        </a:spcBef>
        <a:spcAft>
          <a:spcPct val="0"/>
        </a:spcAft>
        <a:buSzPct val="50000"/>
        <a:buFont typeface="Wingdings" pitchFamily="2" charset="2"/>
        <a:buChar char="o"/>
        <a:defRPr sz="2448">
          <a:solidFill>
            <a:schemeClr val="tx1"/>
          </a:solidFill>
          <a:latin typeface="Calibri Light" pitchFamily="34" charset="0"/>
          <a:cs typeface="Segoe UI" pitchFamily="34" charset="0"/>
        </a:defRPr>
      </a:lvl2pPr>
      <a:lvl3pPr marL="1554251" indent="-310849" algn="l" defTabSz="-18864709" rtl="0" eaLnBrk="1" fontAlgn="base" hangingPunct="1">
        <a:spcBef>
          <a:spcPts val="408"/>
        </a:spcBef>
        <a:spcAft>
          <a:spcPct val="0"/>
        </a:spcAft>
        <a:buSzPct val="50000"/>
        <a:buFont typeface="Wingdings" pitchFamily="2" charset="2"/>
        <a:buChar char="o"/>
        <a:defRPr sz="2175">
          <a:solidFill>
            <a:schemeClr val="tx1"/>
          </a:solidFill>
          <a:latin typeface="Calibri Light" pitchFamily="34" charset="0"/>
          <a:cs typeface="Segoe UI" pitchFamily="34" charset="0"/>
        </a:defRPr>
      </a:lvl3pPr>
      <a:lvl4pPr marL="2175950" indent="-310849" algn="l" defTabSz="-18864709" rtl="0" eaLnBrk="1" fontAlgn="base" hangingPunct="1">
        <a:spcBef>
          <a:spcPts val="408"/>
        </a:spcBef>
        <a:spcAft>
          <a:spcPct val="0"/>
        </a:spcAft>
        <a:buSzPct val="50000"/>
        <a:buFont typeface="Wingdings" pitchFamily="2" charset="2"/>
        <a:buChar char="o"/>
        <a:defRPr sz="1904">
          <a:solidFill>
            <a:schemeClr val="tx1"/>
          </a:solidFill>
          <a:latin typeface="Calibri Light" pitchFamily="34" charset="0"/>
          <a:cs typeface="Segoe UI" pitchFamily="34" charset="0"/>
        </a:defRPr>
      </a:lvl4pPr>
      <a:lvl5pPr marL="2797649" indent="-310849" algn="l" defTabSz="-18864709" rtl="0" eaLnBrk="1" fontAlgn="base" hangingPunct="1">
        <a:spcBef>
          <a:spcPts val="408"/>
        </a:spcBef>
        <a:spcAft>
          <a:spcPct val="0"/>
        </a:spcAft>
        <a:buSzPct val="50000"/>
        <a:buFont typeface="Wingdings" pitchFamily="2" charset="2"/>
        <a:buChar char="o"/>
        <a:defRPr sz="1632">
          <a:solidFill>
            <a:schemeClr val="tx1"/>
          </a:solidFill>
          <a:latin typeface="Calibri Light" pitchFamily="34" charset="0"/>
          <a:cs typeface="Segoe UI" pitchFamily="34" charset="0"/>
        </a:defRPr>
      </a:lvl5pPr>
      <a:lvl6pPr marL="3419349"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6pPr>
      <a:lvl7pPr marL="40410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7pPr>
      <a:lvl8pPr marL="46627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8pPr>
      <a:lvl9pPr marL="52844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621700" algn="l" eaLnBrk="1" fontAlgn="base" hangingPunct="1">
        <a:spcBef>
          <a:spcPct val="0"/>
        </a:spcBef>
        <a:spcAft>
          <a:spcPct val="0"/>
        </a:spcAft>
        <a:defRPr>
          <a:solidFill>
            <a:schemeClr val="tx1">
              <a:alpha val="100000"/>
            </a:schemeClr>
          </a:solidFill>
          <a:latin typeface="Arial"/>
        </a:defRPr>
      </a:lvl2pPr>
      <a:lvl3pPr marL="1243401" algn="l" eaLnBrk="1" fontAlgn="base" hangingPunct="1">
        <a:spcBef>
          <a:spcPct val="0"/>
        </a:spcBef>
        <a:spcAft>
          <a:spcPct val="0"/>
        </a:spcAft>
        <a:defRPr>
          <a:solidFill>
            <a:schemeClr val="tx1">
              <a:alpha val="100000"/>
            </a:schemeClr>
          </a:solidFill>
          <a:latin typeface="Arial"/>
        </a:defRPr>
      </a:lvl3pPr>
      <a:lvl4pPr marL="1865100" algn="l" eaLnBrk="1" fontAlgn="base" hangingPunct="1">
        <a:spcBef>
          <a:spcPct val="0"/>
        </a:spcBef>
        <a:spcAft>
          <a:spcPct val="0"/>
        </a:spcAft>
        <a:defRPr>
          <a:solidFill>
            <a:schemeClr val="tx1">
              <a:alpha val="100000"/>
            </a:schemeClr>
          </a:solidFill>
          <a:latin typeface="Arial"/>
        </a:defRPr>
      </a:lvl4pPr>
      <a:lvl5pPr marL="2486800" algn="l" eaLnBrk="1" fontAlgn="base" hangingPunct="1">
        <a:spcBef>
          <a:spcPct val="0"/>
        </a:spcBef>
        <a:spcAft>
          <a:spcPct val="0"/>
        </a:spcAft>
        <a:defRPr>
          <a:solidFill>
            <a:schemeClr val="tx1">
              <a:alpha val="100000"/>
            </a:schemeClr>
          </a:solidFill>
          <a:latin typeface="Arial"/>
        </a:defRPr>
      </a:lvl5pPr>
      <a:lvl6pPr marL="3108500" algn="l" eaLnBrk="1" fontAlgn="base" hangingPunct="1">
        <a:spcBef>
          <a:spcPct val="0"/>
        </a:spcBef>
        <a:spcAft>
          <a:spcPct val="0"/>
        </a:spcAft>
        <a:defRPr>
          <a:solidFill>
            <a:schemeClr val="tx1">
              <a:alpha val="100000"/>
            </a:schemeClr>
          </a:solidFill>
          <a:latin typeface="Arial"/>
        </a:defRPr>
      </a:lvl6pPr>
      <a:lvl7pPr marL="3730201" algn="l" eaLnBrk="1" fontAlgn="base" hangingPunct="1">
        <a:spcBef>
          <a:spcPct val="0"/>
        </a:spcBef>
        <a:spcAft>
          <a:spcPct val="0"/>
        </a:spcAft>
        <a:defRPr>
          <a:solidFill>
            <a:schemeClr val="tx1">
              <a:alpha val="100000"/>
            </a:schemeClr>
          </a:solidFill>
          <a:latin typeface="Arial"/>
        </a:defRPr>
      </a:lvl7pPr>
      <a:lvl8pPr marL="4351900" algn="l" eaLnBrk="1" fontAlgn="base" hangingPunct="1">
        <a:spcBef>
          <a:spcPct val="0"/>
        </a:spcBef>
        <a:spcAft>
          <a:spcPct val="0"/>
        </a:spcAft>
        <a:defRPr>
          <a:solidFill>
            <a:schemeClr val="tx1">
              <a:alpha val="100000"/>
            </a:schemeClr>
          </a:solidFill>
          <a:latin typeface="Arial"/>
        </a:defRPr>
      </a:lvl8pPr>
      <a:lvl9pPr marL="4973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slideLayout" Target="../slideLayouts/slideLayout32.xml"/><Relationship Id="rId7" Type="http://schemas.openxmlformats.org/officeDocument/2006/relationships/image" Target="../media/image20.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19.emf"/><Relationship Id="rId5" Type="http://schemas.openxmlformats.org/officeDocument/2006/relationships/oleObject" Target="../embeddings/oleObject2.bin"/><Relationship Id="rId4" Type="http://schemas.openxmlformats.org/officeDocument/2006/relationships/notesSlide" Target="../notesSlides/notesSlide1.xml"/><Relationship Id="rId9" Type="http://schemas.openxmlformats.org/officeDocument/2006/relationships/image" Target="../media/image22.emf"/></Relationships>
</file>

<file path=ppt/slides/_rels/slide1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11.xml"/><Relationship Id="rId1" Type="http://schemas.openxmlformats.org/officeDocument/2006/relationships/slideLayout" Target="../slideLayouts/slideLayout25.xml"/><Relationship Id="rId5" Type="http://schemas.openxmlformats.org/officeDocument/2006/relationships/image" Target="../media/image47.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5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4122" y="1620"/>
          <a:ext cx="1619" cy="1619"/>
        </p:xfrm>
        <a:graphic>
          <a:graphicData uri="http://schemas.openxmlformats.org/presentationml/2006/ole">
            <mc:AlternateContent xmlns:mc="http://schemas.openxmlformats.org/markup-compatibility/2006">
              <mc:Choice xmlns:v="urn:schemas-microsoft-com:vml" Requires="v">
                <p:oleObj spid="_x0000_s2055"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4122" y="1620"/>
                        <a:ext cx="1619" cy="1619"/>
                      </a:xfrm>
                      <a:prstGeom prst="rect">
                        <a:avLst/>
                      </a:prstGeom>
                    </p:spPr>
                  </p:pic>
                </p:oleObj>
              </mc:Fallback>
            </mc:AlternateContent>
          </a:graphicData>
        </a:graphic>
      </p:graphicFrame>
      <p:grpSp>
        <p:nvGrpSpPr>
          <p:cNvPr id="852" name="Group 851"/>
          <p:cNvGrpSpPr/>
          <p:nvPr/>
        </p:nvGrpSpPr>
        <p:grpSpPr>
          <a:xfrm>
            <a:off x="8649742" y="955816"/>
            <a:ext cx="1826854" cy="1826850"/>
            <a:chOff x="8441230" y="913268"/>
            <a:chExt cx="1791196" cy="1791192"/>
          </a:xfrm>
        </p:grpSpPr>
        <p:sp>
          <p:nvSpPr>
            <p:cNvPr id="853" name="Freeform 852"/>
            <p:cNvSpPr>
              <a:spLocks noEditPoints="1"/>
            </p:cNvSpPr>
            <p:nvPr/>
          </p:nvSpPr>
          <p:spPr bwMode="black">
            <a:xfrm>
              <a:off x="9678332" y="1536353"/>
              <a:ext cx="338073" cy="68175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defTabSz="755481"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sym typeface="Segoe UI" panose="020B0502040204020203" pitchFamily="34" charset="0"/>
              </a:endParaRPr>
            </a:p>
          </p:txBody>
        </p:sp>
        <p:sp>
          <p:nvSpPr>
            <p:cNvPr id="854" name="Freeform 88"/>
            <p:cNvSpPr>
              <a:spLocks noEditPoints="1"/>
            </p:cNvSpPr>
            <p:nvPr/>
          </p:nvSpPr>
          <p:spPr bwMode="black">
            <a:xfrm>
              <a:off x="8774074" y="1498691"/>
              <a:ext cx="848373" cy="7194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defTabSz="755481"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sym typeface="Segoe UI" panose="020B0502040204020203" pitchFamily="34" charset="0"/>
              </a:endParaRPr>
            </a:p>
          </p:txBody>
        </p:sp>
        <p:sp>
          <p:nvSpPr>
            <p:cNvPr id="855" name="Rounded Rectangle 47"/>
            <p:cNvSpPr/>
            <p:nvPr/>
          </p:nvSpPr>
          <p:spPr>
            <a:xfrm rot="5400000">
              <a:off x="8441232" y="913266"/>
              <a:ext cx="1791192" cy="1791196"/>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defTabSz="1243196"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endParaRPr>
            </a:p>
          </p:txBody>
        </p:sp>
        <p:sp>
          <p:nvSpPr>
            <p:cNvPr id="856" name="Freeform 855"/>
            <p:cNvSpPr/>
            <p:nvPr/>
          </p:nvSpPr>
          <p:spPr>
            <a:xfrm>
              <a:off x="8576999" y="1049038"/>
              <a:ext cx="1519656" cy="1519652"/>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defTabSz="1243196"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endParaRPr>
            </a:p>
          </p:txBody>
        </p:sp>
      </p:grpSp>
      <p:sp>
        <p:nvSpPr>
          <p:cNvPr id="831" name="Freeform 830"/>
          <p:cNvSpPr/>
          <p:nvPr/>
        </p:nvSpPr>
        <p:spPr>
          <a:xfrm rot="18900000">
            <a:off x="2292982" y="2959300"/>
            <a:ext cx="200769" cy="766144"/>
          </a:xfrm>
          <a:custGeom>
            <a:avLst/>
            <a:gdLst>
              <a:gd name="connsiteX0" fmla="*/ 482600 w 482600"/>
              <a:gd name="connsiteY0" fmla="*/ 0 h 1758950"/>
              <a:gd name="connsiteX1" fmla="*/ 0 w 482600"/>
              <a:gd name="connsiteY1" fmla="*/ 488950 h 1758950"/>
              <a:gd name="connsiteX2" fmla="*/ 0 w 482600"/>
              <a:gd name="connsiteY2" fmla="*/ 1517650 h 1758950"/>
              <a:gd name="connsiteX3" fmla="*/ 196850 w 482600"/>
              <a:gd name="connsiteY3" fmla="*/ 1701800 h 1758950"/>
              <a:gd name="connsiteX4" fmla="*/ 196850 w 482600"/>
              <a:gd name="connsiteY4" fmla="*/ 1758950 h 1758950"/>
              <a:gd name="connsiteX0" fmla="*/ 482600 w 482600"/>
              <a:gd name="connsiteY0" fmla="*/ 0 h 1758950"/>
              <a:gd name="connsiteX1" fmla="*/ 0 w 482600"/>
              <a:gd name="connsiteY1" fmla="*/ 488950 h 1758950"/>
              <a:gd name="connsiteX2" fmla="*/ 3767 w 482600"/>
              <a:gd name="connsiteY2" fmla="*/ 1007760 h 1758950"/>
              <a:gd name="connsiteX3" fmla="*/ 0 w 482600"/>
              <a:gd name="connsiteY3" fmla="*/ 1517650 h 1758950"/>
              <a:gd name="connsiteX4" fmla="*/ 196850 w 482600"/>
              <a:gd name="connsiteY4" fmla="*/ 1701800 h 1758950"/>
              <a:gd name="connsiteX5" fmla="*/ 196850 w 482600"/>
              <a:gd name="connsiteY5" fmla="*/ 1758950 h 1758950"/>
              <a:gd name="connsiteX0" fmla="*/ 0 w 196850"/>
              <a:gd name="connsiteY0" fmla="*/ 0 h 1270000"/>
              <a:gd name="connsiteX1" fmla="*/ 3767 w 196850"/>
              <a:gd name="connsiteY1" fmla="*/ 518810 h 1270000"/>
              <a:gd name="connsiteX2" fmla="*/ 0 w 196850"/>
              <a:gd name="connsiteY2" fmla="*/ 1028700 h 1270000"/>
              <a:gd name="connsiteX3" fmla="*/ 196850 w 196850"/>
              <a:gd name="connsiteY3" fmla="*/ 1212850 h 1270000"/>
              <a:gd name="connsiteX4" fmla="*/ 196850 w 196850"/>
              <a:gd name="connsiteY4" fmla="*/ 1270000 h 1270000"/>
              <a:gd name="connsiteX0" fmla="*/ 3767 w 196850"/>
              <a:gd name="connsiteY0" fmla="*/ 0 h 751190"/>
              <a:gd name="connsiteX1" fmla="*/ 0 w 196850"/>
              <a:gd name="connsiteY1" fmla="*/ 509890 h 751190"/>
              <a:gd name="connsiteX2" fmla="*/ 196850 w 196850"/>
              <a:gd name="connsiteY2" fmla="*/ 694040 h 751190"/>
              <a:gd name="connsiteX3" fmla="*/ 196850 w 196850"/>
              <a:gd name="connsiteY3" fmla="*/ 751190 h 751190"/>
            </a:gdLst>
            <a:ahLst/>
            <a:cxnLst>
              <a:cxn ang="0">
                <a:pos x="connsiteX0" y="connsiteY0"/>
              </a:cxn>
              <a:cxn ang="0">
                <a:pos x="connsiteX1" y="connsiteY1"/>
              </a:cxn>
              <a:cxn ang="0">
                <a:pos x="connsiteX2" y="connsiteY2"/>
              </a:cxn>
              <a:cxn ang="0">
                <a:pos x="connsiteX3" y="connsiteY3"/>
              </a:cxn>
            </a:cxnLst>
            <a:rect l="l" t="t" r="r" b="b"/>
            <a:pathLst>
              <a:path w="196850" h="751190">
                <a:moveTo>
                  <a:pt x="3767" y="0"/>
                </a:moveTo>
                <a:cubicBezTo>
                  <a:pt x="2511" y="169963"/>
                  <a:pt x="1256" y="339927"/>
                  <a:pt x="0" y="509890"/>
                </a:cubicBezTo>
                <a:lnTo>
                  <a:pt x="196850" y="694040"/>
                </a:lnTo>
                <a:lnTo>
                  <a:pt x="196850" y="75119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2" name="Freeform 831"/>
          <p:cNvSpPr/>
          <p:nvPr/>
        </p:nvSpPr>
        <p:spPr>
          <a:xfrm rot="18900000">
            <a:off x="2413872" y="2762932"/>
            <a:ext cx="323821" cy="1111555"/>
          </a:xfrm>
          <a:custGeom>
            <a:avLst/>
            <a:gdLst>
              <a:gd name="connsiteX0" fmla="*/ 565150 w 565150"/>
              <a:gd name="connsiteY0" fmla="*/ 0 h 2044700"/>
              <a:gd name="connsiteX1" fmla="*/ 63500 w 565150"/>
              <a:gd name="connsiteY1" fmla="*/ 533400 h 2044700"/>
              <a:gd name="connsiteX2" fmla="*/ 63500 w 565150"/>
              <a:gd name="connsiteY2" fmla="*/ 1511300 h 2044700"/>
              <a:gd name="connsiteX3" fmla="*/ 317500 w 565150"/>
              <a:gd name="connsiteY3" fmla="*/ 1765300 h 2044700"/>
              <a:gd name="connsiteX4" fmla="*/ 317500 w 565150"/>
              <a:gd name="connsiteY4" fmla="*/ 1803400 h 2044700"/>
              <a:gd name="connsiteX5" fmla="*/ 63500 w 565150"/>
              <a:gd name="connsiteY5" fmla="*/ 2044700 h 2044700"/>
              <a:gd name="connsiteX6" fmla="*/ 0 w 565150"/>
              <a:gd name="connsiteY6" fmla="*/ 2044700 h 2044700"/>
              <a:gd name="connsiteX0" fmla="*/ 565150 w 565150"/>
              <a:gd name="connsiteY0" fmla="*/ 0 h 2044700"/>
              <a:gd name="connsiteX1" fmla="*/ 63500 w 565150"/>
              <a:gd name="connsiteY1" fmla="*/ 533400 h 2044700"/>
              <a:gd name="connsiteX2" fmla="*/ 55922 w 565150"/>
              <a:gd name="connsiteY2" fmla="*/ 954841 h 2044700"/>
              <a:gd name="connsiteX3" fmla="*/ 63500 w 565150"/>
              <a:gd name="connsiteY3" fmla="*/ 1511300 h 2044700"/>
              <a:gd name="connsiteX4" fmla="*/ 317500 w 565150"/>
              <a:gd name="connsiteY4" fmla="*/ 1765300 h 2044700"/>
              <a:gd name="connsiteX5" fmla="*/ 317500 w 565150"/>
              <a:gd name="connsiteY5" fmla="*/ 1803400 h 2044700"/>
              <a:gd name="connsiteX6" fmla="*/ 63500 w 565150"/>
              <a:gd name="connsiteY6" fmla="*/ 2044700 h 2044700"/>
              <a:gd name="connsiteX7" fmla="*/ 0 w 565150"/>
              <a:gd name="connsiteY7" fmla="*/ 2044700 h 2044700"/>
              <a:gd name="connsiteX0" fmla="*/ 63500 w 317500"/>
              <a:gd name="connsiteY0" fmla="*/ 0 h 1511300"/>
              <a:gd name="connsiteX1" fmla="*/ 55922 w 317500"/>
              <a:gd name="connsiteY1" fmla="*/ 421441 h 1511300"/>
              <a:gd name="connsiteX2" fmla="*/ 63500 w 317500"/>
              <a:gd name="connsiteY2" fmla="*/ 977900 h 1511300"/>
              <a:gd name="connsiteX3" fmla="*/ 317500 w 317500"/>
              <a:gd name="connsiteY3" fmla="*/ 1231900 h 1511300"/>
              <a:gd name="connsiteX4" fmla="*/ 317500 w 317500"/>
              <a:gd name="connsiteY4" fmla="*/ 1270000 h 1511300"/>
              <a:gd name="connsiteX5" fmla="*/ 63500 w 317500"/>
              <a:gd name="connsiteY5" fmla="*/ 1511300 h 1511300"/>
              <a:gd name="connsiteX6" fmla="*/ 0 w 317500"/>
              <a:gd name="connsiteY6" fmla="*/ 1511300 h 1511300"/>
              <a:gd name="connsiteX0" fmla="*/ 55922 w 317500"/>
              <a:gd name="connsiteY0" fmla="*/ 0 h 1089859"/>
              <a:gd name="connsiteX1" fmla="*/ 63500 w 317500"/>
              <a:gd name="connsiteY1" fmla="*/ 556459 h 1089859"/>
              <a:gd name="connsiteX2" fmla="*/ 317500 w 317500"/>
              <a:gd name="connsiteY2" fmla="*/ 810459 h 1089859"/>
              <a:gd name="connsiteX3" fmla="*/ 317500 w 317500"/>
              <a:gd name="connsiteY3" fmla="*/ 848559 h 1089859"/>
              <a:gd name="connsiteX4" fmla="*/ 63500 w 317500"/>
              <a:gd name="connsiteY4" fmla="*/ 1089859 h 1089859"/>
              <a:gd name="connsiteX5" fmla="*/ 0 w 317500"/>
              <a:gd name="connsiteY5" fmla="*/ 1089859 h 108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0" h="1089859">
                <a:moveTo>
                  <a:pt x="55922" y="0"/>
                </a:moveTo>
                <a:lnTo>
                  <a:pt x="63500" y="556459"/>
                </a:lnTo>
                <a:lnTo>
                  <a:pt x="317500" y="810459"/>
                </a:lnTo>
                <a:lnTo>
                  <a:pt x="317500" y="848559"/>
                </a:lnTo>
                <a:lnTo>
                  <a:pt x="63500" y="1089859"/>
                </a:lnTo>
                <a:lnTo>
                  <a:pt x="0" y="1089859"/>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3" name="Freeform 832"/>
          <p:cNvSpPr/>
          <p:nvPr/>
        </p:nvSpPr>
        <p:spPr>
          <a:xfrm rot="18900000">
            <a:off x="2451570" y="2725986"/>
            <a:ext cx="408014" cy="1280924"/>
          </a:xfrm>
          <a:custGeom>
            <a:avLst/>
            <a:gdLst>
              <a:gd name="connsiteX0" fmla="*/ 641350 w 641350"/>
              <a:gd name="connsiteY0" fmla="*/ 0 h 2203450"/>
              <a:gd name="connsiteX1" fmla="*/ 133350 w 641350"/>
              <a:gd name="connsiteY1" fmla="*/ 527050 h 2203450"/>
              <a:gd name="connsiteX2" fmla="*/ 133350 w 641350"/>
              <a:gd name="connsiteY2" fmla="*/ 1473200 h 2203450"/>
              <a:gd name="connsiteX3" fmla="*/ 400050 w 641350"/>
              <a:gd name="connsiteY3" fmla="*/ 1739900 h 2203450"/>
              <a:gd name="connsiteX4" fmla="*/ 400050 w 641350"/>
              <a:gd name="connsiteY4" fmla="*/ 1803400 h 2203450"/>
              <a:gd name="connsiteX5" fmla="*/ 0 w 641350"/>
              <a:gd name="connsiteY5" fmla="*/ 2203450 h 2203450"/>
              <a:gd name="connsiteX0" fmla="*/ 641350 w 641350"/>
              <a:gd name="connsiteY0" fmla="*/ 0 h 2203450"/>
              <a:gd name="connsiteX1" fmla="*/ 133350 w 641350"/>
              <a:gd name="connsiteY1" fmla="*/ 527050 h 2203450"/>
              <a:gd name="connsiteX2" fmla="*/ 134242 w 641350"/>
              <a:gd name="connsiteY2" fmla="*/ 947528 h 2203450"/>
              <a:gd name="connsiteX3" fmla="*/ 133350 w 641350"/>
              <a:gd name="connsiteY3" fmla="*/ 1473200 h 2203450"/>
              <a:gd name="connsiteX4" fmla="*/ 400050 w 641350"/>
              <a:gd name="connsiteY4" fmla="*/ 1739900 h 2203450"/>
              <a:gd name="connsiteX5" fmla="*/ 400050 w 641350"/>
              <a:gd name="connsiteY5" fmla="*/ 1803400 h 2203450"/>
              <a:gd name="connsiteX6" fmla="*/ 0 w 641350"/>
              <a:gd name="connsiteY6" fmla="*/ 2203450 h 2203450"/>
              <a:gd name="connsiteX0" fmla="*/ 133350 w 400050"/>
              <a:gd name="connsiteY0" fmla="*/ 0 h 1676400"/>
              <a:gd name="connsiteX1" fmla="*/ 134242 w 400050"/>
              <a:gd name="connsiteY1" fmla="*/ 420478 h 1676400"/>
              <a:gd name="connsiteX2" fmla="*/ 133350 w 400050"/>
              <a:gd name="connsiteY2" fmla="*/ 946150 h 1676400"/>
              <a:gd name="connsiteX3" fmla="*/ 400050 w 400050"/>
              <a:gd name="connsiteY3" fmla="*/ 1212850 h 1676400"/>
              <a:gd name="connsiteX4" fmla="*/ 400050 w 400050"/>
              <a:gd name="connsiteY4" fmla="*/ 1276350 h 1676400"/>
              <a:gd name="connsiteX5" fmla="*/ 0 w 400050"/>
              <a:gd name="connsiteY5" fmla="*/ 1676400 h 1676400"/>
              <a:gd name="connsiteX0" fmla="*/ 134242 w 400050"/>
              <a:gd name="connsiteY0" fmla="*/ 0 h 1255922"/>
              <a:gd name="connsiteX1" fmla="*/ 133350 w 400050"/>
              <a:gd name="connsiteY1" fmla="*/ 525672 h 1255922"/>
              <a:gd name="connsiteX2" fmla="*/ 400050 w 400050"/>
              <a:gd name="connsiteY2" fmla="*/ 792372 h 1255922"/>
              <a:gd name="connsiteX3" fmla="*/ 400050 w 400050"/>
              <a:gd name="connsiteY3" fmla="*/ 855872 h 1255922"/>
              <a:gd name="connsiteX4" fmla="*/ 0 w 400050"/>
              <a:gd name="connsiteY4" fmla="*/ 1255922 h 1255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1255922">
                <a:moveTo>
                  <a:pt x="134242" y="0"/>
                </a:moveTo>
                <a:cubicBezTo>
                  <a:pt x="133945" y="175224"/>
                  <a:pt x="133647" y="350448"/>
                  <a:pt x="133350" y="525672"/>
                </a:cubicBezTo>
                <a:lnTo>
                  <a:pt x="400050" y="792372"/>
                </a:lnTo>
                <a:lnTo>
                  <a:pt x="400050" y="855872"/>
                </a:lnTo>
                <a:lnTo>
                  <a:pt x="0" y="125592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4" name="Freeform 833"/>
          <p:cNvSpPr/>
          <p:nvPr/>
        </p:nvSpPr>
        <p:spPr>
          <a:xfrm rot="18900000">
            <a:off x="2510146" y="2655729"/>
            <a:ext cx="304391" cy="1086927"/>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509 w 533400"/>
              <a:gd name="connsiteY2" fmla="*/ 931364 h 1997075"/>
              <a:gd name="connsiteX3" fmla="*/ 0 w 533400"/>
              <a:gd name="connsiteY3" fmla="*/ 1450975 h 1997075"/>
              <a:gd name="connsiteX4" fmla="*/ 298450 w 533400"/>
              <a:gd name="connsiteY4" fmla="*/ 1749425 h 1997075"/>
              <a:gd name="connsiteX5" fmla="*/ 298450 w 533400"/>
              <a:gd name="connsiteY5" fmla="*/ 1828800 h 1997075"/>
              <a:gd name="connsiteX6" fmla="*/ 130175 w 533400"/>
              <a:gd name="connsiteY6" fmla="*/ 1997075 h 1997075"/>
              <a:gd name="connsiteX0" fmla="*/ 0 w 298450"/>
              <a:gd name="connsiteY0" fmla="*/ 0 h 1457325"/>
              <a:gd name="connsiteX1" fmla="*/ 509 w 298450"/>
              <a:gd name="connsiteY1" fmla="*/ 391614 h 1457325"/>
              <a:gd name="connsiteX2" fmla="*/ 0 w 298450"/>
              <a:gd name="connsiteY2" fmla="*/ 911225 h 1457325"/>
              <a:gd name="connsiteX3" fmla="*/ 298450 w 298450"/>
              <a:gd name="connsiteY3" fmla="*/ 1209675 h 1457325"/>
              <a:gd name="connsiteX4" fmla="*/ 298450 w 298450"/>
              <a:gd name="connsiteY4" fmla="*/ 1289050 h 1457325"/>
              <a:gd name="connsiteX5" fmla="*/ 130175 w 298450"/>
              <a:gd name="connsiteY5" fmla="*/ 1457325 h 1457325"/>
              <a:gd name="connsiteX0" fmla="*/ 509 w 298450"/>
              <a:gd name="connsiteY0" fmla="*/ 0 h 1065711"/>
              <a:gd name="connsiteX1" fmla="*/ 0 w 298450"/>
              <a:gd name="connsiteY1" fmla="*/ 519611 h 1065711"/>
              <a:gd name="connsiteX2" fmla="*/ 298450 w 298450"/>
              <a:gd name="connsiteY2" fmla="*/ 818061 h 1065711"/>
              <a:gd name="connsiteX3" fmla="*/ 298450 w 298450"/>
              <a:gd name="connsiteY3" fmla="*/ 897436 h 1065711"/>
              <a:gd name="connsiteX4" fmla="*/ 130175 w 298450"/>
              <a:gd name="connsiteY4" fmla="*/ 1065711 h 106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50" h="1065711">
                <a:moveTo>
                  <a:pt x="509" y="0"/>
                </a:moveTo>
                <a:cubicBezTo>
                  <a:pt x="339" y="173204"/>
                  <a:pt x="170" y="346407"/>
                  <a:pt x="0" y="519611"/>
                </a:cubicBezTo>
                <a:lnTo>
                  <a:pt x="298450" y="818061"/>
                </a:lnTo>
                <a:lnTo>
                  <a:pt x="298450" y="897436"/>
                </a:lnTo>
                <a:lnTo>
                  <a:pt x="130175" y="106571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5" name="Freeform 834"/>
          <p:cNvSpPr/>
          <p:nvPr/>
        </p:nvSpPr>
        <p:spPr>
          <a:xfrm rot="18900000">
            <a:off x="2609360" y="2586466"/>
            <a:ext cx="316921" cy="1261790"/>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42510 w 542510"/>
              <a:gd name="connsiteY0" fmla="*/ 0 h 2168525"/>
              <a:gd name="connsiteX1" fmla="*/ 9110 w 542510"/>
              <a:gd name="connsiteY1" fmla="*/ 539750 h 2168525"/>
              <a:gd name="connsiteX2" fmla="*/ 0 w 542510"/>
              <a:gd name="connsiteY2" fmla="*/ 931364 h 2168525"/>
              <a:gd name="connsiteX3" fmla="*/ 9110 w 542510"/>
              <a:gd name="connsiteY3" fmla="*/ 1450975 h 2168525"/>
              <a:gd name="connsiteX4" fmla="*/ 307560 w 542510"/>
              <a:gd name="connsiteY4" fmla="*/ 1749425 h 2168525"/>
              <a:gd name="connsiteX5" fmla="*/ 310735 w 542510"/>
              <a:gd name="connsiteY5" fmla="*/ 1873250 h 2168525"/>
              <a:gd name="connsiteX6" fmla="*/ 18635 w 542510"/>
              <a:gd name="connsiteY6" fmla="*/ 2168525 h 2168525"/>
              <a:gd name="connsiteX0" fmla="*/ 9110 w 310735"/>
              <a:gd name="connsiteY0" fmla="*/ 0 h 1628775"/>
              <a:gd name="connsiteX1" fmla="*/ 0 w 310735"/>
              <a:gd name="connsiteY1" fmla="*/ 391614 h 1628775"/>
              <a:gd name="connsiteX2" fmla="*/ 9110 w 310735"/>
              <a:gd name="connsiteY2" fmla="*/ 911225 h 1628775"/>
              <a:gd name="connsiteX3" fmla="*/ 307560 w 310735"/>
              <a:gd name="connsiteY3" fmla="*/ 1209675 h 1628775"/>
              <a:gd name="connsiteX4" fmla="*/ 310735 w 310735"/>
              <a:gd name="connsiteY4" fmla="*/ 1333500 h 1628775"/>
              <a:gd name="connsiteX5" fmla="*/ 18635 w 310735"/>
              <a:gd name="connsiteY5" fmla="*/ 1628775 h 1628775"/>
              <a:gd name="connsiteX0" fmla="*/ 0 w 310735"/>
              <a:gd name="connsiteY0" fmla="*/ 0 h 1237161"/>
              <a:gd name="connsiteX1" fmla="*/ 9110 w 310735"/>
              <a:gd name="connsiteY1" fmla="*/ 519611 h 1237161"/>
              <a:gd name="connsiteX2" fmla="*/ 307560 w 310735"/>
              <a:gd name="connsiteY2" fmla="*/ 818061 h 1237161"/>
              <a:gd name="connsiteX3" fmla="*/ 310735 w 310735"/>
              <a:gd name="connsiteY3" fmla="*/ 941886 h 1237161"/>
              <a:gd name="connsiteX4" fmla="*/ 18635 w 310735"/>
              <a:gd name="connsiteY4" fmla="*/ 1237161 h 123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35" h="1237161">
                <a:moveTo>
                  <a:pt x="0" y="0"/>
                </a:moveTo>
                <a:lnTo>
                  <a:pt x="9110" y="519611"/>
                </a:lnTo>
                <a:lnTo>
                  <a:pt x="307560" y="818061"/>
                </a:lnTo>
                <a:cubicBezTo>
                  <a:pt x="308618" y="859336"/>
                  <a:pt x="309677" y="900611"/>
                  <a:pt x="310735" y="941886"/>
                </a:cubicBezTo>
                <a:lnTo>
                  <a:pt x="18635" y="123716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6" name="Freeform 835"/>
          <p:cNvSpPr/>
          <p:nvPr/>
        </p:nvSpPr>
        <p:spPr>
          <a:xfrm rot="18900000">
            <a:off x="2576769" y="2562149"/>
            <a:ext cx="307630" cy="1039629"/>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1939925"/>
              <a:gd name="connsiteX1" fmla="*/ 0 w 533400"/>
              <a:gd name="connsiteY1" fmla="*/ 539750 h 1939925"/>
              <a:gd name="connsiteX2" fmla="*/ 2824 w 533400"/>
              <a:gd name="connsiteY2" fmla="*/ 920588 h 1939925"/>
              <a:gd name="connsiteX3" fmla="*/ 0 w 533400"/>
              <a:gd name="connsiteY3" fmla="*/ 1450975 h 1939925"/>
              <a:gd name="connsiteX4" fmla="*/ 298450 w 533400"/>
              <a:gd name="connsiteY4" fmla="*/ 1749425 h 1939925"/>
              <a:gd name="connsiteX5" fmla="*/ 301625 w 533400"/>
              <a:gd name="connsiteY5" fmla="*/ 1939925 h 1939925"/>
              <a:gd name="connsiteX0" fmla="*/ 0 w 301625"/>
              <a:gd name="connsiteY0" fmla="*/ 0 h 1400175"/>
              <a:gd name="connsiteX1" fmla="*/ 2824 w 301625"/>
              <a:gd name="connsiteY1" fmla="*/ 380838 h 1400175"/>
              <a:gd name="connsiteX2" fmla="*/ 0 w 301625"/>
              <a:gd name="connsiteY2" fmla="*/ 911225 h 1400175"/>
              <a:gd name="connsiteX3" fmla="*/ 298450 w 301625"/>
              <a:gd name="connsiteY3" fmla="*/ 1209675 h 1400175"/>
              <a:gd name="connsiteX4" fmla="*/ 301625 w 301625"/>
              <a:gd name="connsiteY4" fmla="*/ 1400175 h 1400175"/>
              <a:gd name="connsiteX0" fmla="*/ 2824 w 301625"/>
              <a:gd name="connsiteY0" fmla="*/ 0 h 1019337"/>
              <a:gd name="connsiteX1" fmla="*/ 0 w 301625"/>
              <a:gd name="connsiteY1" fmla="*/ 530387 h 1019337"/>
              <a:gd name="connsiteX2" fmla="*/ 298450 w 301625"/>
              <a:gd name="connsiteY2" fmla="*/ 828837 h 1019337"/>
              <a:gd name="connsiteX3" fmla="*/ 301625 w 301625"/>
              <a:gd name="connsiteY3" fmla="*/ 1019337 h 1019337"/>
            </a:gdLst>
            <a:ahLst/>
            <a:cxnLst>
              <a:cxn ang="0">
                <a:pos x="connsiteX0" y="connsiteY0"/>
              </a:cxn>
              <a:cxn ang="0">
                <a:pos x="connsiteX1" y="connsiteY1"/>
              </a:cxn>
              <a:cxn ang="0">
                <a:pos x="connsiteX2" y="connsiteY2"/>
              </a:cxn>
              <a:cxn ang="0">
                <a:pos x="connsiteX3" y="connsiteY3"/>
              </a:cxn>
            </a:cxnLst>
            <a:rect l="l" t="t" r="r" b="b"/>
            <a:pathLst>
              <a:path w="301625" h="1019337">
                <a:moveTo>
                  <a:pt x="2824" y="0"/>
                </a:moveTo>
                <a:cubicBezTo>
                  <a:pt x="1883" y="176796"/>
                  <a:pt x="941" y="353591"/>
                  <a:pt x="0" y="530387"/>
                </a:cubicBezTo>
                <a:lnTo>
                  <a:pt x="298450" y="828837"/>
                </a:lnTo>
                <a:cubicBezTo>
                  <a:pt x="299508" y="870112"/>
                  <a:pt x="300567" y="978062"/>
                  <a:pt x="301625" y="1019337"/>
                </a:cubicBez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7" name="Freeform 836"/>
          <p:cNvSpPr/>
          <p:nvPr/>
        </p:nvSpPr>
        <p:spPr>
          <a:xfrm rot="18900000">
            <a:off x="2706353" y="2453367"/>
            <a:ext cx="307786" cy="129054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298450 w 533400"/>
              <a:gd name="connsiteY4" fmla="*/ 2012950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177800 w 533400"/>
              <a:gd name="connsiteY5" fmla="*/ 2143124 h 2159000"/>
              <a:gd name="connsiteX6" fmla="*/ 53975 w 533400"/>
              <a:gd name="connsiteY6" fmla="*/ 2159000 h 2159000"/>
              <a:gd name="connsiteX0" fmla="*/ 533400 w 533400"/>
              <a:gd name="connsiteY0" fmla="*/ 0 h 2174874"/>
              <a:gd name="connsiteX1" fmla="*/ 0 w 533400"/>
              <a:gd name="connsiteY1" fmla="*/ 539750 h 2174874"/>
              <a:gd name="connsiteX2" fmla="*/ 0 w 533400"/>
              <a:gd name="connsiteY2" fmla="*/ 1450975 h 2174874"/>
              <a:gd name="connsiteX3" fmla="*/ 298450 w 533400"/>
              <a:gd name="connsiteY3" fmla="*/ 1749425 h 2174874"/>
              <a:gd name="connsiteX4" fmla="*/ 301625 w 533400"/>
              <a:gd name="connsiteY4" fmla="*/ 2130425 h 2174874"/>
              <a:gd name="connsiteX5" fmla="*/ 257175 w 533400"/>
              <a:gd name="connsiteY5" fmla="*/ 2174874 h 2174874"/>
              <a:gd name="connsiteX6" fmla="*/ 53975 w 533400"/>
              <a:gd name="connsiteY6" fmla="*/ 2159000 h 2174874"/>
              <a:gd name="connsiteX0" fmla="*/ 533400 w 533400"/>
              <a:gd name="connsiteY0" fmla="*/ 0 h 2181225"/>
              <a:gd name="connsiteX1" fmla="*/ 0 w 533400"/>
              <a:gd name="connsiteY1" fmla="*/ 539750 h 2181225"/>
              <a:gd name="connsiteX2" fmla="*/ 0 w 533400"/>
              <a:gd name="connsiteY2" fmla="*/ 1450975 h 2181225"/>
              <a:gd name="connsiteX3" fmla="*/ 298450 w 533400"/>
              <a:gd name="connsiteY3" fmla="*/ 1749425 h 2181225"/>
              <a:gd name="connsiteX4" fmla="*/ 301625 w 533400"/>
              <a:gd name="connsiteY4" fmla="*/ 2130425 h 2181225"/>
              <a:gd name="connsiteX5" fmla="*/ 257175 w 533400"/>
              <a:gd name="connsiteY5" fmla="*/ 2174874 h 2181225"/>
              <a:gd name="connsiteX6" fmla="*/ 50800 w 533400"/>
              <a:gd name="connsiteY6" fmla="*/ 2181225 h 2181225"/>
              <a:gd name="connsiteX0" fmla="*/ 0 w 301625"/>
              <a:gd name="connsiteY0" fmla="*/ 0 h 1641475"/>
              <a:gd name="connsiteX1" fmla="*/ 0 w 301625"/>
              <a:gd name="connsiteY1" fmla="*/ 911225 h 1641475"/>
              <a:gd name="connsiteX2" fmla="*/ 298450 w 301625"/>
              <a:gd name="connsiteY2" fmla="*/ 1209675 h 1641475"/>
              <a:gd name="connsiteX3" fmla="*/ 301625 w 301625"/>
              <a:gd name="connsiteY3" fmla="*/ 1590675 h 1641475"/>
              <a:gd name="connsiteX4" fmla="*/ 257175 w 301625"/>
              <a:gd name="connsiteY4" fmla="*/ 1635124 h 1641475"/>
              <a:gd name="connsiteX5" fmla="*/ 50800 w 301625"/>
              <a:gd name="connsiteY5" fmla="*/ 1641475 h 1641475"/>
              <a:gd name="connsiteX0" fmla="*/ 153 w 301778"/>
              <a:gd name="connsiteY0" fmla="*/ 0 h 1641475"/>
              <a:gd name="connsiteX1" fmla="*/ 0 w 301778"/>
              <a:gd name="connsiteY1" fmla="*/ 376124 h 1641475"/>
              <a:gd name="connsiteX2" fmla="*/ 153 w 301778"/>
              <a:gd name="connsiteY2" fmla="*/ 911225 h 1641475"/>
              <a:gd name="connsiteX3" fmla="*/ 298603 w 301778"/>
              <a:gd name="connsiteY3" fmla="*/ 1209675 h 1641475"/>
              <a:gd name="connsiteX4" fmla="*/ 301778 w 301778"/>
              <a:gd name="connsiteY4" fmla="*/ 1590675 h 1641475"/>
              <a:gd name="connsiteX5" fmla="*/ 257328 w 301778"/>
              <a:gd name="connsiteY5" fmla="*/ 1635124 h 1641475"/>
              <a:gd name="connsiteX6" fmla="*/ 50953 w 301778"/>
              <a:gd name="connsiteY6" fmla="*/ 1641475 h 1641475"/>
              <a:gd name="connsiteX0" fmla="*/ 0 w 301778"/>
              <a:gd name="connsiteY0" fmla="*/ 0 h 1265351"/>
              <a:gd name="connsiteX1" fmla="*/ 153 w 301778"/>
              <a:gd name="connsiteY1" fmla="*/ 535101 h 1265351"/>
              <a:gd name="connsiteX2" fmla="*/ 298603 w 301778"/>
              <a:gd name="connsiteY2" fmla="*/ 833551 h 1265351"/>
              <a:gd name="connsiteX3" fmla="*/ 301778 w 301778"/>
              <a:gd name="connsiteY3" fmla="*/ 1214551 h 1265351"/>
              <a:gd name="connsiteX4" fmla="*/ 257328 w 301778"/>
              <a:gd name="connsiteY4" fmla="*/ 1259000 h 1265351"/>
              <a:gd name="connsiteX5" fmla="*/ 50953 w 301778"/>
              <a:gd name="connsiteY5" fmla="*/ 1265351 h 126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78" h="1265351">
                <a:moveTo>
                  <a:pt x="0" y="0"/>
                </a:moveTo>
                <a:lnTo>
                  <a:pt x="153" y="535101"/>
                </a:lnTo>
                <a:lnTo>
                  <a:pt x="298603" y="833551"/>
                </a:lnTo>
                <a:cubicBezTo>
                  <a:pt x="299661" y="960551"/>
                  <a:pt x="300720" y="1087551"/>
                  <a:pt x="301778" y="1214551"/>
                </a:cubicBezTo>
                <a:lnTo>
                  <a:pt x="257328" y="1259000"/>
                </a:lnTo>
                <a:lnTo>
                  <a:pt x="50953" y="126535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42" name="Freeform 841"/>
          <p:cNvSpPr/>
          <p:nvPr/>
        </p:nvSpPr>
        <p:spPr>
          <a:xfrm rot="18900000">
            <a:off x="2705312" y="2275062"/>
            <a:ext cx="529446" cy="1222392"/>
          </a:xfrm>
          <a:custGeom>
            <a:avLst/>
            <a:gdLst>
              <a:gd name="connsiteX0" fmla="*/ 695325 w 695325"/>
              <a:gd name="connsiteY0" fmla="*/ 0 h 2100263"/>
              <a:gd name="connsiteX1" fmla="*/ 0 w 695325"/>
              <a:gd name="connsiteY1" fmla="*/ 695325 h 2100263"/>
              <a:gd name="connsiteX2" fmla="*/ 0 w 695325"/>
              <a:gd name="connsiteY2" fmla="*/ 1419225 h 2100263"/>
              <a:gd name="connsiteX3" fmla="*/ 471487 w 695325"/>
              <a:gd name="connsiteY3" fmla="*/ 1881188 h 2100263"/>
              <a:gd name="connsiteX4" fmla="*/ 471487 w 695325"/>
              <a:gd name="connsiteY4" fmla="*/ 2043113 h 2100263"/>
              <a:gd name="connsiteX5" fmla="*/ 519112 w 695325"/>
              <a:gd name="connsiteY5" fmla="*/ 2100263 h 2100263"/>
              <a:gd name="connsiteX0" fmla="*/ 695325 w 695325"/>
              <a:gd name="connsiteY0" fmla="*/ 0 h 2100263"/>
              <a:gd name="connsiteX1" fmla="*/ 0 w 695325"/>
              <a:gd name="connsiteY1" fmla="*/ 695325 h 2100263"/>
              <a:gd name="connsiteX2" fmla="*/ 9233 w 695325"/>
              <a:gd name="connsiteY2" fmla="*/ 901731 h 2100263"/>
              <a:gd name="connsiteX3" fmla="*/ 0 w 695325"/>
              <a:gd name="connsiteY3" fmla="*/ 1419225 h 2100263"/>
              <a:gd name="connsiteX4" fmla="*/ 471487 w 695325"/>
              <a:gd name="connsiteY4" fmla="*/ 1881188 h 2100263"/>
              <a:gd name="connsiteX5" fmla="*/ 471487 w 695325"/>
              <a:gd name="connsiteY5" fmla="*/ 2043113 h 2100263"/>
              <a:gd name="connsiteX6" fmla="*/ 519112 w 695325"/>
              <a:gd name="connsiteY6" fmla="*/ 2100263 h 2100263"/>
              <a:gd name="connsiteX0" fmla="*/ 0 w 519112"/>
              <a:gd name="connsiteY0" fmla="*/ 0 h 1404938"/>
              <a:gd name="connsiteX1" fmla="*/ 9233 w 519112"/>
              <a:gd name="connsiteY1" fmla="*/ 206406 h 1404938"/>
              <a:gd name="connsiteX2" fmla="*/ 0 w 519112"/>
              <a:gd name="connsiteY2" fmla="*/ 723900 h 1404938"/>
              <a:gd name="connsiteX3" fmla="*/ 471487 w 519112"/>
              <a:gd name="connsiteY3" fmla="*/ 1185863 h 1404938"/>
              <a:gd name="connsiteX4" fmla="*/ 471487 w 519112"/>
              <a:gd name="connsiteY4" fmla="*/ 1347788 h 1404938"/>
              <a:gd name="connsiteX5" fmla="*/ 519112 w 519112"/>
              <a:gd name="connsiteY5" fmla="*/ 1404938 h 1404938"/>
              <a:gd name="connsiteX0" fmla="*/ 9233 w 519112"/>
              <a:gd name="connsiteY0" fmla="*/ 0 h 1198532"/>
              <a:gd name="connsiteX1" fmla="*/ 0 w 519112"/>
              <a:gd name="connsiteY1" fmla="*/ 517494 h 1198532"/>
              <a:gd name="connsiteX2" fmla="*/ 471487 w 519112"/>
              <a:gd name="connsiteY2" fmla="*/ 979457 h 1198532"/>
              <a:gd name="connsiteX3" fmla="*/ 471487 w 519112"/>
              <a:gd name="connsiteY3" fmla="*/ 1141382 h 1198532"/>
              <a:gd name="connsiteX4" fmla="*/ 519112 w 519112"/>
              <a:gd name="connsiteY4" fmla="*/ 1198532 h 119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 h="1198532">
                <a:moveTo>
                  <a:pt x="9233" y="0"/>
                </a:moveTo>
                <a:lnTo>
                  <a:pt x="0" y="517494"/>
                </a:lnTo>
                <a:lnTo>
                  <a:pt x="471487" y="979457"/>
                </a:lnTo>
                <a:lnTo>
                  <a:pt x="471487" y="1141382"/>
                </a:lnTo>
                <a:lnTo>
                  <a:pt x="519112" y="119853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58" name="Freeform 457"/>
          <p:cNvSpPr/>
          <p:nvPr/>
        </p:nvSpPr>
        <p:spPr>
          <a:xfrm rot="8100000" flipV="1">
            <a:off x="4273849" y="-477648"/>
            <a:ext cx="835457" cy="3089249"/>
          </a:xfrm>
          <a:custGeom>
            <a:avLst/>
            <a:gdLst>
              <a:gd name="connsiteX0" fmla="*/ 819150 w 819150"/>
              <a:gd name="connsiteY0" fmla="*/ 0 h 3028950"/>
              <a:gd name="connsiteX1" fmla="*/ 19050 w 819150"/>
              <a:gd name="connsiteY1" fmla="*/ 806450 h 3028950"/>
              <a:gd name="connsiteX2" fmla="*/ 19050 w 819150"/>
              <a:gd name="connsiteY2" fmla="*/ 1219200 h 3028950"/>
              <a:gd name="connsiteX3" fmla="*/ 723900 w 819150"/>
              <a:gd name="connsiteY3" fmla="*/ 1924050 h 3028950"/>
              <a:gd name="connsiteX4" fmla="*/ 723900 w 819150"/>
              <a:gd name="connsiteY4" fmla="*/ 2095500 h 3028950"/>
              <a:gd name="connsiteX5" fmla="*/ 184150 w 819150"/>
              <a:gd name="connsiteY5" fmla="*/ 2635250 h 3028950"/>
              <a:gd name="connsiteX6" fmla="*/ 184150 w 819150"/>
              <a:gd name="connsiteY6" fmla="*/ 2844800 h 3028950"/>
              <a:gd name="connsiteX7" fmla="*/ 0 w 819150"/>
              <a:gd name="connsiteY7" fmla="*/ 3028950 h 302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3028950">
                <a:moveTo>
                  <a:pt x="819150" y="0"/>
                </a:moveTo>
                <a:lnTo>
                  <a:pt x="19050" y="806450"/>
                </a:lnTo>
                <a:lnTo>
                  <a:pt x="19050" y="1219200"/>
                </a:lnTo>
                <a:lnTo>
                  <a:pt x="723900" y="1924050"/>
                </a:lnTo>
                <a:lnTo>
                  <a:pt x="723900" y="2095500"/>
                </a:lnTo>
                <a:lnTo>
                  <a:pt x="184150" y="2635250"/>
                </a:lnTo>
                <a:lnTo>
                  <a:pt x="184150" y="2844800"/>
                </a:lnTo>
                <a:lnTo>
                  <a:pt x="0" y="302895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59" name="Freeform 458"/>
          <p:cNvSpPr/>
          <p:nvPr/>
        </p:nvSpPr>
        <p:spPr>
          <a:xfrm rot="8100000" flipV="1">
            <a:off x="3532685" y="-107838"/>
            <a:ext cx="783646" cy="1126896"/>
          </a:xfrm>
          <a:custGeom>
            <a:avLst/>
            <a:gdLst>
              <a:gd name="connsiteX0" fmla="*/ 768350 w 768350"/>
              <a:gd name="connsiteY0" fmla="*/ 0 h 1104900"/>
              <a:gd name="connsiteX1" fmla="*/ 0 w 768350"/>
              <a:gd name="connsiteY1" fmla="*/ 768350 h 1104900"/>
              <a:gd name="connsiteX2" fmla="*/ 0 w 768350"/>
              <a:gd name="connsiteY2" fmla="*/ 946150 h 1104900"/>
              <a:gd name="connsiteX3" fmla="*/ 69850 w 768350"/>
              <a:gd name="connsiteY3" fmla="*/ 1016000 h 1104900"/>
              <a:gd name="connsiteX4" fmla="*/ 69850 w 768350"/>
              <a:gd name="connsiteY4" fmla="*/ 1104900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50" h="1104900">
                <a:moveTo>
                  <a:pt x="768350" y="0"/>
                </a:moveTo>
                <a:lnTo>
                  <a:pt x="0" y="768350"/>
                </a:lnTo>
                <a:lnTo>
                  <a:pt x="0" y="946150"/>
                </a:lnTo>
                <a:lnTo>
                  <a:pt x="69850" y="1016000"/>
                </a:lnTo>
                <a:lnTo>
                  <a:pt x="69850" y="110490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0" name="Freeform 459"/>
          <p:cNvSpPr/>
          <p:nvPr/>
        </p:nvSpPr>
        <p:spPr>
          <a:xfrm rot="8100000" flipV="1">
            <a:off x="2912641" y="-245750"/>
            <a:ext cx="1301051" cy="1750170"/>
          </a:xfrm>
          <a:custGeom>
            <a:avLst/>
            <a:gdLst>
              <a:gd name="connsiteX0" fmla="*/ 774700 w 774700"/>
              <a:gd name="connsiteY0" fmla="*/ 0 h 1308100"/>
              <a:gd name="connsiteX1" fmla="*/ 0 w 774700"/>
              <a:gd name="connsiteY1" fmla="*/ 774700 h 1308100"/>
              <a:gd name="connsiteX2" fmla="*/ 0 w 774700"/>
              <a:gd name="connsiteY2" fmla="*/ 939800 h 1308100"/>
              <a:gd name="connsiteX3" fmla="*/ 146050 w 774700"/>
              <a:gd name="connsiteY3" fmla="*/ 1085850 h 1308100"/>
              <a:gd name="connsiteX4" fmla="*/ 146050 w 774700"/>
              <a:gd name="connsiteY4" fmla="*/ 1162050 h 1308100"/>
              <a:gd name="connsiteX5" fmla="*/ 63500 w 774700"/>
              <a:gd name="connsiteY5" fmla="*/ 1244600 h 1308100"/>
              <a:gd name="connsiteX6" fmla="*/ 63500 w 774700"/>
              <a:gd name="connsiteY6" fmla="*/ 1308100 h 1308100"/>
              <a:gd name="connsiteX0" fmla="*/ 1545206 w 1545206"/>
              <a:gd name="connsiteY0" fmla="*/ 0 h 2078606"/>
              <a:gd name="connsiteX1" fmla="*/ 0 w 1545206"/>
              <a:gd name="connsiteY1" fmla="*/ 1545206 h 2078606"/>
              <a:gd name="connsiteX2" fmla="*/ 0 w 1545206"/>
              <a:gd name="connsiteY2" fmla="*/ 1710306 h 2078606"/>
              <a:gd name="connsiteX3" fmla="*/ 146050 w 1545206"/>
              <a:gd name="connsiteY3" fmla="*/ 1856356 h 2078606"/>
              <a:gd name="connsiteX4" fmla="*/ 146050 w 1545206"/>
              <a:gd name="connsiteY4" fmla="*/ 1932556 h 2078606"/>
              <a:gd name="connsiteX5" fmla="*/ 63500 w 1545206"/>
              <a:gd name="connsiteY5" fmla="*/ 2015106 h 2078606"/>
              <a:gd name="connsiteX6" fmla="*/ 63500 w 1545206"/>
              <a:gd name="connsiteY6" fmla="*/ 2078606 h 20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06" h="2078606">
                <a:moveTo>
                  <a:pt x="1545206" y="0"/>
                </a:moveTo>
                <a:lnTo>
                  <a:pt x="0" y="1545206"/>
                </a:lnTo>
                <a:lnTo>
                  <a:pt x="0" y="1710306"/>
                </a:lnTo>
                <a:lnTo>
                  <a:pt x="146050" y="1856356"/>
                </a:lnTo>
                <a:lnTo>
                  <a:pt x="146050" y="1932556"/>
                </a:lnTo>
                <a:lnTo>
                  <a:pt x="63500" y="2015106"/>
                </a:lnTo>
                <a:lnTo>
                  <a:pt x="63500" y="2078606"/>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1" name="Freeform 460"/>
          <p:cNvSpPr/>
          <p:nvPr/>
        </p:nvSpPr>
        <p:spPr>
          <a:xfrm rot="8100000" flipV="1">
            <a:off x="3487937" y="-296281"/>
            <a:ext cx="1335062" cy="3372781"/>
          </a:xfrm>
          <a:custGeom>
            <a:avLst/>
            <a:gdLst>
              <a:gd name="connsiteX0" fmla="*/ 736600 w 736600"/>
              <a:gd name="connsiteY0" fmla="*/ 0 h 2965450"/>
              <a:gd name="connsiteX1" fmla="*/ 63500 w 736600"/>
              <a:gd name="connsiteY1" fmla="*/ 673100 h 2965450"/>
              <a:gd name="connsiteX2" fmla="*/ 63500 w 736600"/>
              <a:gd name="connsiteY2" fmla="*/ 749300 h 2965450"/>
              <a:gd name="connsiteX3" fmla="*/ 146050 w 736600"/>
              <a:gd name="connsiteY3" fmla="*/ 831850 h 2965450"/>
              <a:gd name="connsiteX4" fmla="*/ 323850 w 736600"/>
              <a:gd name="connsiteY4" fmla="*/ 831850 h 2965450"/>
              <a:gd name="connsiteX5" fmla="*/ 438150 w 736600"/>
              <a:gd name="connsiteY5" fmla="*/ 946150 h 2965450"/>
              <a:gd name="connsiteX6" fmla="*/ 438150 w 736600"/>
              <a:gd name="connsiteY6" fmla="*/ 1066800 h 2965450"/>
              <a:gd name="connsiteX7" fmla="*/ 260350 w 736600"/>
              <a:gd name="connsiteY7" fmla="*/ 1244600 h 2965450"/>
              <a:gd name="connsiteX8" fmla="*/ 260350 w 736600"/>
              <a:gd name="connsiteY8" fmla="*/ 1346200 h 2965450"/>
              <a:gd name="connsiteX9" fmla="*/ 311150 w 736600"/>
              <a:gd name="connsiteY9" fmla="*/ 1397000 h 2965450"/>
              <a:gd name="connsiteX10" fmla="*/ 311150 w 736600"/>
              <a:gd name="connsiteY10" fmla="*/ 1479550 h 2965450"/>
              <a:gd name="connsiteX11" fmla="*/ 311150 w 736600"/>
              <a:gd name="connsiteY11" fmla="*/ 1638300 h 2965450"/>
              <a:gd name="connsiteX12" fmla="*/ 546100 w 736600"/>
              <a:gd name="connsiteY12" fmla="*/ 1873250 h 2965450"/>
              <a:gd name="connsiteX13" fmla="*/ 546100 w 736600"/>
              <a:gd name="connsiteY13" fmla="*/ 2146300 h 2965450"/>
              <a:gd name="connsiteX14" fmla="*/ 0 w 736600"/>
              <a:gd name="connsiteY14" fmla="*/ 2692400 h 2965450"/>
              <a:gd name="connsiteX15" fmla="*/ 0 w 736600"/>
              <a:gd name="connsiteY15" fmla="*/ 2965450 h 2965450"/>
              <a:gd name="connsiteX0" fmla="*/ 1453225 w 1453225"/>
              <a:gd name="connsiteY0" fmla="*/ 0 h 3671298"/>
              <a:gd name="connsiteX1" fmla="*/ 63500 w 1453225"/>
              <a:gd name="connsiteY1" fmla="*/ 1378948 h 3671298"/>
              <a:gd name="connsiteX2" fmla="*/ 63500 w 1453225"/>
              <a:gd name="connsiteY2" fmla="*/ 1455148 h 3671298"/>
              <a:gd name="connsiteX3" fmla="*/ 146050 w 1453225"/>
              <a:gd name="connsiteY3" fmla="*/ 1537698 h 3671298"/>
              <a:gd name="connsiteX4" fmla="*/ 323850 w 1453225"/>
              <a:gd name="connsiteY4" fmla="*/ 1537698 h 3671298"/>
              <a:gd name="connsiteX5" fmla="*/ 438150 w 1453225"/>
              <a:gd name="connsiteY5" fmla="*/ 1651998 h 3671298"/>
              <a:gd name="connsiteX6" fmla="*/ 438150 w 1453225"/>
              <a:gd name="connsiteY6" fmla="*/ 1772648 h 3671298"/>
              <a:gd name="connsiteX7" fmla="*/ 260350 w 1453225"/>
              <a:gd name="connsiteY7" fmla="*/ 1950448 h 3671298"/>
              <a:gd name="connsiteX8" fmla="*/ 260350 w 1453225"/>
              <a:gd name="connsiteY8" fmla="*/ 2052048 h 3671298"/>
              <a:gd name="connsiteX9" fmla="*/ 311150 w 1453225"/>
              <a:gd name="connsiteY9" fmla="*/ 2102848 h 3671298"/>
              <a:gd name="connsiteX10" fmla="*/ 311150 w 1453225"/>
              <a:gd name="connsiteY10" fmla="*/ 2185398 h 3671298"/>
              <a:gd name="connsiteX11" fmla="*/ 311150 w 1453225"/>
              <a:gd name="connsiteY11" fmla="*/ 2344148 h 3671298"/>
              <a:gd name="connsiteX12" fmla="*/ 546100 w 1453225"/>
              <a:gd name="connsiteY12" fmla="*/ 2579098 h 3671298"/>
              <a:gd name="connsiteX13" fmla="*/ 546100 w 1453225"/>
              <a:gd name="connsiteY13" fmla="*/ 2852148 h 3671298"/>
              <a:gd name="connsiteX14" fmla="*/ 0 w 1453225"/>
              <a:gd name="connsiteY14" fmla="*/ 3398248 h 3671298"/>
              <a:gd name="connsiteX15" fmla="*/ 0 w 1453225"/>
              <a:gd name="connsiteY15" fmla="*/ 3671298 h 3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3225" h="3671298">
                <a:moveTo>
                  <a:pt x="1453225" y="0"/>
                </a:moveTo>
                <a:lnTo>
                  <a:pt x="63500" y="1378948"/>
                </a:lnTo>
                <a:lnTo>
                  <a:pt x="63500" y="1455148"/>
                </a:lnTo>
                <a:lnTo>
                  <a:pt x="146050" y="1537698"/>
                </a:lnTo>
                <a:lnTo>
                  <a:pt x="323850" y="1537698"/>
                </a:lnTo>
                <a:lnTo>
                  <a:pt x="438150" y="1651998"/>
                </a:lnTo>
                <a:lnTo>
                  <a:pt x="438150" y="1772648"/>
                </a:lnTo>
                <a:lnTo>
                  <a:pt x="260350" y="1950448"/>
                </a:lnTo>
                <a:lnTo>
                  <a:pt x="260350" y="2052048"/>
                </a:lnTo>
                <a:lnTo>
                  <a:pt x="311150" y="2102848"/>
                </a:lnTo>
                <a:lnTo>
                  <a:pt x="311150" y="2185398"/>
                </a:lnTo>
                <a:lnTo>
                  <a:pt x="311150" y="2344148"/>
                </a:lnTo>
                <a:lnTo>
                  <a:pt x="546100" y="2579098"/>
                </a:lnTo>
                <a:lnTo>
                  <a:pt x="546100" y="2852148"/>
                </a:lnTo>
                <a:lnTo>
                  <a:pt x="0" y="3398248"/>
                </a:lnTo>
                <a:lnTo>
                  <a:pt x="0" y="36712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2" name="Freeform 461"/>
          <p:cNvSpPr/>
          <p:nvPr/>
        </p:nvSpPr>
        <p:spPr>
          <a:xfrm rot="8100000" flipV="1">
            <a:off x="6045881" y="2197642"/>
            <a:ext cx="1176135" cy="1375285"/>
          </a:xfrm>
          <a:custGeom>
            <a:avLst/>
            <a:gdLst>
              <a:gd name="connsiteX0" fmla="*/ 614363 w 614363"/>
              <a:gd name="connsiteY0" fmla="*/ 0 h 809625"/>
              <a:gd name="connsiteX1" fmla="*/ 0 w 614363"/>
              <a:gd name="connsiteY1" fmla="*/ 614363 h 809625"/>
              <a:gd name="connsiteX2" fmla="*/ 0 w 614363"/>
              <a:gd name="connsiteY2" fmla="*/ 809625 h 809625"/>
              <a:gd name="connsiteX0" fmla="*/ 1147790 w 1147790"/>
              <a:gd name="connsiteY0" fmla="*/ 0 h 1332276"/>
              <a:gd name="connsiteX1" fmla="*/ 0 w 1147790"/>
              <a:gd name="connsiteY1" fmla="*/ 1137014 h 1332276"/>
              <a:gd name="connsiteX2" fmla="*/ 0 w 1147790"/>
              <a:gd name="connsiteY2" fmla="*/ 1332276 h 1332276"/>
              <a:gd name="connsiteX0" fmla="*/ 1153178 w 1153178"/>
              <a:gd name="connsiteY0" fmla="*/ 0 h 1348441"/>
              <a:gd name="connsiteX1" fmla="*/ 0 w 1153178"/>
              <a:gd name="connsiteY1" fmla="*/ 1153179 h 1348441"/>
              <a:gd name="connsiteX2" fmla="*/ 0 w 1153178"/>
              <a:gd name="connsiteY2" fmla="*/ 1348441 h 1348441"/>
            </a:gdLst>
            <a:ahLst/>
            <a:cxnLst>
              <a:cxn ang="0">
                <a:pos x="connsiteX0" y="connsiteY0"/>
              </a:cxn>
              <a:cxn ang="0">
                <a:pos x="connsiteX1" y="connsiteY1"/>
              </a:cxn>
              <a:cxn ang="0">
                <a:pos x="connsiteX2" y="connsiteY2"/>
              </a:cxn>
            </a:cxnLst>
            <a:rect l="l" t="t" r="r" b="b"/>
            <a:pathLst>
              <a:path w="1153178" h="1348441">
                <a:moveTo>
                  <a:pt x="1153178" y="0"/>
                </a:moveTo>
                <a:lnTo>
                  <a:pt x="0" y="1153179"/>
                </a:lnTo>
                <a:lnTo>
                  <a:pt x="0" y="134844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3" name="Freeform 462"/>
          <p:cNvSpPr/>
          <p:nvPr/>
        </p:nvSpPr>
        <p:spPr>
          <a:xfrm rot="8100000" flipV="1">
            <a:off x="2543201" y="886433"/>
            <a:ext cx="1590554" cy="1085651"/>
          </a:xfrm>
          <a:custGeom>
            <a:avLst/>
            <a:gdLst>
              <a:gd name="connsiteX0" fmla="*/ 1804987 w 1804987"/>
              <a:gd name="connsiteY0" fmla="*/ 0 h 1309688"/>
              <a:gd name="connsiteX1" fmla="*/ 495299 w 1804987"/>
              <a:gd name="connsiteY1" fmla="*/ 1309688 h 1309688"/>
              <a:gd name="connsiteX2" fmla="*/ 319087 w 1804987"/>
              <a:gd name="connsiteY2" fmla="*/ 1309688 h 1309688"/>
              <a:gd name="connsiteX3" fmla="*/ 266700 w 1804987"/>
              <a:gd name="connsiteY3" fmla="*/ 1257301 h 1309688"/>
              <a:gd name="connsiteX4" fmla="*/ 0 w 1804987"/>
              <a:gd name="connsiteY4" fmla="*/ 1257301 h 1309688"/>
              <a:gd name="connsiteX0" fmla="*/ 1804987 w 1804987"/>
              <a:gd name="connsiteY0" fmla="*/ 0 h 1309688"/>
              <a:gd name="connsiteX1" fmla="*/ 1559508 w 1804987"/>
              <a:gd name="connsiteY1" fmla="*/ 245228 h 1309688"/>
              <a:gd name="connsiteX2" fmla="*/ 495299 w 1804987"/>
              <a:gd name="connsiteY2" fmla="*/ 1309688 h 1309688"/>
              <a:gd name="connsiteX3" fmla="*/ 319087 w 1804987"/>
              <a:gd name="connsiteY3" fmla="*/ 1309688 h 1309688"/>
              <a:gd name="connsiteX4" fmla="*/ 266700 w 1804987"/>
              <a:gd name="connsiteY4" fmla="*/ 1257301 h 1309688"/>
              <a:gd name="connsiteX5" fmla="*/ 0 w 1804987"/>
              <a:gd name="connsiteY5" fmla="*/ 1257301 h 1309688"/>
              <a:gd name="connsiteX0" fmla="*/ 1559508 w 1559508"/>
              <a:gd name="connsiteY0" fmla="*/ 0 h 1064460"/>
              <a:gd name="connsiteX1" fmla="*/ 495299 w 1559508"/>
              <a:gd name="connsiteY1" fmla="*/ 1064460 h 1064460"/>
              <a:gd name="connsiteX2" fmla="*/ 319087 w 1559508"/>
              <a:gd name="connsiteY2" fmla="*/ 1064460 h 1064460"/>
              <a:gd name="connsiteX3" fmla="*/ 266700 w 1559508"/>
              <a:gd name="connsiteY3" fmla="*/ 1012073 h 1064460"/>
              <a:gd name="connsiteX4" fmla="*/ 0 w 1559508"/>
              <a:gd name="connsiteY4" fmla="*/ 1012073 h 106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508" h="1064460">
                <a:moveTo>
                  <a:pt x="1559508" y="0"/>
                </a:moveTo>
                <a:lnTo>
                  <a:pt x="495299" y="1064460"/>
                </a:lnTo>
                <a:lnTo>
                  <a:pt x="319087" y="1064460"/>
                </a:lnTo>
                <a:lnTo>
                  <a:pt x="266700" y="1012073"/>
                </a:lnTo>
                <a:lnTo>
                  <a:pt x="0" y="101207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4" name="Freeform 463"/>
          <p:cNvSpPr/>
          <p:nvPr/>
        </p:nvSpPr>
        <p:spPr>
          <a:xfrm rot="8100000" flipV="1">
            <a:off x="2688484" y="945248"/>
            <a:ext cx="1517205" cy="1424972"/>
          </a:xfrm>
          <a:custGeom>
            <a:avLst/>
            <a:gdLst>
              <a:gd name="connsiteX0" fmla="*/ 1809750 w 1809750"/>
              <a:gd name="connsiteY0" fmla="*/ 0 h 1714500"/>
              <a:gd name="connsiteX1" fmla="*/ 433388 w 1809750"/>
              <a:gd name="connsiteY1" fmla="*/ 1376362 h 1714500"/>
              <a:gd name="connsiteX2" fmla="*/ 247650 w 1809750"/>
              <a:gd name="connsiteY2" fmla="*/ 1376362 h 1714500"/>
              <a:gd name="connsiteX3" fmla="*/ 0 w 1809750"/>
              <a:gd name="connsiteY3" fmla="*/ 1624012 h 1714500"/>
              <a:gd name="connsiteX4" fmla="*/ 0 w 1809750"/>
              <a:gd name="connsiteY4" fmla="*/ 1714500 h 1714500"/>
              <a:gd name="connsiteX0" fmla="*/ 1809750 w 1809750"/>
              <a:gd name="connsiteY0" fmla="*/ 0 h 1714500"/>
              <a:gd name="connsiteX1" fmla="*/ 1487591 w 1809750"/>
              <a:gd name="connsiteY1" fmla="*/ 317342 h 1714500"/>
              <a:gd name="connsiteX2" fmla="*/ 433388 w 1809750"/>
              <a:gd name="connsiteY2" fmla="*/ 1376362 h 1714500"/>
              <a:gd name="connsiteX3" fmla="*/ 247650 w 1809750"/>
              <a:gd name="connsiteY3" fmla="*/ 1376362 h 1714500"/>
              <a:gd name="connsiteX4" fmla="*/ 0 w 1809750"/>
              <a:gd name="connsiteY4" fmla="*/ 1624012 h 1714500"/>
              <a:gd name="connsiteX5" fmla="*/ 0 w 1809750"/>
              <a:gd name="connsiteY5" fmla="*/ 1714500 h 1714500"/>
              <a:gd name="connsiteX0" fmla="*/ 1487591 w 1487591"/>
              <a:gd name="connsiteY0" fmla="*/ 0 h 1397158"/>
              <a:gd name="connsiteX1" fmla="*/ 433388 w 1487591"/>
              <a:gd name="connsiteY1" fmla="*/ 1059020 h 1397158"/>
              <a:gd name="connsiteX2" fmla="*/ 247650 w 1487591"/>
              <a:gd name="connsiteY2" fmla="*/ 1059020 h 1397158"/>
              <a:gd name="connsiteX3" fmla="*/ 0 w 1487591"/>
              <a:gd name="connsiteY3" fmla="*/ 1306670 h 1397158"/>
              <a:gd name="connsiteX4" fmla="*/ 0 w 1487591"/>
              <a:gd name="connsiteY4" fmla="*/ 1397158 h 139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591" h="1397158">
                <a:moveTo>
                  <a:pt x="1487591" y="0"/>
                </a:moveTo>
                <a:lnTo>
                  <a:pt x="433388" y="1059020"/>
                </a:lnTo>
                <a:lnTo>
                  <a:pt x="247650" y="1059020"/>
                </a:lnTo>
                <a:lnTo>
                  <a:pt x="0" y="1306670"/>
                </a:lnTo>
                <a:lnTo>
                  <a:pt x="0" y="139715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5" name="Freeform 464"/>
          <p:cNvSpPr/>
          <p:nvPr/>
        </p:nvSpPr>
        <p:spPr>
          <a:xfrm rot="8100000" flipV="1">
            <a:off x="2766617" y="1138593"/>
            <a:ext cx="1502491" cy="1433794"/>
          </a:xfrm>
          <a:custGeom>
            <a:avLst/>
            <a:gdLst>
              <a:gd name="connsiteX0" fmla="*/ 1966913 w 1966913"/>
              <a:gd name="connsiteY0" fmla="*/ 0 h 1900238"/>
              <a:gd name="connsiteX1" fmla="*/ 66675 w 1966913"/>
              <a:gd name="connsiteY1" fmla="*/ 1900238 h 1900238"/>
              <a:gd name="connsiteX2" fmla="*/ 0 w 1966913"/>
              <a:gd name="connsiteY2" fmla="*/ 1900238 h 1900238"/>
              <a:gd name="connsiteX0" fmla="*/ 1966913 w 1966913"/>
              <a:gd name="connsiteY0" fmla="*/ 0 h 1900238"/>
              <a:gd name="connsiteX1" fmla="*/ 1473164 w 1966913"/>
              <a:gd name="connsiteY1" fmla="*/ 494430 h 1900238"/>
              <a:gd name="connsiteX2" fmla="*/ 66675 w 1966913"/>
              <a:gd name="connsiteY2" fmla="*/ 1900238 h 1900238"/>
              <a:gd name="connsiteX3" fmla="*/ 0 w 1966913"/>
              <a:gd name="connsiteY3" fmla="*/ 1900238 h 1900238"/>
              <a:gd name="connsiteX0" fmla="*/ 1473164 w 1473164"/>
              <a:gd name="connsiteY0" fmla="*/ 0 h 1405808"/>
              <a:gd name="connsiteX1" fmla="*/ 66675 w 1473164"/>
              <a:gd name="connsiteY1" fmla="*/ 1405808 h 1405808"/>
              <a:gd name="connsiteX2" fmla="*/ 0 w 1473164"/>
              <a:gd name="connsiteY2" fmla="*/ 1405808 h 1405808"/>
            </a:gdLst>
            <a:ahLst/>
            <a:cxnLst>
              <a:cxn ang="0">
                <a:pos x="connsiteX0" y="connsiteY0"/>
              </a:cxn>
              <a:cxn ang="0">
                <a:pos x="connsiteX1" y="connsiteY1"/>
              </a:cxn>
              <a:cxn ang="0">
                <a:pos x="connsiteX2" y="connsiteY2"/>
              </a:cxn>
            </a:cxnLst>
            <a:rect l="l" t="t" r="r" b="b"/>
            <a:pathLst>
              <a:path w="1473164" h="1405808">
                <a:moveTo>
                  <a:pt x="1473164" y="0"/>
                </a:moveTo>
                <a:lnTo>
                  <a:pt x="66675" y="1405808"/>
                </a:lnTo>
                <a:lnTo>
                  <a:pt x="0" y="140580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6" name="Freeform 465"/>
          <p:cNvSpPr/>
          <p:nvPr/>
        </p:nvSpPr>
        <p:spPr>
          <a:xfrm rot="8100000" flipV="1">
            <a:off x="3075753" y="574028"/>
            <a:ext cx="2697060" cy="2802963"/>
          </a:xfrm>
          <a:custGeom>
            <a:avLst/>
            <a:gdLst>
              <a:gd name="connsiteX0" fmla="*/ 2867025 w 2867025"/>
              <a:gd name="connsiteY0" fmla="*/ 0 h 3200400"/>
              <a:gd name="connsiteX1" fmla="*/ 909637 w 2867025"/>
              <a:gd name="connsiteY1" fmla="*/ 1957388 h 3200400"/>
              <a:gd name="connsiteX2" fmla="*/ 909637 w 2867025"/>
              <a:gd name="connsiteY2" fmla="*/ 2047875 h 3200400"/>
              <a:gd name="connsiteX3" fmla="*/ 271462 w 2867025"/>
              <a:gd name="connsiteY3" fmla="*/ 2686050 h 3200400"/>
              <a:gd name="connsiteX4" fmla="*/ 271462 w 2867025"/>
              <a:gd name="connsiteY4" fmla="*/ 2995613 h 3200400"/>
              <a:gd name="connsiteX5" fmla="*/ 66675 w 2867025"/>
              <a:gd name="connsiteY5" fmla="*/ 3200400 h 3200400"/>
              <a:gd name="connsiteX6" fmla="*/ 0 w 2867025"/>
              <a:gd name="connsiteY6" fmla="*/ 3200400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0 w 3163373"/>
              <a:gd name="connsiteY6" fmla="*/ 3159988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161376 w 3163373"/>
              <a:gd name="connsiteY6" fmla="*/ 3168674 h 3200400"/>
              <a:gd name="connsiteX7" fmla="*/ 0 w 3163373"/>
              <a:gd name="connsiteY7" fmla="*/ 3159988 h 3200400"/>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124332 w 3126329"/>
              <a:gd name="connsiteY6" fmla="*/ 3168674 h 3230707"/>
              <a:gd name="connsiteX7" fmla="*/ 0 w 3126329"/>
              <a:gd name="connsiteY7" fmla="*/ 3230707 h 3230707"/>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77186 w 3126329"/>
              <a:gd name="connsiteY6" fmla="*/ 3161939 h 3230707"/>
              <a:gd name="connsiteX7" fmla="*/ 0 w 3126329"/>
              <a:gd name="connsiteY7" fmla="*/ 3230707 h 3230707"/>
              <a:gd name="connsiteX0" fmla="*/ 3126329 w 3126329"/>
              <a:gd name="connsiteY0" fmla="*/ 0 h 3230707"/>
              <a:gd name="connsiteX1" fmla="*/ 2644417 w 3126329"/>
              <a:gd name="connsiteY1" fmla="*/ 482455 h 3230707"/>
              <a:gd name="connsiteX2" fmla="*/ 1168941 w 3126329"/>
              <a:gd name="connsiteY2" fmla="*/ 1957388 h 3230707"/>
              <a:gd name="connsiteX3" fmla="*/ 1168941 w 3126329"/>
              <a:gd name="connsiteY3" fmla="*/ 2047875 h 3230707"/>
              <a:gd name="connsiteX4" fmla="*/ 530766 w 3126329"/>
              <a:gd name="connsiteY4" fmla="*/ 2686050 h 3230707"/>
              <a:gd name="connsiteX5" fmla="*/ 530766 w 3126329"/>
              <a:gd name="connsiteY5" fmla="*/ 2995613 h 3230707"/>
              <a:gd name="connsiteX6" fmla="*/ 325979 w 3126329"/>
              <a:gd name="connsiteY6" fmla="*/ 3200400 h 3230707"/>
              <a:gd name="connsiteX7" fmla="*/ 77186 w 3126329"/>
              <a:gd name="connsiteY7" fmla="*/ 3161939 h 3230707"/>
              <a:gd name="connsiteX8" fmla="*/ 0 w 3126329"/>
              <a:gd name="connsiteY8" fmla="*/ 3230707 h 3230707"/>
              <a:gd name="connsiteX0" fmla="*/ 2644417 w 2644417"/>
              <a:gd name="connsiteY0" fmla="*/ 0 h 2748252"/>
              <a:gd name="connsiteX1" fmla="*/ 1168941 w 2644417"/>
              <a:gd name="connsiteY1" fmla="*/ 1474933 h 2748252"/>
              <a:gd name="connsiteX2" fmla="*/ 1168941 w 2644417"/>
              <a:gd name="connsiteY2" fmla="*/ 1565420 h 2748252"/>
              <a:gd name="connsiteX3" fmla="*/ 530766 w 2644417"/>
              <a:gd name="connsiteY3" fmla="*/ 2203595 h 2748252"/>
              <a:gd name="connsiteX4" fmla="*/ 530766 w 2644417"/>
              <a:gd name="connsiteY4" fmla="*/ 2513158 h 2748252"/>
              <a:gd name="connsiteX5" fmla="*/ 325979 w 2644417"/>
              <a:gd name="connsiteY5" fmla="*/ 2717945 h 2748252"/>
              <a:gd name="connsiteX6" fmla="*/ 77186 w 2644417"/>
              <a:gd name="connsiteY6" fmla="*/ 2679484 h 2748252"/>
              <a:gd name="connsiteX7" fmla="*/ 0 w 2644417"/>
              <a:gd name="connsiteY7" fmla="*/ 2748252 h 274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4417" h="2748252">
                <a:moveTo>
                  <a:pt x="2644417" y="0"/>
                </a:moveTo>
                <a:lnTo>
                  <a:pt x="1168941" y="1474933"/>
                </a:lnTo>
                <a:lnTo>
                  <a:pt x="1168941" y="1565420"/>
                </a:lnTo>
                <a:lnTo>
                  <a:pt x="530766" y="2203595"/>
                </a:lnTo>
                <a:lnTo>
                  <a:pt x="530766" y="2513158"/>
                </a:lnTo>
                <a:lnTo>
                  <a:pt x="325979" y="2717945"/>
                </a:lnTo>
                <a:lnTo>
                  <a:pt x="77186" y="2679484"/>
                </a:lnTo>
                <a:lnTo>
                  <a:pt x="0" y="2748252"/>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7" name="Freeform 466"/>
          <p:cNvSpPr/>
          <p:nvPr/>
        </p:nvSpPr>
        <p:spPr>
          <a:xfrm rot="8100000" flipV="1">
            <a:off x="3118091" y="626835"/>
            <a:ext cx="2615952" cy="2883625"/>
          </a:xfrm>
          <a:custGeom>
            <a:avLst/>
            <a:gdLst>
              <a:gd name="connsiteX0" fmla="*/ 2919413 w 2919413"/>
              <a:gd name="connsiteY0" fmla="*/ 0 h 3228975"/>
              <a:gd name="connsiteX1" fmla="*/ 1057275 w 2919413"/>
              <a:gd name="connsiteY1" fmla="*/ 1862138 h 3228975"/>
              <a:gd name="connsiteX2" fmla="*/ 1057275 w 2919413"/>
              <a:gd name="connsiteY2" fmla="*/ 1976438 h 3228975"/>
              <a:gd name="connsiteX3" fmla="*/ 466725 w 2919413"/>
              <a:gd name="connsiteY3" fmla="*/ 2566988 h 3228975"/>
              <a:gd name="connsiteX4" fmla="*/ 466725 w 2919413"/>
              <a:gd name="connsiteY4" fmla="*/ 2867025 h 3228975"/>
              <a:gd name="connsiteX5" fmla="*/ 104775 w 2919413"/>
              <a:gd name="connsiteY5" fmla="*/ 3228975 h 3228975"/>
              <a:gd name="connsiteX6" fmla="*/ 0 w 2919413"/>
              <a:gd name="connsiteY6" fmla="*/ 3228975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0 w 3070954"/>
              <a:gd name="connsiteY6" fmla="*/ 3218872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115526 w 3070954"/>
              <a:gd name="connsiteY6" fmla="*/ 3219863 h 3228975"/>
              <a:gd name="connsiteX7" fmla="*/ 0 w 3070954"/>
              <a:gd name="connsiteY7" fmla="*/ 3218872 h 3228975"/>
              <a:gd name="connsiteX0" fmla="*/ 3017073 w 3017073"/>
              <a:gd name="connsiteY0" fmla="*/ 0 h 3272753"/>
              <a:gd name="connsiteX1" fmla="*/ 1154935 w 3017073"/>
              <a:gd name="connsiteY1" fmla="*/ 1862138 h 3272753"/>
              <a:gd name="connsiteX2" fmla="*/ 1154935 w 3017073"/>
              <a:gd name="connsiteY2" fmla="*/ 1976438 h 3272753"/>
              <a:gd name="connsiteX3" fmla="*/ 564385 w 3017073"/>
              <a:gd name="connsiteY3" fmla="*/ 2566988 h 3272753"/>
              <a:gd name="connsiteX4" fmla="*/ 564385 w 3017073"/>
              <a:gd name="connsiteY4" fmla="*/ 2867025 h 3272753"/>
              <a:gd name="connsiteX5" fmla="*/ 202435 w 3017073"/>
              <a:gd name="connsiteY5" fmla="*/ 3228975 h 3272753"/>
              <a:gd name="connsiteX6" fmla="*/ 61645 w 3017073"/>
              <a:gd name="connsiteY6" fmla="*/ 3219863 h 3272753"/>
              <a:gd name="connsiteX7" fmla="*/ 0 w 3017073"/>
              <a:gd name="connsiteY7" fmla="*/ 3272753 h 3272753"/>
              <a:gd name="connsiteX0" fmla="*/ 3003603 w 3003603"/>
              <a:gd name="connsiteY0" fmla="*/ 0 h 3272753"/>
              <a:gd name="connsiteX1" fmla="*/ 1141465 w 3003603"/>
              <a:gd name="connsiteY1" fmla="*/ 1862138 h 3272753"/>
              <a:gd name="connsiteX2" fmla="*/ 1141465 w 3003603"/>
              <a:gd name="connsiteY2" fmla="*/ 1976438 h 3272753"/>
              <a:gd name="connsiteX3" fmla="*/ 550915 w 3003603"/>
              <a:gd name="connsiteY3" fmla="*/ 2566988 h 3272753"/>
              <a:gd name="connsiteX4" fmla="*/ 550915 w 3003603"/>
              <a:gd name="connsiteY4" fmla="*/ 2867025 h 3272753"/>
              <a:gd name="connsiteX5" fmla="*/ 188965 w 3003603"/>
              <a:gd name="connsiteY5" fmla="*/ 3228975 h 3272753"/>
              <a:gd name="connsiteX6" fmla="*/ 48175 w 3003603"/>
              <a:gd name="connsiteY6" fmla="*/ 3219863 h 3272753"/>
              <a:gd name="connsiteX7" fmla="*/ 0 w 3003603"/>
              <a:gd name="connsiteY7" fmla="*/ 3272753 h 3272753"/>
              <a:gd name="connsiteX0" fmla="*/ 3013706 w 3013706"/>
              <a:gd name="connsiteY0" fmla="*/ 0 h 3269385"/>
              <a:gd name="connsiteX1" fmla="*/ 1151568 w 3013706"/>
              <a:gd name="connsiteY1" fmla="*/ 1862138 h 3269385"/>
              <a:gd name="connsiteX2" fmla="*/ 1151568 w 3013706"/>
              <a:gd name="connsiteY2" fmla="*/ 1976438 h 3269385"/>
              <a:gd name="connsiteX3" fmla="*/ 561018 w 3013706"/>
              <a:gd name="connsiteY3" fmla="*/ 2566988 h 3269385"/>
              <a:gd name="connsiteX4" fmla="*/ 561018 w 3013706"/>
              <a:gd name="connsiteY4" fmla="*/ 2867025 h 3269385"/>
              <a:gd name="connsiteX5" fmla="*/ 199068 w 3013706"/>
              <a:gd name="connsiteY5" fmla="*/ 3228975 h 3269385"/>
              <a:gd name="connsiteX6" fmla="*/ 58278 w 3013706"/>
              <a:gd name="connsiteY6" fmla="*/ 3219863 h 3269385"/>
              <a:gd name="connsiteX7" fmla="*/ 0 w 3013706"/>
              <a:gd name="connsiteY7" fmla="*/ 3269385 h 3269385"/>
              <a:gd name="connsiteX0" fmla="*/ 3013706 w 3013706"/>
              <a:gd name="connsiteY0" fmla="*/ 0 h 3269385"/>
              <a:gd name="connsiteX1" fmla="*/ 2564892 w 3013706"/>
              <a:gd name="connsiteY1" fmla="*/ 442045 h 3269385"/>
              <a:gd name="connsiteX2" fmla="*/ 1151568 w 3013706"/>
              <a:gd name="connsiteY2" fmla="*/ 1862138 h 3269385"/>
              <a:gd name="connsiteX3" fmla="*/ 1151568 w 3013706"/>
              <a:gd name="connsiteY3" fmla="*/ 1976438 h 3269385"/>
              <a:gd name="connsiteX4" fmla="*/ 561018 w 3013706"/>
              <a:gd name="connsiteY4" fmla="*/ 2566988 h 3269385"/>
              <a:gd name="connsiteX5" fmla="*/ 561018 w 3013706"/>
              <a:gd name="connsiteY5" fmla="*/ 2867025 h 3269385"/>
              <a:gd name="connsiteX6" fmla="*/ 199068 w 3013706"/>
              <a:gd name="connsiteY6" fmla="*/ 3228975 h 3269385"/>
              <a:gd name="connsiteX7" fmla="*/ 58278 w 3013706"/>
              <a:gd name="connsiteY7" fmla="*/ 3219863 h 3269385"/>
              <a:gd name="connsiteX8" fmla="*/ 0 w 3013706"/>
              <a:gd name="connsiteY8" fmla="*/ 3269385 h 3269385"/>
              <a:gd name="connsiteX0" fmla="*/ 2564892 w 2564892"/>
              <a:gd name="connsiteY0" fmla="*/ 0 h 2827340"/>
              <a:gd name="connsiteX1" fmla="*/ 1151568 w 2564892"/>
              <a:gd name="connsiteY1" fmla="*/ 1420093 h 2827340"/>
              <a:gd name="connsiteX2" fmla="*/ 1151568 w 2564892"/>
              <a:gd name="connsiteY2" fmla="*/ 1534393 h 2827340"/>
              <a:gd name="connsiteX3" fmla="*/ 561018 w 2564892"/>
              <a:gd name="connsiteY3" fmla="*/ 2124943 h 2827340"/>
              <a:gd name="connsiteX4" fmla="*/ 561018 w 2564892"/>
              <a:gd name="connsiteY4" fmla="*/ 2424980 h 2827340"/>
              <a:gd name="connsiteX5" fmla="*/ 199068 w 2564892"/>
              <a:gd name="connsiteY5" fmla="*/ 2786930 h 2827340"/>
              <a:gd name="connsiteX6" fmla="*/ 58278 w 2564892"/>
              <a:gd name="connsiteY6" fmla="*/ 2777818 h 2827340"/>
              <a:gd name="connsiteX7" fmla="*/ 0 w 2564892"/>
              <a:gd name="connsiteY7" fmla="*/ 2827340 h 282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4892" h="2827340">
                <a:moveTo>
                  <a:pt x="2564892" y="0"/>
                </a:moveTo>
                <a:lnTo>
                  <a:pt x="1151568" y="1420093"/>
                </a:lnTo>
                <a:lnTo>
                  <a:pt x="1151568" y="1534393"/>
                </a:lnTo>
                <a:lnTo>
                  <a:pt x="561018" y="2124943"/>
                </a:lnTo>
                <a:lnTo>
                  <a:pt x="561018" y="2424980"/>
                </a:lnTo>
                <a:lnTo>
                  <a:pt x="199068" y="2786930"/>
                </a:lnTo>
                <a:lnTo>
                  <a:pt x="58278" y="2777818"/>
                </a:lnTo>
                <a:lnTo>
                  <a:pt x="0" y="282734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8" name="Freeform 467"/>
          <p:cNvSpPr/>
          <p:nvPr/>
        </p:nvSpPr>
        <p:spPr>
          <a:xfrm rot="8100000" flipV="1">
            <a:off x="3146953" y="696373"/>
            <a:ext cx="2536712" cy="2951673"/>
          </a:xfrm>
          <a:custGeom>
            <a:avLst/>
            <a:gdLst>
              <a:gd name="connsiteX0" fmla="*/ 2895601 w 2895601"/>
              <a:gd name="connsiteY0" fmla="*/ 0 h 3305175"/>
              <a:gd name="connsiteX1" fmla="*/ 1081088 w 2895601"/>
              <a:gd name="connsiteY1" fmla="*/ 1814513 h 3305175"/>
              <a:gd name="connsiteX2" fmla="*/ 1081088 w 2895601"/>
              <a:gd name="connsiteY2" fmla="*/ 1947862 h 3305175"/>
              <a:gd name="connsiteX3" fmla="*/ 495300 w 2895601"/>
              <a:gd name="connsiteY3" fmla="*/ 2533650 h 3305175"/>
              <a:gd name="connsiteX4" fmla="*/ 495300 w 2895601"/>
              <a:gd name="connsiteY4" fmla="*/ 2809875 h 3305175"/>
              <a:gd name="connsiteX5" fmla="*/ 0 w 2895601"/>
              <a:gd name="connsiteY5" fmla="*/ 3305175 h 3305175"/>
              <a:gd name="connsiteX0" fmla="*/ 2895601 w 2895601"/>
              <a:gd name="connsiteY0" fmla="*/ 0 h 3305175"/>
              <a:gd name="connsiteX1" fmla="*/ 2487198 w 2895601"/>
              <a:gd name="connsiteY1" fmla="*/ 411115 h 3305175"/>
              <a:gd name="connsiteX2" fmla="*/ 1081088 w 2895601"/>
              <a:gd name="connsiteY2" fmla="*/ 1814513 h 3305175"/>
              <a:gd name="connsiteX3" fmla="*/ 1081088 w 2895601"/>
              <a:gd name="connsiteY3" fmla="*/ 1947862 h 3305175"/>
              <a:gd name="connsiteX4" fmla="*/ 495300 w 2895601"/>
              <a:gd name="connsiteY4" fmla="*/ 2533650 h 3305175"/>
              <a:gd name="connsiteX5" fmla="*/ 495300 w 2895601"/>
              <a:gd name="connsiteY5" fmla="*/ 2809875 h 3305175"/>
              <a:gd name="connsiteX6" fmla="*/ 0 w 2895601"/>
              <a:gd name="connsiteY6" fmla="*/ 3305175 h 3305175"/>
              <a:gd name="connsiteX0" fmla="*/ 2487198 w 2487198"/>
              <a:gd name="connsiteY0" fmla="*/ 0 h 2894060"/>
              <a:gd name="connsiteX1" fmla="*/ 1081088 w 2487198"/>
              <a:gd name="connsiteY1" fmla="*/ 1403398 h 2894060"/>
              <a:gd name="connsiteX2" fmla="*/ 1081088 w 2487198"/>
              <a:gd name="connsiteY2" fmla="*/ 1536747 h 2894060"/>
              <a:gd name="connsiteX3" fmla="*/ 495300 w 2487198"/>
              <a:gd name="connsiteY3" fmla="*/ 2122535 h 2894060"/>
              <a:gd name="connsiteX4" fmla="*/ 495300 w 2487198"/>
              <a:gd name="connsiteY4" fmla="*/ 2398760 h 2894060"/>
              <a:gd name="connsiteX5" fmla="*/ 0 w 2487198"/>
              <a:gd name="connsiteY5" fmla="*/ 2894060 h 289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7198" h="2894060">
                <a:moveTo>
                  <a:pt x="2487198" y="0"/>
                </a:moveTo>
                <a:lnTo>
                  <a:pt x="1081088" y="1403398"/>
                </a:lnTo>
                <a:lnTo>
                  <a:pt x="1081088" y="1536747"/>
                </a:lnTo>
                <a:lnTo>
                  <a:pt x="495300" y="2122535"/>
                </a:lnTo>
                <a:lnTo>
                  <a:pt x="495300" y="2398760"/>
                </a:lnTo>
                <a:lnTo>
                  <a:pt x="0" y="289406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9" name="Freeform 468"/>
          <p:cNvSpPr/>
          <p:nvPr/>
        </p:nvSpPr>
        <p:spPr>
          <a:xfrm rot="8100000" flipV="1">
            <a:off x="3033507" y="1064242"/>
            <a:ext cx="1871848" cy="2293580"/>
          </a:xfrm>
          <a:custGeom>
            <a:avLst/>
            <a:gdLst>
              <a:gd name="connsiteX0" fmla="*/ 2238375 w 2238375"/>
              <a:gd name="connsiteY0" fmla="*/ 0 h 2647950"/>
              <a:gd name="connsiteX1" fmla="*/ 457200 w 2238375"/>
              <a:gd name="connsiteY1" fmla="*/ 1781175 h 2647950"/>
              <a:gd name="connsiteX2" fmla="*/ 457200 w 2238375"/>
              <a:gd name="connsiteY2" fmla="*/ 1928813 h 2647950"/>
              <a:gd name="connsiteX3" fmla="*/ 390525 w 2238375"/>
              <a:gd name="connsiteY3" fmla="*/ 1995488 h 2647950"/>
              <a:gd name="connsiteX4" fmla="*/ 390525 w 2238375"/>
              <a:gd name="connsiteY4" fmla="*/ 2219325 h 2647950"/>
              <a:gd name="connsiteX5" fmla="*/ 271463 w 2238375"/>
              <a:gd name="connsiteY5" fmla="*/ 2338387 h 2647950"/>
              <a:gd name="connsiteX6" fmla="*/ 190500 w 2238375"/>
              <a:gd name="connsiteY6" fmla="*/ 2338387 h 2647950"/>
              <a:gd name="connsiteX7" fmla="*/ 0 w 2238375"/>
              <a:gd name="connsiteY7" fmla="*/ 2528887 h 2647950"/>
              <a:gd name="connsiteX8" fmla="*/ 0 w 2238375"/>
              <a:gd name="connsiteY8" fmla="*/ 2647950 h 2647950"/>
              <a:gd name="connsiteX0" fmla="*/ 2238375 w 2238375"/>
              <a:gd name="connsiteY0" fmla="*/ 0 h 2647950"/>
              <a:gd name="connsiteX1" fmla="*/ 1835312 w 2238375"/>
              <a:gd name="connsiteY1" fmla="*/ 399138 h 2647950"/>
              <a:gd name="connsiteX2" fmla="*/ 457200 w 2238375"/>
              <a:gd name="connsiteY2" fmla="*/ 1781175 h 2647950"/>
              <a:gd name="connsiteX3" fmla="*/ 457200 w 2238375"/>
              <a:gd name="connsiteY3" fmla="*/ 1928813 h 2647950"/>
              <a:gd name="connsiteX4" fmla="*/ 390525 w 2238375"/>
              <a:gd name="connsiteY4" fmla="*/ 1995488 h 2647950"/>
              <a:gd name="connsiteX5" fmla="*/ 390525 w 2238375"/>
              <a:gd name="connsiteY5" fmla="*/ 2219325 h 2647950"/>
              <a:gd name="connsiteX6" fmla="*/ 271463 w 2238375"/>
              <a:gd name="connsiteY6" fmla="*/ 2338387 h 2647950"/>
              <a:gd name="connsiteX7" fmla="*/ 190500 w 2238375"/>
              <a:gd name="connsiteY7" fmla="*/ 2338387 h 2647950"/>
              <a:gd name="connsiteX8" fmla="*/ 0 w 2238375"/>
              <a:gd name="connsiteY8" fmla="*/ 2528887 h 2647950"/>
              <a:gd name="connsiteX9" fmla="*/ 0 w 2238375"/>
              <a:gd name="connsiteY9" fmla="*/ 2647950 h 2647950"/>
              <a:gd name="connsiteX0" fmla="*/ 1835312 w 1835312"/>
              <a:gd name="connsiteY0" fmla="*/ 0 h 2248812"/>
              <a:gd name="connsiteX1" fmla="*/ 457200 w 1835312"/>
              <a:gd name="connsiteY1" fmla="*/ 1382037 h 2248812"/>
              <a:gd name="connsiteX2" fmla="*/ 457200 w 1835312"/>
              <a:gd name="connsiteY2" fmla="*/ 1529675 h 2248812"/>
              <a:gd name="connsiteX3" fmla="*/ 390525 w 1835312"/>
              <a:gd name="connsiteY3" fmla="*/ 1596350 h 2248812"/>
              <a:gd name="connsiteX4" fmla="*/ 390525 w 1835312"/>
              <a:gd name="connsiteY4" fmla="*/ 1820187 h 2248812"/>
              <a:gd name="connsiteX5" fmla="*/ 271463 w 1835312"/>
              <a:gd name="connsiteY5" fmla="*/ 1939249 h 2248812"/>
              <a:gd name="connsiteX6" fmla="*/ 190500 w 1835312"/>
              <a:gd name="connsiteY6" fmla="*/ 1939249 h 2248812"/>
              <a:gd name="connsiteX7" fmla="*/ 0 w 1835312"/>
              <a:gd name="connsiteY7" fmla="*/ 2129749 h 2248812"/>
              <a:gd name="connsiteX8" fmla="*/ 0 w 1835312"/>
              <a:gd name="connsiteY8" fmla="*/ 2248812 h 2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5312" h="2248812">
                <a:moveTo>
                  <a:pt x="1835312" y="0"/>
                </a:moveTo>
                <a:lnTo>
                  <a:pt x="457200" y="1382037"/>
                </a:lnTo>
                <a:lnTo>
                  <a:pt x="457200" y="1529675"/>
                </a:lnTo>
                <a:lnTo>
                  <a:pt x="390525" y="1596350"/>
                </a:lnTo>
                <a:lnTo>
                  <a:pt x="390525" y="1820187"/>
                </a:lnTo>
                <a:lnTo>
                  <a:pt x="271463" y="1939249"/>
                </a:lnTo>
                <a:lnTo>
                  <a:pt x="190500" y="1939249"/>
                </a:lnTo>
                <a:lnTo>
                  <a:pt x="0" y="2129749"/>
                </a:lnTo>
                <a:lnTo>
                  <a:pt x="0" y="224881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70" name="Freeform 469"/>
          <p:cNvSpPr/>
          <p:nvPr/>
        </p:nvSpPr>
        <p:spPr>
          <a:xfrm rot="8100000" flipV="1">
            <a:off x="2980744" y="1196655"/>
            <a:ext cx="1704199" cy="2109245"/>
          </a:xfrm>
          <a:custGeom>
            <a:avLst/>
            <a:gdLst>
              <a:gd name="connsiteX0" fmla="*/ 2028825 w 2028825"/>
              <a:gd name="connsiteY0" fmla="*/ 0 h 2424112"/>
              <a:gd name="connsiteX1" fmla="*/ 314325 w 2028825"/>
              <a:gd name="connsiteY1" fmla="*/ 1714500 h 2424112"/>
              <a:gd name="connsiteX2" fmla="*/ 314325 w 2028825"/>
              <a:gd name="connsiteY2" fmla="*/ 1876425 h 2424112"/>
              <a:gd name="connsiteX3" fmla="*/ 233362 w 2028825"/>
              <a:gd name="connsiteY3" fmla="*/ 1957388 h 2424112"/>
              <a:gd name="connsiteX4" fmla="*/ 233362 w 2028825"/>
              <a:gd name="connsiteY4" fmla="*/ 2190750 h 2424112"/>
              <a:gd name="connsiteX5" fmla="*/ 0 w 2028825"/>
              <a:gd name="connsiteY5" fmla="*/ 2424112 h 2424112"/>
              <a:gd name="connsiteX0" fmla="*/ 2028825 w 2028825"/>
              <a:gd name="connsiteY0" fmla="*/ 0 h 2424112"/>
              <a:gd name="connsiteX1" fmla="*/ 1670935 w 2028825"/>
              <a:gd name="connsiteY1" fmla="*/ 356037 h 2424112"/>
              <a:gd name="connsiteX2" fmla="*/ 314325 w 2028825"/>
              <a:gd name="connsiteY2" fmla="*/ 1714500 h 2424112"/>
              <a:gd name="connsiteX3" fmla="*/ 314325 w 2028825"/>
              <a:gd name="connsiteY3" fmla="*/ 1876425 h 2424112"/>
              <a:gd name="connsiteX4" fmla="*/ 233362 w 2028825"/>
              <a:gd name="connsiteY4" fmla="*/ 1957388 h 2424112"/>
              <a:gd name="connsiteX5" fmla="*/ 233362 w 2028825"/>
              <a:gd name="connsiteY5" fmla="*/ 2190750 h 2424112"/>
              <a:gd name="connsiteX6" fmla="*/ 0 w 2028825"/>
              <a:gd name="connsiteY6" fmla="*/ 2424112 h 2424112"/>
              <a:gd name="connsiteX0" fmla="*/ 1670935 w 1670935"/>
              <a:gd name="connsiteY0" fmla="*/ 0 h 2068075"/>
              <a:gd name="connsiteX1" fmla="*/ 314325 w 1670935"/>
              <a:gd name="connsiteY1" fmla="*/ 1358463 h 2068075"/>
              <a:gd name="connsiteX2" fmla="*/ 314325 w 1670935"/>
              <a:gd name="connsiteY2" fmla="*/ 1520388 h 2068075"/>
              <a:gd name="connsiteX3" fmla="*/ 233362 w 1670935"/>
              <a:gd name="connsiteY3" fmla="*/ 1601351 h 2068075"/>
              <a:gd name="connsiteX4" fmla="*/ 233362 w 1670935"/>
              <a:gd name="connsiteY4" fmla="*/ 1834713 h 2068075"/>
              <a:gd name="connsiteX5" fmla="*/ 0 w 1670935"/>
              <a:gd name="connsiteY5" fmla="*/ 2068075 h 206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0935" h="2068075">
                <a:moveTo>
                  <a:pt x="1670935" y="0"/>
                </a:moveTo>
                <a:lnTo>
                  <a:pt x="314325" y="1358463"/>
                </a:lnTo>
                <a:lnTo>
                  <a:pt x="314325" y="1520388"/>
                </a:lnTo>
                <a:lnTo>
                  <a:pt x="233362" y="1601351"/>
                </a:lnTo>
                <a:lnTo>
                  <a:pt x="233362" y="1834713"/>
                </a:lnTo>
                <a:lnTo>
                  <a:pt x="0" y="206807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72" name="Freeform 471"/>
          <p:cNvSpPr/>
          <p:nvPr/>
        </p:nvSpPr>
        <p:spPr>
          <a:xfrm>
            <a:off x="9459682" y="1450717"/>
            <a:ext cx="2977530" cy="2574374"/>
          </a:xfrm>
          <a:custGeom>
            <a:avLst/>
            <a:gdLst>
              <a:gd name="connsiteX0" fmla="*/ 2919412 w 2919412"/>
              <a:gd name="connsiteY0" fmla="*/ 0 h 2524125"/>
              <a:gd name="connsiteX1" fmla="*/ 1695449 w 2919412"/>
              <a:gd name="connsiteY1" fmla="*/ 1223963 h 2524125"/>
              <a:gd name="connsiteX2" fmla="*/ 1695449 w 2919412"/>
              <a:gd name="connsiteY2" fmla="*/ 1371600 h 2524125"/>
              <a:gd name="connsiteX3" fmla="*/ 1285874 w 2919412"/>
              <a:gd name="connsiteY3" fmla="*/ 1781175 h 2524125"/>
              <a:gd name="connsiteX4" fmla="*/ 1176337 w 2919412"/>
              <a:gd name="connsiteY4" fmla="*/ 1781175 h 2524125"/>
              <a:gd name="connsiteX5" fmla="*/ 1028700 w 2919412"/>
              <a:gd name="connsiteY5" fmla="*/ 1633538 h 2524125"/>
              <a:gd name="connsiteX6" fmla="*/ 976312 w 2919412"/>
              <a:gd name="connsiteY6" fmla="*/ 1633538 h 2524125"/>
              <a:gd name="connsiteX7" fmla="*/ 885825 w 2919412"/>
              <a:gd name="connsiteY7" fmla="*/ 1724025 h 2524125"/>
              <a:gd name="connsiteX8" fmla="*/ 885825 w 2919412"/>
              <a:gd name="connsiteY8" fmla="*/ 1833563 h 2524125"/>
              <a:gd name="connsiteX9" fmla="*/ 514350 w 2919412"/>
              <a:gd name="connsiteY9" fmla="*/ 2205038 h 2524125"/>
              <a:gd name="connsiteX10" fmla="*/ 376237 w 2919412"/>
              <a:gd name="connsiteY10" fmla="*/ 2205038 h 2524125"/>
              <a:gd name="connsiteX11" fmla="*/ 314325 w 2919412"/>
              <a:gd name="connsiteY11" fmla="*/ 2266950 h 2524125"/>
              <a:gd name="connsiteX12" fmla="*/ 109537 w 2919412"/>
              <a:gd name="connsiteY12" fmla="*/ 2266950 h 2524125"/>
              <a:gd name="connsiteX13" fmla="*/ 0 w 2919412"/>
              <a:gd name="connsiteY13" fmla="*/ 2376487 h 2524125"/>
              <a:gd name="connsiteX14" fmla="*/ 0 w 2919412"/>
              <a:gd name="connsiteY14" fmla="*/ 2524125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19412" h="2524125">
                <a:moveTo>
                  <a:pt x="2919412" y="0"/>
                </a:moveTo>
                <a:lnTo>
                  <a:pt x="1695449" y="1223963"/>
                </a:lnTo>
                <a:lnTo>
                  <a:pt x="1695449" y="1371600"/>
                </a:lnTo>
                <a:lnTo>
                  <a:pt x="1285874" y="1781175"/>
                </a:lnTo>
                <a:lnTo>
                  <a:pt x="1176337" y="1781175"/>
                </a:lnTo>
                <a:lnTo>
                  <a:pt x="1028700" y="1633538"/>
                </a:lnTo>
                <a:lnTo>
                  <a:pt x="976312" y="1633538"/>
                </a:lnTo>
                <a:lnTo>
                  <a:pt x="885825" y="1724025"/>
                </a:lnTo>
                <a:lnTo>
                  <a:pt x="885825" y="1833563"/>
                </a:lnTo>
                <a:lnTo>
                  <a:pt x="514350" y="2205038"/>
                </a:lnTo>
                <a:lnTo>
                  <a:pt x="376237" y="2205038"/>
                </a:lnTo>
                <a:lnTo>
                  <a:pt x="314325" y="2266950"/>
                </a:lnTo>
                <a:lnTo>
                  <a:pt x="109537" y="2266950"/>
                </a:lnTo>
                <a:lnTo>
                  <a:pt x="0" y="2376487"/>
                </a:lnTo>
                <a:lnTo>
                  <a:pt x="0" y="252412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477" name="Freeform 476"/>
          <p:cNvSpPr/>
          <p:nvPr/>
        </p:nvSpPr>
        <p:spPr>
          <a:xfrm>
            <a:off x="9624832" y="2436752"/>
            <a:ext cx="2812381" cy="1627198"/>
          </a:xfrm>
          <a:custGeom>
            <a:avLst/>
            <a:gdLst>
              <a:gd name="connsiteX0" fmla="*/ 2757487 w 2757487"/>
              <a:gd name="connsiteY0" fmla="*/ 0 h 1595437"/>
              <a:gd name="connsiteX1" fmla="*/ 2400300 w 2757487"/>
              <a:gd name="connsiteY1" fmla="*/ 357187 h 1595437"/>
              <a:gd name="connsiteX2" fmla="*/ 2400300 w 2757487"/>
              <a:gd name="connsiteY2" fmla="*/ 576262 h 1595437"/>
              <a:gd name="connsiteX3" fmla="*/ 2128837 w 2757487"/>
              <a:gd name="connsiteY3" fmla="*/ 847725 h 1595437"/>
              <a:gd name="connsiteX4" fmla="*/ 1614487 w 2757487"/>
              <a:gd name="connsiteY4" fmla="*/ 847725 h 1595437"/>
              <a:gd name="connsiteX5" fmla="*/ 976312 w 2757487"/>
              <a:gd name="connsiteY5" fmla="*/ 1485900 h 1595437"/>
              <a:gd name="connsiteX6" fmla="*/ 781050 w 2757487"/>
              <a:gd name="connsiteY6" fmla="*/ 1485900 h 1595437"/>
              <a:gd name="connsiteX7" fmla="*/ 723900 w 2757487"/>
              <a:gd name="connsiteY7" fmla="*/ 1428750 h 1595437"/>
              <a:gd name="connsiteX8" fmla="*/ 481012 w 2757487"/>
              <a:gd name="connsiteY8" fmla="*/ 1428750 h 1595437"/>
              <a:gd name="connsiteX9" fmla="*/ 419100 w 2757487"/>
              <a:gd name="connsiteY9" fmla="*/ 1366838 h 1595437"/>
              <a:gd name="connsiteX10" fmla="*/ 300037 w 2757487"/>
              <a:gd name="connsiteY10" fmla="*/ 1366838 h 1595437"/>
              <a:gd name="connsiteX11" fmla="*/ 161925 w 2757487"/>
              <a:gd name="connsiteY11" fmla="*/ 1504950 h 1595437"/>
              <a:gd name="connsiteX12" fmla="*/ 90487 w 2757487"/>
              <a:gd name="connsiteY12" fmla="*/ 1504950 h 1595437"/>
              <a:gd name="connsiteX13" fmla="*/ 0 w 2757487"/>
              <a:gd name="connsiteY13" fmla="*/ 1595437 h 159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7487" h="1595437">
                <a:moveTo>
                  <a:pt x="2757487" y="0"/>
                </a:moveTo>
                <a:lnTo>
                  <a:pt x="2400300" y="357187"/>
                </a:lnTo>
                <a:lnTo>
                  <a:pt x="2400300" y="576262"/>
                </a:lnTo>
                <a:lnTo>
                  <a:pt x="2128837" y="847725"/>
                </a:lnTo>
                <a:lnTo>
                  <a:pt x="1614487" y="847725"/>
                </a:lnTo>
                <a:lnTo>
                  <a:pt x="976312" y="1485900"/>
                </a:lnTo>
                <a:lnTo>
                  <a:pt x="781050" y="1485900"/>
                </a:lnTo>
                <a:lnTo>
                  <a:pt x="723900" y="1428750"/>
                </a:lnTo>
                <a:lnTo>
                  <a:pt x="481012" y="1428750"/>
                </a:lnTo>
                <a:lnTo>
                  <a:pt x="419100" y="1366838"/>
                </a:lnTo>
                <a:lnTo>
                  <a:pt x="300037" y="1366838"/>
                </a:lnTo>
                <a:lnTo>
                  <a:pt x="161925" y="1504950"/>
                </a:lnTo>
                <a:lnTo>
                  <a:pt x="90487" y="1504950"/>
                </a:lnTo>
                <a:lnTo>
                  <a:pt x="0" y="159543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478" name="Freeform 477"/>
          <p:cNvSpPr/>
          <p:nvPr/>
        </p:nvSpPr>
        <p:spPr>
          <a:xfrm>
            <a:off x="9853125" y="2519325"/>
            <a:ext cx="2574374" cy="1714631"/>
          </a:xfrm>
          <a:custGeom>
            <a:avLst/>
            <a:gdLst>
              <a:gd name="connsiteX0" fmla="*/ 2524125 w 2524125"/>
              <a:gd name="connsiteY0" fmla="*/ 0 h 1681163"/>
              <a:gd name="connsiteX1" fmla="*/ 2243138 w 2524125"/>
              <a:gd name="connsiteY1" fmla="*/ 280987 h 1681163"/>
              <a:gd name="connsiteX2" fmla="*/ 2243138 w 2524125"/>
              <a:gd name="connsiteY2" fmla="*/ 509588 h 1681163"/>
              <a:gd name="connsiteX3" fmla="*/ 1947863 w 2524125"/>
              <a:gd name="connsiteY3" fmla="*/ 804863 h 1681163"/>
              <a:gd name="connsiteX4" fmla="*/ 1447800 w 2524125"/>
              <a:gd name="connsiteY4" fmla="*/ 804863 h 1681163"/>
              <a:gd name="connsiteX5" fmla="*/ 790575 w 2524125"/>
              <a:gd name="connsiteY5" fmla="*/ 1462088 h 1681163"/>
              <a:gd name="connsiteX6" fmla="*/ 528638 w 2524125"/>
              <a:gd name="connsiteY6" fmla="*/ 1462088 h 1681163"/>
              <a:gd name="connsiteX7" fmla="*/ 471488 w 2524125"/>
              <a:gd name="connsiteY7" fmla="*/ 1404938 h 1681163"/>
              <a:gd name="connsiteX8" fmla="*/ 266700 w 2524125"/>
              <a:gd name="connsiteY8" fmla="*/ 1404938 h 1681163"/>
              <a:gd name="connsiteX9" fmla="*/ 190500 w 2524125"/>
              <a:gd name="connsiteY9" fmla="*/ 1328738 h 1681163"/>
              <a:gd name="connsiteX10" fmla="*/ 104775 w 2524125"/>
              <a:gd name="connsiteY10" fmla="*/ 1328738 h 1681163"/>
              <a:gd name="connsiteX11" fmla="*/ 0 w 2524125"/>
              <a:gd name="connsiteY11" fmla="*/ 1433513 h 1681163"/>
              <a:gd name="connsiteX12" fmla="*/ 0 w 2524125"/>
              <a:gd name="connsiteY12" fmla="*/ 1681163 h 168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4125" h="1681163">
                <a:moveTo>
                  <a:pt x="2524125" y="0"/>
                </a:moveTo>
                <a:lnTo>
                  <a:pt x="2243138" y="280987"/>
                </a:lnTo>
                <a:lnTo>
                  <a:pt x="2243138" y="509588"/>
                </a:lnTo>
                <a:lnTo>
                  <a:pt x="1947863" y="804863"/>
                </a:lnTo>
                <a:lnTo>
                  <a:pt x="1447800" y="804863"/>
                </a:lnTo>
                <a:lnTo>
                  <a:pt x="790575" y="1462088"/>
                </a:lnTo>
                <a:lnTo>
                  <a:pt x="528638" y="1462088"/>
                </a:lnTo>
                <a:lnTo>
                  <a:pt x="471488" y="1404938"/>
                </a:lnTo>
                <a:lnTo>
                  <a:pt x="266700" y="1404938"/>
                </a:lnTo>
                <a:lnTo>
                  <a:pt x="190500" y="1328738"/>
                </a:lnTo>
                <a:lnTo>
                  <a:pt x="104775" y="1328738"/>
                </a:lnTo>
                <a:lnTo>
                  <a:pt x="0" y="1433513"/>
                </a:lnTo>
                <a:lnTo>
                  <a:pt x="0" y="168116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675" name="Freeform 674"/>
          <p:cNvSpPr/>
          <p:nvPr/>
        </p:nvSpPr>
        <p:spPr>
          <a:xfrm>
            <a:off x="9930842" y="3325637"/>
            <a:ext cx="2511229" cy="1612627"/>
          </a:xfrm>
          <a:custGeom>
            <a:avLst/>
            <a:gdLst>
              <a:gd name="connsiteX0" fmla="*/ 2462213 w 2462213"/>
              <a:gd name="connsiteY0" fmla="*/ 0 h 1581150"/>
              <a:gd name="connsiteX1" fmla="*/ 2219325 w 2462213"/>
              <a:gd name="connsiteY1" fmla="*/ 242888 h 1581150"/>
              <a:gd name="connsiteX2" fmla="*/ 2119313 w 2462213"/>
              <a:gd name="connsiteY2" fmla="*/ 242888 h 1581150"/>
              <a:gd name="connsiteX3" fmla="*/ 1909763 w 2462213"/>
              <a:gd name="connsiteY3" fmla="*/ 452438 h 1581150"/>
              <a:gd name="connsiteX4" fmla="*/ 1762125 w 2462213"/>
              <a:gd name="connsiteY4" fmla="*/ 452438 h 1581150"/>
              <a:gd name="connsiteX5" fmla="*/ 1428750 w 2462213"/>
              <a:gd name="connsiteY5" fmla="*/ 785813 h 1581150"/>
              <a:gd name="connsiteX6" fmla="*/ 1066800 w 2462213"/>
              <a:gd name="connsiteY6" fmla="*/ 785813 h 1581150"/>
              <a:gd name="connsiteX7" fmla="*/ 719138 w 2462213"/>
              <a:gd name="connsiteY7" fmla="*/ 1133475 h 1581150"/>
              <a:gd name="connsiteX8" fmla="*/ 342900 w 2462213"/>
              <a:gd name="connsiteY8" fmla="*/ 1133475 h 1581150"/>
              <a:gd name="connsiteX9" fmla="*/ 9525 w 2462213"/>
              <a:gd name="connsiteY9" fmla="*/ 1466850 h 1581150"/>
              <a:gd name="connsiteX10" fmla="*/ 0 w 2462213"/>
              <a:gd name="connsiteY10"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2213" h="1581150">
                <a:moveTo>
                  <a:pt x="2462213" y="0"/>
                </a:moveTo>
                <a:lnTo>
                  <a:pt x="2219325" y="242888"/>
                </a:lnTo>
                <a:lnTo>
                  <a:pt x="2119313" y="242888"/>
                </a:lnTo>
                <a:lnTo>
                  <a:pt x="1909763" y="452438"/>
                </a:lnTo>
                <a:lnTo>
                  <a:pt x="1762125" y="452438"/>
                </a:lnTo>
                <a:lnTo>
                  <a:pt x="1428750" y="785813"/>
                </a:lnTo>
                <a:lnTo>
                  <a:pt x="1066800" y="785813"/>
                </a:lnTo>
                <a:lnTo>
                  <a:pt x="719138" y="1133475"/>
                </a:lnTo>
                <a:lnTo>
                  <a:pt x="342900" y="1133475"/>
                </a:lnTo>
                <a:lnTo>
                  <a:pt x="9525" y="1466850"/>
                </a:lnTo>
                <a:lnTo>
                  <a:pt x="0" y="15811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76" name="Freeform 675"/>
          <p:cNvSpPr/>
          <p:nvPr/>
        </p:nvSpPr>
        <p:spPr>
          <a:xfrm>
            <a:off x="8732704" y="3918229"/>
            <a:ext cx="3717461" cy="2681235"/>
          </a:xfrm>
          <a:custGeom>
            <a:avLst/>
            <a:gdLst>
              <a:gd name="connsiteX0" fmla="*/ 3644900 w 3644900"/>
              <a:gd name="connsiteY0" fmla="*/ 0 h 2628900"/>
              <a:gd name="connsiteX1" fmla="*/ 3403600 w 3644900"/>
              <a:gd name="connsiteY1" fmla="*/ 0 h 2628900"/>
              <a:gd name="connsiteX2" fmla="*/ 3136900 w 3644900"/>
              <a:gd name="connsiteY2" fmla="*/ 266700 h 2628900"/>
              <a:gd name="connsiteX3" fmla="*/ 2882900 w 3644900"/>
              <a:gd name="connsiteY3" fmla="*/ 266700 h 2628900"/>
              <a:gd name="connsiteX4" fmla="*/ 2432050 w 3644900"/>
              <a:gd name="connsiteY4" fmla="*/ 717550 h 2628900"/>
              <a:gd name="connsiteX5" fmla="*/ 1854200 w 3644900"/>
              <a:gd name="connsiteY5" fmla="*/ 717550 h 2628900"/>
              <a:gd name="connsiteX6" fmla="*/ 1530350 w 3644900"/>
              <a:gd name="connsiteY6" fmla="*/ 1041400 h 2628900"/>
              <a:gd name="connsiteX7" fmla="*/ 1435100 w 3644900"/>
              <a:gd name="connsiteY7" fmla="*/ 1041400 h 2628900"/>
              <a:gd name="connsiteX8" fmla="*/ 863600 w 3644900"/>
              <a:gd name="connsiteY8" fmla="*/ 1612900 h 2628900"/>
              <a:gd name="connsiteX9" fmla="*/ 863600 w 3644900"/>
              <a:gd name="connsiteY9" fmla="*/ 1835150 h 2628900"/>
              <a:gd name="connsiteX10" fmla="*/ 793750 w 3644900"/>
              <a:gd name="connsiteY10" fmla="*/ 1835150 h 2628900"/>
              <a:gd name="connsiteX11" fmla="*/ 0 w 3644900"/>
              <a:gd name="connsiteY11" fmla="*/ 262890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44900" h="2628900">
                <a:moveTo>
                  <a:pt x="3644900" y="0"/>
                </a:moveTo>
                <a:lnTo>
                  <a:pt x="3403600" y="0"/>
                </a:lnTo>
                <a:lnTo>
                  <a:pt x="3136900" y="266700"/>
                </a:lnTo>
                <a:lnTo>
                  <a:pt x="2882900" y="266700"/>
                </a:lnTo>
                <a:lnTo>
                  <a:pt x="2432050" y="717550"/>
                </a:lnTo>
                <a:lnTo>
                  <a:pt x="1854200" y="717550"/>
                </a:lnTo>
                <a:lnTo>
                  <a:pt x="1530350" y="1041400"/>
                </a:lnTo>
                <a:lnTo>
                  <a:pt x="1435100" y="1041400"/>
                </a:lnTo>
                <a:lnTo>
                  <a:pt x="863600" y="1612900"/>
                </a:lnTo>
                <a:lnTo>
                  <a:pt x="863600" y="1835150"/>
                </a:lnTo>
                <a:lnTo>
                  <a:pt x="793750" y="1835150"/>
                </a:lnTo>
                <a:lnTo>
                  <a:pt x="0" y="2628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77" name="Freeform 676"/>
          <p:cNvSpPr/>
          <p:nvPr/>
        </p:nvSpPr>
        <p:spPr>
          <a:xfrm>
            <a:off x="8654988" y="3982993"/>
            <a:ext cx="3788701" cy="2836668"/>
          </a:xfrm>
          <a:custGeom>
            <a:avLst/>
            <a:gdLst>
              <a:gd name="connsiteX0" fmla="*/ 3714750 w 3714750"/>
              <a:gd name="connsiteY0" fmla="*/ 0 h 2781300"/>
              <a:gd name="connsiteX1" fmla="*/ 3511550 w 3714750"/>
              <a:gd name="connsiteY1" fmla="*/ 0 h 2781300"/>
              <a:gd name="connsiteX2" fmla="*/ 3219450 w 3714750"/>
              <a:gd name="connsiteY2" fmla="*/ 292100 h 2781300"/>
              <a:gd name="connsiteX3" fmla="*/ 2965450 w 3714750"/>
              <a:gd name="connsiteY3" fmla="*/ 292100 h 2781300"/>
              <a:gd name="connsiteX4" fmla="*/ 2520950 w 3714750"/>
              <a:gd name="connsiteY4" fmla="*/ 736600 h 2781300"/>
              <a:gd name="connsiteX5" fmla="*/ 1949450 w 3714750"/>
              <a:gd name="connsiteY5" fmla="*/ 736600 h 2781300"/>
              <a:gd name="connsiteX6" fmla="*/ 1612900 w 3714750"/>
              <a:gd name="connsiteY6" fmla="*/ 1073150 h 2781300"/>
              <a:gd name="connsiteX7" fmla="*/ 1517650 w 3714750"/>
              <a:gd name="connsiteY7" fmla="*/ 1073150 h 2781300"/>
              <a:gd name="connsiteX8" fmla="*/ 1041400 w 3714750"/>
              <a:gd name="connsiteY8" fmla="*/ 1549400 h 2781300"/>
              <a:gd name="connsiteX9" fmla="*/ 1041400 w 3714750"/>
              <a:gd name="connsiteY9" fmla="*/ 1879600 h 2781300"/>
              <a:gd name="connsiteX10" fmla="*/ 901700 w 3714750"/>
              <a:gd name="connsiteY10" fmla="*/ 1879600 h 2781300"/>
              <a:gd name="connsiteX11" fmla="*/ 0 w 3714750"/>
              <a:gd name="connsiteY11" fmla="*/ 278130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4750" h="2781300">
                <a:moveTo>
                  <a:pt x="3714750" y="0"/>
                </a:moveTo>
                <a:lnTo>
                  <a:pt x="3511550" y="0"/>
                </a:lnTo>
                <a:lnTo>
                  <a:pt x="3219450" y="292100"/>
                </a:lnTo>
                <a:lnTo>
                  <a:pt x="2965450" y="292100"/>
                </a:lnTo>
                <a:lnTo>
                  <a:pt x="2520950" y="736600"/>
                </a:lnTo>
                <a:lnTo>
                  <a:pt x="1949450" y="736600"/>
                </a:lnTo>
                <a:lnTo>
                  <a:pt x="1612900" y="1073150"/>
                </a:lnTo>
                <a:lnTo>
                  <a:pt x="1517650" y="1073150"/>
                </a:lnTo>
                <a:lnTo>
                  <a:pt x="1041400" y="1549400"/>
                </a:lnTo>
                <a:lnTo>
                  <a:pt x="1041400" y="1879600"/>
                </a:lnTo>
                <a:lnTo>
                  <a:pt x="901700" y="1879600"/>
                </a:lnTo>
                <a:lnTo>
                  <a:pt x="0" y="27813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678" name="Group 677"/>
          <p:cNvGrpSpPr/>
          <p:nvPr/>
        </p:nvGrpSpPr>
        <p:grpSpPr>
          <a:xfrm flipV="1">
            <a:off x="5246865" y="12952"/>
            <a:ext cx="2959720" cy="2260268"/>
            <a:chOff x="9017000" y="4648200"/>
            <a:chExt cx="2901950" cy="2216150"/>
          </a:xfrm>
        </p:grpSpPr>
        <p:sp>
          <p:nvSpPr>
            <p:cNvPr id="822" name="Freeform 821"/>
            <p:cNvSpPr/>
            <p:nvPr/>
          </p:nvSpPr>
          <p:spPr>
            <a:xfrm>
              <a:off x="9017000" y="5346700"/>
              <a:ext cx="1568450" cy="1511300"/>
            </a:xfrm>
            <a:custGeom>
              <a:avLst/>
              <a:gdLst>
                <a:gd name="connsiteX0" fmla="*/ 0 w 1568450"/>
                <a:gd name="connsiteY0" fmla="*/ 1511300 h 1511300"/>
                <a:gd name="connsiteX1" fmla="*/ 781050 w 1568450"/>
                <a:gd name="connsiteY1" fmla="*/ 730250 h 1511300"/>
                <a:gd name="connsiteX2" fmla="*/ 781050 w 1568450"/>
                <a:gd name="connsiteY2" fmla="*/ 539750 h 1511300"/>
                <a:gd name="connsiteX3" fmla="*/ 1250950 w 1568450"/>
                <a:gd name="connsiteY3" fmla="*/ 69850 h 1511300"/>
                <a:gd name="connsiteX4" fmla="*/ 1409700 w 1568450"/>
                <a:gd name="connsiteY4" fmla="*/ 69850 h 1511300"/>
                <a:gd name="connsiteX5" fmla="*/ 1479550 w 1568450"/>
                <a:gd name="connsiteY5" fmla="*/ 0 h 1511300"/>
                <a:gd name="connsiteX6" fmla="*/ 1568450 w 1568450"/>
                <a:gd name="connsiteY6"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1511300">
                  <a:moveTo>
                    <a:pt x="0" y="1511300"/>
                  </a:moveTo>
                  <a:lnTo>
                    <a:pt x="781050" y="730250"/>
                  </a:lnTo>
                  <a:lnTo>
                    <a:pt x="781050" y="539750"/>
                  </a:lnTo>
                  <a:lnTo>
                    <a:pt x="1250950" y="69850"/>
                  </a:lnTo>
                  <a:lnTo>
                    <a:pt x="1409700" y="69850"/>
                  </a:lnTo>
                  <a:lnTo>
                    <a:pt x="1479550" y="0"/>
                  </a:lnTo>
                  <a:lnTo>
                    <a:pt x="15684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3" name="Freeform 822"/>
            <p:cNvSpPr/>
            <p:nvPr/>
          </p:nvSpPr>
          <p:spPr>
            <a:xfrm>
              <a:off x="9118600" y="5511800"/>
              <a:ext cx="1390650" cy="1352550"/>
            </a:xfrm>
            <a:custGeom>
              <a:avLst/>
              <a:gdLst>
                <a:gd name="connsiteX0" fmla="*/ 0 w 1390650"/>
                <a:gd name="connsiteY0" fmla="*/ 1352550 h 1352550"/>
                <a:gd name="connsiteX1" fmla="*/ 850900 w 1390650"/>
                <a:gd name="connsiteY1" fmla="*/ 501650 h 1352550"/>
                <a:gd name="connsiteX2" fmla="*/ 908050 w 1390650"/>
                <a:gd name="connsiteY2" fmla="*/ 501650 h 1352550"/>
                <a:gd name="connsiteX3" fmla="*/ 958850 w 1390650"/>
                <a:gd name="connsiteY3" fmla="*/ 450850 h 1352550"/>
                <a:gd name="connsiteX4" fmla="*/ 958850 w 1390650"/>
                <a:gd name="connsiteY4" fmla="*/ 190500 h 1352550"/>
                <a:gd name="connsiteX5" fmla="*/ 1149350 w 1390650"/>
                <a:gd name="connsiteY5" fmla="*/ 0 h 1352550"/>
                <a:gd name="connsiteX6" fmla="*/ 1339850 w 1390650"/>
                <a:gd name="connsiteY6" fmla="*/ 0 h 1352550"/>
                <a:gd name="connsiteX7" fmla="*/ 1390650 w 1390650"/>
                <a:gd name="connsiteY7" fmla="*/ 5080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352550">
                  <a:moveTo>
                    <a:pt x="0" y="1352550"/>
                  </a:moveTo>
                  <a:lnTo>
                    <a:pt x="850900" y="501650"/>
                  </a:lnTo>
                  <a:lnTo>
                    <a:pt x="908050" y="501650"/>
                  </a:lnTo>
                  <a:lnTo>
                    <a:pt x="958850" y="450850"/>
                  </a:lnTo>
                  <a:lnTo>
                    <a:pt x="958850" y="190500"/>
                  </a:lnTo>
                  <a:lnTo>
                    <a:pt x="1149350" y="0"/>
                  </a:lnTo>
                  <a:lnTo>
                    <a:pt x="1339850" y="0"/>
                  </a:lnTo>
                  <a:lnTo>
                    <a:pt x="1390650" y="508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4" name="Freeform 823"/>
            <p:cNvSpPr/>
            <p:nvPr/>
          </p:nvSpPr>
          <p:spPr>
            <a:xfrm>
              <a:off x="9175750" y="5702300"/>
              <a:ext cx="1301750" cy="1155700"/>
            </a:xfrm>
            <a:custGeom>
              <a:avLst/>
              <a:gdLst>
                <a:gd name="connsiteX0" fmla="*/ 0 w 1301750"/>
                <a:gd name="connsiteY0" fmla="*/ 1155700 h 1155700"/>
                <a:gd name="connsiteX1" fmla="*/ 781050 w 1301750"/>
                <a:gd name="connsiteY1" fmla="*/ 374650 h 1155700"/>
                <a:gd name="connsiteX2" fmla="*/ 927100 w 1301750"/>
                <a:gd name="connsiteY2" fmla="*/ 374650 h 1155700"/>
                <a:gd name="connsiteX3" fmla="*/ 1301750 w 1301750"/>
                <a:gd name="connsiteY3" fmla="*/ 0 h 1155700"/>
              </a:gdLst>
              <a:ahLst/>
              <a:cxnLst>
                <a:cxn ang="0">
                  <a:pos x="connsiteX0" y="connsiteY0"/>
                </a:cxn>
                <a:cxn ang="0">
                  <a:pos x="connsiteX1" y="connsiteY1"/>
                </a:cxn>
                <a:cxn ang="0">
                  <a:pos x="connsiteX2" y="connsiteY2"/>
                </a:cxn>
                <a:cxn ang="0">
                  <a:pos x="connsiteX3" y="connsiteY3"/>
                </a:cxn>
              </a:cxnLst>
              <a:rect l="l" t="t" r="r" b="b"/>
              <a:pathLst>
                <a:path w="1301750" h="1155700">
                  <a:moveTo>
                    <a:pt x="0" y="1155700"/>
                  </a:moveTo>
                  <a:lnTo>
                    <a:pt x="781050" y="374650"/>
                  </a:lnTo>
                  <a:lnTo>
                    <a:pt x="927100" y="374650"/>
                  </a:lnTo>
                  <a:lnTo>
                    <a:pt x="13017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5" name="Freeform 824"/>
            <p:cNvSpPr/>
            <p:nvPr/>
          </p:nvSpPr>
          <p:spPr>
            <a:xfrm>
              <a:off x="9232900" y="4648200"/>
              <a:ext cx="2508250" cy="2216150"/>
            </a:xfrm>
            <a:custGeom>
              <a:avLst/>
              <a:gdLst>
                <a:gd name="connsiteX0" fmla="*/ 0 w 2508250"/>
                <a:gd name="connsiteY0" fmla="*/ 2216150 h 2216150"/>
                <a:gd name="connsiteX1" fmla="*/ 704850 w 2508250"/>
                <a:gd name="connsiteY1" fmla="*/ 1511300 h 2216150"/>
                <a:gd name="connsiteX2" fmla="*/ 946150 w 2508250"/>
                <a:gd name="connsiteY2" fmla="*/ 1511300 h 2216150"/>
                <a:gd name="connsiteX3" fmla="*/ 1638300 w 2508250"/>
                <a:gd name="connsiteY3" fmla="*/ 819150 h 2216150"/>
                <a:gd name="connsiteX4" fmla="*/ 1638300 w 2508250"/>
                <a:gd name="connsiteY4" fmla="*/ 679450 h 2216150"/>
                <a:gd name="connsiteX5" fmla="*/ 1752600 w 2508250"/>
                <a:gd name="connsiteY5" fmla="*/ 565150 h 2216150"/>
                <a:gd name="connsiteX6" fmla="*/ 1943100 w 2508250"/>
                <a:gd name="connsiteY6" fmla="*/ 565150 h 2216150"/>
                <a:gd name="connsiteX7" fmla="*/ 2508250 w 2508250"/>
                <a:gd name="connsiteY7" fmla="*/ 0 h 221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8250" h="2216150">
                  <a:moveTo>
                    <a:pt x="0" y="2216150"/>
                  </a:moveTo>
                  <a:lnTo>
                    <a:pt x="704850" y="1511300"/>
                  </a:lnTo>
                  <a:lnTo>
                    <a:pt x="946150" y="1511300"/>
                  </a:lnTo>
                  <a:lnTo>
                    <a:pt x="1638300" y="819150"/>
                  </a:lnTo>
                  <a:lnTo>
                    <a:pt x="1638300" y="679450"/>
                  </a:lnTo>
                  <a:lnTo>
                    <a:pt x="1752600" y="565150"/>
                  </a:lnTo>
                  <a:lnTo>
                    <a:pt x="1943100" y="565150"/>
                  </a:lnTo>
                  <a:lnTo>
                    <a:pt x="25082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6" name="Freeform 825"/>
            <p:cNvSpPr/>
            <p:nvPr/>
          </p:nvSpPr>
          <p:spPr>
            <a:xfrm>
              <a:off x="9436100" y="5302250"/>
              <a:ext cx="1593850" cy="1562100"/>
            </a:xfrm>
            <a:custGeom>
              <a:avLst/>
              <a:gdLst>
                <a:gd name="connsiteX0" fmla="*/ 0 w 1593850"/>
                <a:gd name="connsiteY0" fmla="*/ 1562100 h 1562100"/>
                <a:gd name="connsiteX1" fmla="*/ 622300 w 1593850"/>
                <a:gd name="connsiteY1" fmla="*/ 939800 h 1562100"/>
                <a:gd name="connsiteX2" fmla="*/ 825500 w 1593850"/>
                <a:gd name="connsiteY2" fmla="*/ 939800 h 1562100"/>
                <a:gd name="connsiteX3" fmla="*/ 1593850 w 1593850"/>
                <a:gd name="connsiteY3" fmla="*/ 171450 h 1562100"/>
                <a:gd name="connsiteX4" fmla="*/ 1593850 w 1593850"/>
                <a:gd name="connsiteY4" fmla="*/ 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850" h="1562100">
                  <a:moveTo>
                    <a:pt x="0" y="1562100"/>
                  </a:moveTo>
                  <a:lnTo>
                    <a:pt x="622300" y="939800"/>
                  </a:lnTo>
                  <a:lnTo>
                    <a:pt x="825500" y="939800"/>
                  </a:lnTo>
                  <a:lnTo>
                    <a:pt x="1593850" y="171450"/>
                  </a:lnTo>
                  <a:lnTo>
                    <a:pt x="1593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7" name="Freeform 826"/>
            <p:cNvSpPr/>
            <p:nvPr/>
          </p:nvSpPr>
          <p:spPr>
            <a:xfrm>
              <a:off x="9874250" y="5638800"/>
              <a:ext cx="1365250" cy="1212850"/>
            </a:xfrm>
            <a:custGeom>
              <a:avLst/>
              <a:gdLst>
                <a:gd name="connsiteX0" fmla="*/ 0 w 1365250"/>
                <a:gd name="connsiteY0" fmla="*/ 1212850 h 1212850"/>
                <a:gd name="connsiteX1" fmla="*/ 730250 w 1365250"/>
                <a:gd name="connsiteY1" fmla="*/ 482600 h 1212850"/>
                <a:gd name="connsiteX2" fmla="*/ 863600 w 1365250"/>
                <a:gd name="connsiteY2" fmla="*/ 482600 h 1212850"/>
                <a:gd name="connsiteX3" fmla="*/ 927100 w 1365250"/>
                <a:gd name="connsiteY3" fmla="*/ 419100 h 1212850"/>
                <a:gd name="connsiteX4" fmla="*/ 927100 w 1365250"/>
                <a:gd name="connsiteY4" fmla="*/ 184150 h 1212850"/>
                <a:gd name="connsiteX5" fmla="*/ 1111250 w 1365250"/>
                <a:gd name="connsiteY5" fmla="*/ 0 h 1212850"/>
                <a:gd name="connsiteX6" fmla="*/ 1320800 w 1365250"/>
                <a:gd name="connsiteY6" fmla="*/ 0 h 1212850"/>
                <a:gd name="connsiteX7" fmla="*/ 1365250 w 1365250"/>
                <a:gd name="connsiteY7" fmla="*/ 44450 h 12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250" h="1212850">
                  <a:moveTo>
                    <a:pt x="0" y="1212850"/>
                  </a:moveTo>
                  <a:lnTo>
                    <a:pt x="730250" y="482600"/>
                  </a:lnTo>
                  <a:lnTo>
                    <a:pt x="863600" y="482600"/>
                  </a:lnTo>
                  <a:lnTo>
                    <a:pt x="927100" y="419100"/>
                  </a:lnTo>
                  <a:lnTo>
                    <a:pt x="927100" y="184150"/>
                  </a:lnTo>
                  <a:lnTo>
                    <a:pt x="1111250" y="0"/>
                  </a:lnTo>
                  <a:lnTo>
                    <a:pt x="1320800" y="0"/>
                  </a:lnTo>
                  <a:lnTo>
                    <a:pt x="1365250" y="44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8" name="Freeform 827"/>
            <p:cNvSpPr/>
            <p:nvPr/>
          </p:nvSpPr>
          <p:spPr>
            <a:xfrm>
              <a:off x="10001250" y="5219700"/>
              <a:ext cx="1460500" cy="1638300"/>
            </a:xfrm>
            <a:custGeom>
              <a:avLst/>
              <a:gdLst>
                <a:gd name="connsiteX0" fmla="*/ 0 w 1460500"/>
                <a:gd name="connsiteY0" fmla="*/ 1638300 h 1638300"/>
                <a:gd name="connsiteX1" fmla="*/ 641350 w 1460500"/>
                <a:gd name="connsiteY1" fmla="*/ 996950 h 1638300"/>
                <a:gd name="connsiteX2" fmla="*/ 857250 w 1460500"/>
                <a:gd name="connsiteY2" fmla="*/ 996950 h 1638300"/>
                <a:gd name="connsiteX3" fmla="*/ 1460500 w 1460500"/>
                <a:gd name="connsiteY3" fmla="*/ 393700 h 1638300"/>
                <a:gd name="connsiteX4" fmla="*/ 1460500 w 1460500"/>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638300">
                  <a:moveTo>
                    <a:pt x="0" y="1638300"/>
                  </a:moveTo>
                  <a:lnTo>
                    <a:pt x="641350" y="996950"/>
                  </a:lnTo>
                  <a:lnTo>
                    <a:pt x="857250" y="996950"/>
                  </a:lnTo>
                  <a:lnTo>
                    <a:pt x="1460500" y="393700"/>
                  </a:lnTo>
                  <a:lnTo>
                    <a:pt x="1460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9" name="Freeform 828"/>
            <p:cNvSpPr/>
            <p:nvPr/>
          </p:nvSpPr>
          <p:spPr>
            <a:xfrm>
              <a:off x="10071100" y="4686300"/>
              <a:ext cx="1847850" cy="2178050"/>
            </a:xfrm>
            <a:custGeom>
              <a:avLst/>
              <a:gdLst>
                <a:gd name="connsiteX0" fmla="*/ 0 w 1847850"/>
                <a:gd name="connsiteY0" fmla="*/ 2178050 h 2178050"/>
                <a:gd name="connsiteX1" fmla="*/ 584200 w 1847850"/>
                <a:gd name="connsiteY1" fmla="*/ 1593850 h 2178050"/>
                <a:gd name="connsiteX2" fmla="*/ 838200 w 1847850"/>
                <a:gd name="connsiteY2" fmla="*/ 1593850 h 2178050"/>
                <a:gd name="connsiteX3" fmla="*/ 1479550 w 1847850"/>
                <a:gd name="connsiteY3" fmla="*/ 952500 h 2178050"/>
                <a:gd name="connsiteX4" fmla="*/ 1479550 w 1847850"/>
                <a:gd name="connsiteY4" fmla="*/ 698500 h 2178050"/>
                <a:gd name="connsiteX5" fmla="*/ 1847850 w 1847850"/>
                <a:gd name="connsiteY5" fmla="*/ 330200 h 2178050"/>
                <a:gd name="connsiteX6" fmla="*/ 1847850 w 1847850"/>
                <a:gd name="connsiteY6" fmla="*/ 0 h 217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850" h="2178050">
                  <a:moveTo>
                    <a:pt x="0" y="2178050"/>
                  </a:moveTo>
                  <a:lnTo>
                    <a:pt x="584200" y="1593850"/>
                  </a:lnTo>
                  <a:lnTo>
                    <a:pt x="838200" y="1593850"/>
                  </a:lnTo>
                  <a:lnTo>
                    <a:pt x="1479550" y="952500"/>
                  </a:lnTo>
                  <a:lnTo>
                    <a:pt x="1479550" y="698500"/>
                  </a:lnTo>
                  <a:lnTo>
                    <a:pt x="1847850" y="330200"/>
                  </a:lnTo>
                  <a:lnTo>
                    <a:pt x="1847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0" name="Freeform 829"/>
            <p:cNvSpPr/>
            <p:nvPr/>
          </p:nvSpPr>
          <p:spPr>
            <a:xfrm>
              <a:off x="10166350" y="5422900"/>
              <a:ext cx="1536700" cy="1441450"/>
            </a:xfrm>
            <a:custGeom>
              <a:avLst/>
              <a:gdLst>
                <a:gd name="connsiteX0" fmla="*/ 0 w 1536700"/>
                <a:gd name="connsiteY0" fmla="*/ 1441450 h 1441450"/>
                <a:gd name="connsiteX1" fmla="*/ 508000 w 1536700"/>
                <a:gd name="connsiteY1" fmla="*/ 933450 h 1441450"/>
                <a:gd name="connsiteX2" fmla="*/ 793750 w 1536700"/>
                <a:gd name="connsiteY2" fmla="*/ 933450 h 1441450"/>
                <a:gd name="connsiteX3" fmla="*/ 1536700 w 1536700"/>
                <a:gd name="connsiteY3" fmla="*/ 190500 h 1441450"/>
                <a:gd name="connsiteX4" fmla="*/ 1536700 w 1536700"/>
                <a:gd name="connsiteY4" fmla="*/ 0 h 144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441450">
                  <a:moveTo>
                    <a:pt x="0" y="1441450"/>
                  </a:moveTo>
                  <a:lnTo>
                    <a:pt x="508000" y="933450"/>
                  </a:lnTo>
                  <a:lnTo>
                    <a:pt x="793750" y="933450"/>
                  </a:lnTo>
                  <a:lnTo>
                    <a:pt x="1536700" y="190500"/>
                  </a:lnTo>
                  <a:lnTo>
                    <a:pt x="15367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sp>
        <p:nvSpPr>
          <p:cNvPr id="679" name="Freeform 678"/>
          <p:cNvSpPr/>
          <p:nvPr/>
        </p:nvSpPr>
        <p:spPr>
          <a:xfrm>
            <a:off x="10669152" y="4203191"/>
            <a:ext cx="1761584" cy="997367"/>
          </a:xfrm>
          <a:custGeom>
            <a:avLst/>
            <a:gdLst>
              <a:gd name="connsiteX0" fmla="*/ 1727200 w 1727200"/>
              <a:gd name="connsiteY0" fmla="*/ 0 h 977900"/>
              <a:gd name="connsiteX1" fmla="*/ 1562100 w 1727200"/>
              <a:gd name="connsiteY1" fmla="*/ 0 h 977900"/>
              <a:gd name="connsiteX2" fmla="*/ 812800 w 1727200"/>
              <a:gd name="connsiteY2" fmla="*/ 749300 h 977900"/>
              <a:gd name="connsiteX3" fmla="*/ 228600 w 1727200"/>
              <a:gd name="connsiteY3" fmla="*/ 749300 h 977900"/>
              <a:gd name="connsiteX4" fmla="*/ 0 w 1727200"/>
              <a:gd name="connsiteY4" fmla="*/ 977900 h 97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977900">
                <a:moveTo>
                  <a:pt x="1727200" y="0"/>
                </a:moveTo>
                <a:lnTo>
                  <a:pt x="1562100" y="0"/>
                </a:lnTo>
                <a:lnTo>
                  <a:pt x="812800" y="749300"/>
                </a:lnTo>
                <a:lnTo>
                  <a:pt x="228600" y="749300"/>
                </a:lnTo>
                <a:lnTo>
                  <a:pt x="0" y="977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1" name="Freeform 680"/>
          <p:cNvSpPr/>
          <p:nvPr/>
        </p:nvSpPr>
        <p:spPr>
          <a:xfrm>
            <a:off x="7579903" y="4358625"/>
            <a:ext cx="2648853" cy="2668282"/>
          </a:xfrm>
          <a:custGeom>
            <a:avLst/>
            <a:gdLst>
              <a:gd name="connsiteX0" fmla="*/ 0 w 2597150"/>
              <a:gd name="connsiteY0" fmla="*/ 2616200 h 2616200"/>
              <a:gd name="connsiteX1" fmla="*/ 1885950 w 2597150"/>
              <a:gd name="connsiteY1" fmla="*/ 730250 h 2616200"/>
              <a:gd name="connsiteX2" fmla="*/ 1924050 w 2597150"/>
              <a:gd name="connsiteY2" fmla="*/ 692150 h 2616200"/>
              <a:gd name="connsiteX3" fmla="*/ 2082800 w 2597150"/>
              <a:gd name="connsiteY3" fmla="*/ 533400 h 2616200"/>
              <a:gd name="connsiteX4" fmla="*/ 2082800 w 2597150"/>
              <a:gd name="connsiteY4" fmla="*/ 330200 h 2616200"/>
              <a:gd name="connsiteX5" fmla="*/ 2279650 w 2597150"/>
              <a:gd name="connsiteY5" fmla="*/ 133350 h 2616200"/>
              <a:gd name="connsiteX6" fmla="*/ 2463800 w 2597150"/>
              <a:gd name="connsiteY6" fmla="*/ 133350 h 2616200"/>
              <a:gd name="connsiteX7" fmla="*/ 2597150 w 2597150"/>
              <a:gd name="connsiteY7" fmla="*/ 0 h 26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150" h="2616200">
                <a:moveTo>
                  <a:pt x="0" y="2616200"/>
                </a:moveTo>
                <a:lnTo>
                  <a:pt x="1885950" y="730250"/>
                </a:lnTo>
                <a:lnTo>
                  <a:pt x="1924050" y="692150"/>
                </a:lnTo>
                <a:lnTo>
                  <a:pt x="2082800" y="533400"/>
                </a:lnTo>
                <a:lnTo>
                  <a:pt x="2082800" y="330200"/>
                </a:lnTo>
                <a:lnTo>
                  <a:pt x="2279650" y="133350"/>
                </a:lnTo>
                <a:lnTo>
                  <a:pt x="2463800" y="133350"/>
                </a:lnTo>
                <a:lnTo>
                  <a:pt x="25971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2" name="Freeform 681"/>
          <p:cNvSpPr/>
          <p:nvPr/>
        </p:nvSpPr>
        <p:spPr>
          <a:xfrm>
            <a:off x="7145984" y="4481677"/>
            <a:ext cx="2597041" cy="2512848"/>
          </a:xfrm>
          <a:custGeom>
            <a:avLst/>
            <a:gdLst>
              <a:gd name="connsiteX0" fmla="*/ 0 w 2546350"/>
              <a:gd name="connsiteY0" fmla="*/ 2463800 h 2463800"/>
              <a:gd name="connsiteX1" fmla="*/ 1428750 w 2546350"/>
              <a:gd name="connsiteY1" fmla="*/ 1035050 h 2463800"/>
              <a:gd name="connsiteX2" fmla="*/ 1835150 w 2546350"/>
              <a:gd name="connsiteY2" fmla="*/ 1035050 h 2463800"/>
              <a:gd name="connsiteX3" fmla="*/ 2063750 w 2546350"/>
              <a:gd name="connsiteY3" fmla="*/ 806450 h 2463800"/>
              <a:gd name="connsiteX4" fmla="*/ 2063750 w 2546350"/>
              <a:gd name="connsiteY4" fmla="*/ 654050 h 2463800"/>
              <a:gd name="connsiteX5" fmla="*/ 2343150 w 2546350"/>
              <a:gd name="connsiteY5" fmla="*/ 374650 h 2463800"/>
              <a:gd name="connsiteX6" fmla="*/ 2343150 w 2546350"/>
              <a:gd name="connsiteY6" fmla="*/ 107950 h 2463800"/>
              <a:gd name="connsiteX7" fmla="*/ 2451100 w 2546350"/>
              <a:gd name="connsiteY7" fmla="*/ 0 h 2463800"/>
              <a:gd name="connsiteX8" fmla="*/ 2546350 w 2546350"/>
              <a:gd name="connsiteY8" fmla="*/ 0 h 24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6350" h="2463800">
                <a:moveTo>
                  <a:pt x="0" y="2463800"/>
                </a:moveTo>
                <a:lnTo>
                  <a:pt x="1428750" y="1035050"/>
                </a:lnTo>
                <a:lnTo>
                  <a:pt x="1835150" y="1035050"/>
                </a:lnTo>
                <a:lnTo>
                  <a:pt x="2063750" y="806450"/>
                </a:lnTo>
                <a:lnTo>
                  <a:pt x="2063750" y="654050"/>
                </a:lnTo>
                <a:lnTo>
                  <a:pt x="2343150" y="374650"/>
                </a:lnTo>
                <a:lnTo>
                  <a:pt x="2343150" y="107950"/>
                </a:lnTo>
                <a:lnTo>
                  <a:pt x="2451100" y="0"/>
                </a:lnTo>
                <a:lnTo>
                  <a:pt x="25463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3" name="Freeform 682"/>
          <p:cNvSpPr/>
          <p:nvPr/>
        </p:nvSpPr>
        <p:spPr>
          <a:xfrm>
            <a:off x="7003502" y="4358625"/>
            <a:ext cx="3030961" cy="2648853"/>
          </a:xfrm>
          <a:custGeom>
            <a:avLst/>
            <a:gdLst>
              <a:gd name="connsiteX0" fmla="*/ 0 w 2971800"/>
              <a:gd name="connsiteY0" fmla="*/ 2597150 h 2597150"/>
              <a:gd name="connsiteX1" fmla="*/ 1485900 w 2971800"/>
              <a:gd name="connsiteY1" fmla="*/ 1111250 h 2597150"/>
              <a:gd name="connsiteX2" fmla="*/ 1930400 w 2971800"/>
              <a:gd name="connsiteY2" fmla="*/ 1111250 h 2597150"/>
              <a:gd name="connsiteX3" fmla="*/ 2127250 w 2971800"/>
              <a:gd name="connsiteY3" fmla="*/ 914400 h 2597150"/>
              <a:gd name="connsiteX4" fmla="*/ 2127250 w 2971800"/>
              <a:gd name="connsiteY4" fmla="*/ 711200 h 2597150"/>
              <a:gd name="connsiteX5" fmla="*/ 2374900 w 2971800"/>
              <a:gd name="connsiteY5" fmla="*/ 463550 h 2597150"/>
              <a:gd name="connsiteX6" fmla="*/ 2374900 w 2971800"/>
              <a:gd name="connsiteY6" fmla="*/ 0 h 2597150"/>
              <a:gd name="connsiteX7" fmla="*/ 2971800 w 2971800"/>
              <a:gd name="connsiteY7" fmla="*/ 0 h 259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800" h="2597150">
                <a:moveTo>
                  <a:pt x="0" y="2597150"/>
                </a:moveTo>
                <a:lnTo>
                  <a:pt x="1485900" y="1111250"/>
                </a:lnTo>
                <a:lnTo>
                  <a:pt x="1930400" y="1111250"/>
                </a:lnTo>
                <a:lnTo>
                  <a:pt x="2127250" y="914400"/>
                </a:lnTo>
                <a:lnTo>
                  <a:pt x="2127250" y="711200"/>
                </a:lnTo>
                <a:lnTo>
                  <a:pt x="2374900" y="463550"/>
                </a:lnTo>
                <a:lnTo>
                  <a:pt x="2374900" y="0"/>
                </a:lnTo>
                <a:lnTo>
                  <a:pt x="29718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28" name="Freeform 727"/>
          <p:cNvSpPr/>
          <p:nvPr/>
        </p:nvSpPr>
        <p:spPr>
          <a:xfrm rot="8100000" flipH="1" flipV="1">
            <a:off x="5405404" y="3407143"/>
            <a:ext cx="2431569" cy="2317496"/>
          </a:xfrm>
          <a:custGeom>
            <a:avLst/>
            <a:gdLst>
              <a:gd name="connsiteX0" fmla="*/ 0 w 2571750"/>
              <a:gd name="connsiteY0" fmla="*/ 2451100 h 2451100"/>
              <a:gd name="connsiteX1" fmla="*/ 1670050 w 2571750"/>
              <a:gd name="connsiteY1" fmla="*/ 781050 h 2451100"/>
              <a:gd name="connsiteX2" fmla="*/ 2120900 w 2571750"/>
              <a:gd name="connsiteY2" fmla="*/ 781050 h 2451100"/>
              <a:gd name="connsiteX3" fmla="*/ 2324100 w 2571750"/>
              <a:gd name="connsiteY3" fmla="*/ 577850 h 2451100"/>
              <a:gd name="connsiteX4" fmla="*/ 2324100 w 2571750"/>
              <a:gd name="connsiteY4" fmla="*/ 438150 h 2451100"/>
              <a:gd name="connsiteX5" fmla="*/ 2571750 w 2571750"/>
              <a:gd name="connsiteY5" fmla="*/ 190500 h 2451100"/>
              <a:gd name="connsiteX6" fmla="*/ 2571750 w 2571750"/>
              <a:gd name="connsiteY6" fmla="*/ 0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0" h="2451100">
                <a:moveTo>
                  <a:pt x="0" y="2451100"/>
                </a:moveTo>
                <a:lnTo>
                  <a:pt x="1670050" y="781050"/>
                </a:lnTo>
                <a:lnTo>
                  <a:pt x="2120900" y="781050"/>
                </a:lnTo>
                <a:lnTo>
                  <a:pt x="2324100" y="577850"/>
                </a:lnTo>
                <a:lnTo>
                  <a:pt x="2324100" y="438150"/>
                </a:lnTo>
                <a:lnTo>
                  <a:pt x="2571750" y="190500"/>
                </a:lnTo>
                <a:lnTo>
                  <a:pt x="2571750" y="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76" name="Freeform 775"/>
          <p:cNvSpPr/>
          <p:nvPr/>
        </p:nvSpPr>
        <p:spPr>
          <a:xfrm>
            <a:off x="2375552" y="2588279"/>
            <a:ext cx="2630106" cy="1320370"/>
          </a:xfrm>
          <a:custGeom>
            <a:avLst/>
            <a:gdLst>
              <a:gd name="connsiteX0" fmla="*/ 0 w 2685449"/>
              <a:gd name="connsiteY0" fmla="*/ 0 h 1751798"/>
              <a:gd name="connsiteX1" fmla="*/ 0 w 2685449"/>
              <a:gd name="connsiteY1" fmla="*/ 365760 h 1751798"/>
              <a:gd name="connsiteX2" fmla="*/ 413886 w 2685449"/>
              <a:gd name="connsiteY2" fmla="*/ 779646 h 1751798"/>
              <a:gd name="connsiteX3" fmla="*/ 1713297 w 2685449"/>
              <a:gd name="connsiteY3" fmla="*/ 779646 h 1751798"/>
              <a:gd name="connsiteX4" fmla="*/ 2685449 w 2685449"/>
              <a:gd name="connsiteY4" fmla="*/ 1751798 h 1751798"/>
              <a:gd name="connsiteX0" fmla="*/ 0 w 2685449"/>
              <a:gd name="connsiteY0" fmla="*/ 0 h 1386038"/>
              <a:gd name="connsiteX1" fmla="*/ 413886 w 2685449"/>
              <a:gd name="connsiteY1" fmla="*/ 413886 h 1386038"/>
              <a:gd name="connsiteX2" fmla="*/ 1713297 w 2685449"/>
              <a:gd name="connsiteY2" fmla="*/ 413886 h 1386038"/>
              <a:gd name="connsiteX3" fmla="*/ 2685449 w 2685449"/>
              <a:gd name="connsiteY3" fmla="*/ 1386038 h 1386038"/>
              <a:gd name="connsiteX0" fmla="*/ 0 w 2578769"/>
              <a:gd name="connsiteY0" fmla="*/ 0 h 1294598"/>
              <a:gd name="connsiteX1" fmla="*/ 307206 w 2578769"/>
              <a:gd name="connsiteY1" fmla="*/ 322446 h 1294598"/>
              <a:gd name="connsiteX2" fmla="*/ 1606617 w 2578769"/>
              <a:gd name="connsiteY2" fmla="*/ 322446 h 1294598"/>
              <a:gd name="connsiteX3" fmla="*/ 2578769 w 2578769"/>
              <a:gd name="connsiteY3" fmla="*/ 1294598 h 1294598"/>
            </a:gdLst>
            <a:ahLst/>
            <a:cxnLst>
              <a:cxn ang="0">
                <a:pos x="connsiteX0" y="connsiteY0"/>
              </a:cxn>
              <a:cxn ang="0">
                <a:pos x="connsiteX1" y="connsiteY1"/>
              </a:cxn>
              <a:cxn ang="0">
                <a:pos x="connsiteX2" y="connsiteY2"/>
              </a:cxn>
              <a:cxn ang="0">
                <a:pos x="connsiteX3" y="connsiteY3"/>
              </a:cxn>
            </a:cxnLst>
            <a:rect l="l" t="t" r="r" b="b"/>
            <a:pathLst>
              <a:path w="2578769" h="1294598">
                <a:moveTo>
                  <a:pt x="0" y="0"/>
                </a:moveTo>
                <a:lnTo>
                  <a:pt x="307206" y="322446"/>
                </a:lnTo>
                <a:lnTo>
                  <a:pt x="1606617" y="322446"/>
                </a:lnTo>
                <a:lnTo>
                  <a:pt x="2578769" y="12945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77" name="Freeform 776"/>
          <p:cNvSpPr/>
          <p:nvPr/>
        </p:nvSpPr>
        <p:spPr>
          <a:xfrm>
            <a:off x="2457553" y="129528"/>
            <a:ext cx="3296002" cy="1414448"/>
          </a:xfrm>
          <a:custGeom>
            <a:avLst/>
            <a:gdLst>
              <a:gd name="connsiteX0" fmla="*/ 0 w 3596640"/>
              <a:gd name="connsiteY0" fmla="*/ 228600 h 1386840"/>
              <a:gd name="connsiteX1" fmla="*/ 0 w 3596640"/>
              <a:gd name="connsiteY1" fmla="*/ 0 h 1386840"/>
              <a:gd name="connsiteX2" fmla="*/ 2369820 w 3596640"/>
              <a:gd name="connsiteY2" fmla="*/ 0 h 1386840"/>
              <a:gd name="connsiteX3" fmla="*/ 2674620 w 3596640"/>
              <a:gd name="connsiteY3" fmla="*/ 304800 h 1386840"/>
              <a:gd name="connsiteX4" fmla="*/ 2674620 w 3596640"/>
              <a:gd name="connsiteY4" fmla="*/ 1295400 h 1386840"/>
              <a:gd name="connsiteX5" fmla="*/ 2766060 w 3596640"/>
              <a:gd name="connsiteY5" fmla="*/ 1386840 h 1386840"/>
              <a:gd name="connsiteX6" fmla="*/ 3596640 w 3596640"/>
              <a:gd name="connsiteY6" fmla="*/ 1386840 h 1386840"/>
              <a:gd name="connsiteX0" fmla="*/ 0 w 3596640"/>
              <a:gd name="connsiteY0" fmla="*/ 0 h 1386840"/>
              <a:gd name="connsiteX1" fmla="*/ 2369820 w 3596640"/>
              <a:gd name="connsiteY1" fmla="*/ 0 h 1386840"/>
              <a:gd name="connsiteX2" fmla="*/ 2674620 w 3596640"/>
              <a:gd name="connsiteY2" fmla="*/ 304800 h 1386840"/>
              <a:gd name="connsiteX3" fmla="*/ 2674620 w 3596640"/>
              <a:gd name="connsiteY3" fmla="*/ 1295400 h 1386840"/>
              <a:gd name="connsiteX4" fmla="*/ 2766060 w 3596640"/>
              <a:gd name="connsiteY4" fmla="*/ 1386840 h 1386840"/>
              <a:gd name="connsiteX5" fmla="*/ 3596640 w 3596640"/>
              <a:gd name="connsiteY5" fmla="*/ 1386840 h 138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6640" h="1386840">
                <a:moveTo>
                  <a:pt x="0" y="0"/>
                </a:moveTo>
                <a:lnTo>
                  <a:pt x="2369820" y="0"/>
                </a:lnTo>
                <a:lnTo>
                  <a:pt x="2674620" y="304800"/>
                </a:lnTo>
                <a:lnTo>
                  <a:pt x="2674620" y="1295400"/>
                </a:lnTo>
                <a:lnTo>
                  <a:pt x="2766060" y="1386840"/>
                </a:lnTo>
                <a:lnTo>
                  <a:pt x="3596640" y="13868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0" name="Freeform 779"/>
          <p:cNvSpPr/>
          <p:nvPr/>
        </p:nvSpPr>
        <p:spPr>
          <a:xfrm>
            <a:off x="2474571" y="2223029"/>
            <a:ext cx="2560102" cy="349726"/>
          </a:xfrm>
          <a:custGeom>
            <a:avLst/>
            <a:gdLst>
              <a:gd name="connsiteX0" fmla="*/ 0 w 2686050"/>
              <a:gd name="connsiteY0" fmla="*/ 0 h 342900"/>
              <a:gd name="connsiteX1" fmla="*/ 1985963 w 2686050"/>
              <a:gd name="connsiteY1" fmla="*/ 0 h 342900"/>
              <a:gd name="connsiteX2" fmla="*/ 2114550 w 2686050"/>
              <a:gd name="connsiteY2" fmla="*/ 128587 h 342900"/>
              <a:gd name="connsiteX3" fmla="*/ 2309813 w 2686050"/>
              <a:gd name="connsiteY3" fmla="*/ 128587 h 342900"/>
              <a:gd name="connsiteX4" fmla="*/ 2419350 w 2686050"/>
              <a:gd name="connsiteY4" fmla="*/ 238124 h 342900"/>
              <a:gd name="connsiteX5" fmla="*/ 2686050 w 2686050"/>
              <a:gd name="connsiteY5" fmla="*/ 238124 h 342900"/>
              <a:gd name="connsiteX6" fmla="*/ 2686050 w 2686050"/>
              <a:gd name="connsiteY6"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50" h="342900">
                <a:moveTo>
                  <a:pt x="0" y="0"/>
                </a:moveTo>
                <a:lnTo>
                  <a:pt x="1985963" y="0"/>
                </a:lnTo>
                <a:lnTo>
                  <a:pt x="2114550" y="128587"/>
                </a:lnTo>
                <a:lnTo>
                  <a:pt x="2309813" y="128587"/>
                </a:lnTo>
                <a:lnTo>
                  <a:pt x="2419350" y="238124"/>
                </a:lnTo>
                <a:lnTo>
                  <a:pt x="2686050" y="238124"/>
                </a:lnTo>
                <a:lnTo>
                  <a:pt x="2686050" y="34290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4" name="Freeform 783"/>
          <p:cNvSpPr/>
          <p:nvPr/>
        </p:nvSpPr>
        <p:spPr>
          <a:xfrm>
            <a:off x="6550359" y="2722411"/>
            <a:ext cx="2974513" cy="4299791"/>
          </a:xfrm>
          <a:custGeom>
            <a:avLst/>
            <a:gdLst>
              <a:gd name="connsiteX0" fmla="*/ 2916454 w 2916454"/>
              <a:gd name="connsiteY0" fmla="*/ 0 h 4215864"/>
              <a:gd name="connsiteX1" fmla="*/ 2916454 w 2916454"/>
              <a:gd name="connsiteY1" fmla="*/ 298383 h 4215864"/>
              <a:gd name="connsiteX2" fmla="*/ 2550694 w 2916454"/>
              <a:gd name="connsiteY2" fmla="*/ 664143 h 4215864"/>
              <a:gd name="connsiteX3" fmla="*/ 2550694 w 2916454"/>
              <a:gd name="connsiteY3" fmla="*/ 1973179 h 4215864"/>
              <a:gd name="connsiteX4" fmla="*/ 2358189 w 2916454"/>
              <a:gd name="connsiteY4" fmla="*/ 2165684 h 4215864"/>
              <a:gd name="connsiteX5" fmla="*/ 2358189 w 2916454"/>
              <a:gd name="connsiteY5" fmla="*/ 2319688 h 4215864"/>
              <a:gd name="connsiteX6" fmla="*/ 2127183 w 2916454"/>
              <a:gd name="connsiteY6" fmla="*/ 2550694 h 4215864"/>
              <a:gd name="connsiteX7" fmla="*/ 1665170 w 2916454"/>
              <a:gd name="connsiteY7" fmla="*/ 2550694 h 4215864"/>
              <a:gd name="connsiteX8" fmla="*/ 0 w 2916454"/>
              <a:gd name="connsiteY8" fmla="*/ 4215864 h 421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454" h="4215864">
                <a:moveTo>
                  <a:pt x="2916454" y="0"/>
                </a:moveTo>
                <a:lnTo>
                  <a:pt x="2916454" y="298383"/>
                </a:lnTo>
                <a:lnTo>
                  <a:pt x="2550694" y="664143"/>
                </a:lnTo>
                <a:lnTo>
                  <a:pt x="2550694" y="1973179"/>
                </a:lnTo>
                <a:lnTo>
                  <a:pt x="2358189" y="2165684"/>
                </a:lnTo>
                <a:lnTo>
                  <a:pt x="2358189" y="2319688"/>
                </a:lnTo>
                <a:lnTo>
                  <a:pt x="2127183" y="2550694"/>
                </a:lnTo>
                <a:lnTo>
                  <a:pt x="1665170" y="2550694"/>
                </a:lnTo>
                <a:lnTo>
                  <a:pt x="0" y="4215864"/>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5" name="Freeform 784"/>
          <p:cNvSpPr/>
          <p:nvPr/>
        </p:nvSpPr>
        <p:spPr>
          <a:xfrm>
            <a:off x="8926042" y="2702778"/>
            <a:ext cx="137437" cy="2061544"/>
          </a:xfrm>
          <a:custGeom>
            <a:avLst/>
            <a:gdLst>
              <a:gd name="connsiteX0" fmla="*/ 134754 w 134754"/>
              <a:gd name="connsiteY0" fmla="*/ 0 h 2021305"/>
              <a:gd name="connsiteX1" fmla="*/ 134754 w 134754"/>
              <a:gd name="connsiteY1" fmla="*/ 567891 h 2021305"/>
              <a:gd name="connsiteX2" fmla="*/ 0 w 134754"/>
              <a:gd name="connsiteY2" fmla="*/ 702645 h 2021305"/>
              <a:gd name="connsiteX3" fmla="*/ 0 w 134754"/>
              <a:gd name="connsiteY3" fmla="*/ 2021305 h 2021305"/>
            </a:gdLst>
            <a:ahLst/>
            <a:cxnLst>
              <a:cxn ang="0">
                <a:pos x="connsiteX0" y="connsiteY0"/>
              </a:cxn>
              <a:cxn ang="0">
                <a:pos x="connsiteX1" y="connsiteY1"/>
              </a:cxn>
              <a:cxn ang="0">
                <a:pos x="connsiteX2" y="connsiteY2"/>
              </a:cxn>
              <a:cxn ang="0">
                <a:pos x="connsiteX3" y="connsiteY3"/>
              </a:cxn>
            </a:cxnLst>
            <a:rect l="l" t="t" r="r" b="b"/>
            <a:pathLst>
              <a:path w="134754" h="2021305">
                <a:moveTo>
                  <a:pt x="134754" y="0"/>
                </a:moveTo>
                <a:lnTo>
                  <a:pt x="134754" y="567891"/>
                </a:lnTo>
                <a:lnTo>
                  <a:pt x="0" y="702645"/>
                </a:lnTo>
                <a:lnTo>
                  <a:pt x="0" y="202130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2" name="Freeform 801"/>
          <p:cNvSpPr/>
          <p:nvPr/>
        </p:nvSpPr>
        <p:spPr>
          <a:xfrm>
            <a:off x="2309723" y="1300140"/>
            <a:ext cx="738311" cy="179720"/>
          </a:xfrm>
          <a:custGeom>
            <a:avLst/>
            <a:gdLst>
              <a:gd name="connsiteX0" fmla="*/ 0 w 723900"/>
              <a:gd name="connsiteY0" fmla="*/ 176212 h 176212"/>
              <a:gd name="connsiteX1" fmla="*/ 723900 w 723900"/>
              <a:gd name="connsiteY1" fmla="*/ 176212 h 176212"/>
              <a:gd name="connsiteX2" fmla="*/ 723900 w 723900"/>
              <a:gd name="connsiteY2" fmla="*/ 0 h 176212"/>
            </a:gdLst>
            <a:ahLst/>
            <a:cxnLst>
              <a:cxn ang="0">
                <a:pos x="connsiteX0" y="connsiteY0"/>
              </a:cxn>
              <a:cxn ang="0">
                <a:pos x="connsiteX1" y="connsiteY1"/>
              </a:cxn>
              <a:cxn ang="0">
                <a:pos x="connsiteX2" y="connsiteY2"/>
              </a:cxn>
            </a:cxnLst>
            <a:rect l="l" t="t" r="r" b="b"/>
            <a:pathLst>
              <a:path w="723900" h="176212">
                <a:moveTo>
                  <a:pt x="0" y="176212"/>
                </a:moveTo>
                <a:lnTo>
                  <a:pt x="723900" y="176212"/>
                </a:lnTo>
                <a:lnTo>
                  <a:pt x="723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3" name="Freeform 802"/>
          <p:cNvSpPr/>
          <p:nvPr/>
        </p:nvSpPr>
        <p:spPr>
          <a:xfrm>
            <a:off x="2342992" y="1309855"/>
            <a:ext cx="956890" cy="218578"/>
          </a:xfrm>
          <a:custGeom>
            <a:avLst/>
            <a:gdLst>
              <a:gd name="connsiteX0" fmla="*/ 0 w 938213"/>
              <a:gd name="connsiteY0" fmla="*/ 214312 h 214312"/>
              <a:gd name="connsiteX1" fmla="*/ 938213 w 938213"/>
              <a:gd name="connsiteY1" fmla="*/ 214312 h 214312"/>
              <a:gd name="connsiteX2" fmla="*/ 938213 w 938213"/>
              <a:gd name="connsiteY2" fmla="*/ 0 h 214312"/>
            </a:gdLst>
            <a:ahLst/>
            <a:cxnLst>
              <a:cxn ang="0">
                <a:pos x="connsiteX0" y="connsiteY0"/>
              </a:cxn>
              <a:cxn ang="0">
                <a:pos x="connsiteX1" y="connsiteY1"/>
              </a:cxn>
              <a:cxn ang="0">
                <a:pos x="connsiteX2" y="connsiteY2"/>
              </a:cxn>
            </a:cxnLst>
            <a:rect l="l" t="t" r="r" b="b"/>
            <a:pathLst>
              <a:path w="938213" h="214312">
                <a:moveTo>
                  <a:pt x="0" y="214312"/>
                </a:moveTo>
                <a:lnTo>
                  <a:pt x="938213" y="214312"/>
                </a:lnTo>
                <a:lnTo>
                  <a:pt x="938213"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4" name="Freeform 803"/>
          <p:cNvSpPr/>
          <p:nvPr/>
        </p:nvSpPr>
        <p:spPr>
          <a:xfrm>
            <a:off x="3470621" y="1134991"/>
            <a:ext cx="684881" cy="374012"/>
          </a:xfrm>
          <a:custGeom>
            <a:avLst/>
            <a:gdLst>
              <a:gd name="connsiteX0" fmla="*/ 671513 w 671513"/>
              <a:gd name="connsiteY0" fmla="*/ 0 h 366712"/>
              <a:gd name="connsiteX1" fmla="*/ 481013 w 671513"/>
              <a:gd name="connsiteY1" fmla="*/ 190500 h 366712"/>
              <a:gd name="connsiteX2" fmla="*/ 481013 w 671513"/>
              <a:gd name="connsiteY2" fmla="*/ 319087 h 366712"/>
              <a:gd name="connsiteX3" fmla="*/ 433388 w 671513"/>
              <a:gd name="connsiteY3" fmla="*/ 366712 h 366712"/>
              <a:gd name="connsiteX4" fmla="*/ 0 w 671513"/>
              <a:gd name="connsiteY4" fmla="*/ 366712 h 366712"/>
              <a:gd name="connsiteX5" fmla="*/ 0 w 671513"/>
              <a:gd name="connsiteY5" fmla="*/ 17145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513" h="366712">
                <a:moveTo>
                  <a:pt x="671513" y="0"/>
                </a:moveTo>
                <a:lnTo>
                  <a:pt x="481013" y="190500"/>
                </a:lnTo>
                <a:lnTo>
                  <a:pt x="481013" y="319087"/>
                </a:lnTo>
                <a:lnTo>
                  <a:pt x="433388" y="366712"/>
                </a:lnTo>
                <a:lnTo>
                  <a:pt x="0" y="366712"/>
                </a:lnTo>
                <a:lnTo>
                  <a:pt x="0" y="171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5" name="Freeform 804"/>
          <p:cNvSpPr/>
          <p:nvPr/>
        </p:nvSpPr>
        <p:spPr>
          <a:xfrm>
            <a:off x="8405749" y="2270835"/>
            <a:ext cx="441760" cy="1119124"/>
          </a:xfrm>
          <a:custGeom>
            <a:avLst/>
            <a:gdLst>
              <a:gd name="connsiteX0" fmla="*/ 221381 w 433137"/>
              <a:gd name="connsiteY0" fmla="*/ 0 h 1097280"/>
              <a:gd name="connsiteX1" fmla="*/ 86628 w 433137"/>
              <a:gd name="connsiteY1" fmla="*/ 0 h 1097280"/>
              <a:gd name="connsiteX2" fmla="*/ 86628 w 433137"/>
              <a:gd name="connsiteY2" fmla="*/ 182880 h 1097280"/>
              <a:gd name="connsiteX3" fmla="*/ 433137 w 433137"/>
              <a:gd name="connsiteY3" fmla="*/ 529389 h 1097280"/>
              <a:gd name="connsiteX4" fmla="*/ 433137 w 433137"/>
              <a:gd name="connsiteY4" fmla="*/ 1097280 h 1097280"/>
              <a:gd name="connsiteX5" fmla="*/ 0 w 433137"/>
              <a:gd name="connsiteY5" fmla="*/ 109728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137" h="1097280">
                <a:moveTo>
                  <a:pt x="221381" y="0"/>
                </a:moveTo>
                <a:lnTo>
                  <a:pt x="86628" y="0"/>
                </a:lnTo>
                <a:lnTo>
                  <a:pt x="86628" y="182880"/>
                </a:lnTo>
                <a:lnTo>
                  <a:pt x="433137" y="529389"/>
                </a:lnTo>
                <a:lnTo>
                  <a:pt x="433137" y="1097280"/>
                </a:lnTo>
                <a:lnTo>
                  <a:pt x="0" y="109728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6" name="Freeform 805"/>
          <p:cNvSpPr/>
          <p:nvPr/>
        </p:nvSpPr>
        <p:spPr>
          <a:xfrm>
            <a:off x="8386114" y="3723731"/>
            <a:ext cx="392675" cy="1099491"/>
          </a:xfrm>
          <a:custGeom>
            <a:avLst/>
            <a:gdLst>
              <a:gd name="connsiteX0" fmla="*/ 0 w 385010"/>
              <a:gd name="connsiteY0" fmla="*/ 0 h 1078030"/>
              <a:gd name="connsiteX1" fmla="*/ 385010 w 385010"/>
              <a:gd name="connsiteY1" fmla="*/ 0 h 1078030"/>
              <a:gd name="connsiteX2" fmla="*/ 385010 w 385010"/>
              <a:gd name="connsiteY2" fmla="*/ 1078030 h 1078030"/>
            </a:gdLst>
            <a:ahLst/>
            <a:cxnLst>
              <a:cxn ang="0">
                <a:pos x="connsiteX0" y="connsiteY0"/>
              </a:cxn>
              <a:cxn ang="0">
                <a:pos x="connsiteX1" y="connsiteY1"/>
              </a:cxn>
              <a:cxn ang="0">
                <a:pos x="connsiteX2" y="connsiteY2"/>
              </a:cxn>
            </a:cxnLst>
            <a:rect l="l" t="t" r="r" b="b"/>
            <a:pathLst>
              <a:path w="385010" h="1078030">
                <a:moveTo>
                  <a:pt x="0" y="0"/>
                </a:moveTo>
                <a:lnTo>
                  <a:pt x="385010" y="0"/>
                </a:lnTo>
                <a:lnTo>
                  <a:pt x="385010" y="107803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7" name="Freeform 806"/>
          <p:cNvSpPr/>
          <p:nvPr/>
        </p:nvSpPr>
        <p:spPr>
          <a:xfrm>
            <a:off x="8405749" y="4037873"/>
            <a:ext cx="235606" cy="0"/>
          </a:xfrm>
          <a:custGeom>
            <a:avLst/>
            <a:gdLst>
              <a:gd name="connsiteX0" fmla="*/ 0 w 231007"/>
              <a:gd name="connsiteY0" fmla="*/ 0 h 0"/>
              <a:gd name="connsiteX1" fmla="*/ 231007 w 231007"/>
              <a:gd name="connsiteY1" fmla="*/ 0 h 0"/>
            </a:gdLst>
            <a:ahLst/>
            <a:cxnLst>
              <a:cxn ang="0">
                <a:pos x="connsiteX0" y="connsiteY0"/>
              </a:cxn>
              <a:cxn ang="0">
                <a:pos x="connsiteX1" y="connsiteY1"/>
              </a:cxn>
            </a:cxnLst>
            <a:rect l="l" t="t" r="r" b="b"/>
            <a:pathLst>
              <a:path w="231007">
                <a:moveTo>
                  <a:pt x="0" y="0"/>
                </a:moveTo>
                <a:lnTo>
                  <a:pt x="231007"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8" name="Freeform 807"/>
          <p:cNvSpPr/>
          <p:nvPr/>
        </p:nvSpPr>
        <p:spPr>
          <a:xfrm>
            <a:off x="624237" y="3717460"/>
            <a:ext cx="6554129" cy="3302970"/>
          </a:xfrm>
          <a:custGeom>
            <a:avLst/>
            <a:gdLst>
              <a:gd name="connsiteX0" fmla="*/ 0 w 6451600"/>
              <a:gd name="connsiteY0" fmla="*/ 3175000 h 3175000"/>
              <a:gd name="connsiteX1" fmla="*/ 419100 w 6451600"/>
              <a:gd name="connsiteY1" fmla="*/ 2755900 h 3175000"/>
              <a:gd name="connsiteX2" fmla="*/ 5778500 w 6451600"/>
              <a:gd name="connsiteY2" fmla="*/ 2755900 h 3175000"/>
              <a:gd name="connsiteX3" fmla="*/ 6070600 w 6451600"/>
              <a:gd name="connsiteY3" fmla="*/ 2463800 h 3175000"/>
              <a:gd name="connsiteX4" fmla="*/ 6070600 w 6451600"/>
              <a:gd name="connsiteY4" fmla="*/ 190500 h 3175000"/>
              <a:gd name="connsiteX5" fmla="*/ 6261100 w 6451600"/>
              <a:gd name="connsiteY5" fmla="*/ 0 h 3175000"/>
              <a:gd name="connsiteX6" fmla="*/ 6451600 w 6451600"/>
              <a:gd name="connsiteY6" fmla="*/ 0 h 31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1600" h="3175000">
                <a:moveTo>
                  <a:pt x="0" y="3175000"/>
                </a:moveTo>
                <a:lnTo>
                  <a:pt x="419100" y="2755900"/>
                </a:lnTo>
                <a:lnTo>
                  <a:pt x="5778500" y="2755900"/>
                </a:lnTo>
                <a:lnTo>
                  <a:pt x="6070600" y="2463800"/>
                </a:lnTo>
                <a:lnTo>
                  <a:pt x="6070600" y="190500"/>
                </a:lnTo>
                <a:lnTo>
                  <a:pt x="6261100" y="0"/>
                </a:lnTo>
                <a:lnTo>
                  <a:pt x="64516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9" name="Freeform 808"/>
          <p:cNvSpPr/>
          <p:nvPr/>
        </p:nvSpPr>
        <p:spPr>
          <a:xfrm>
            <a:off x="779671" y="4054233"/>
            <a:ext cx="6385742" cy="2953244"/>
          </a:xfrm>
          <a:custGeom>
            <a:avLst/>
            <a:gdLst>
              <a:gd name="connsiteX0" fmla="*/ 0 w 6311900"/>
              <a:gd name="connsiteY0" fmla="*/ 2857500 h 2857500"/>
              <a:gd name="connsiteX1" fmla="*/ 317500 w 6311900"/>
              <a:gd name="connsiteY1" fmla="*/ 2540000 h 2857500"/>
              <a:gd name="connsiteX2" fmla="*/ 5638800 w 6311900"/>
              <a:gd name="connsiteY2" fmla="*/ 2540000 h 2857500"/>
              <a:gd name="connsiteX3" fmla="*/ 5994400 w 6311900"/>
              <a:gd name="connsiteY3" fmla="*/ 2184400 h 2857500"/>
              <a:gd name="connsiteX4" fmla="*/ 5994400 w 6311900"/>
              <a:gd name="connsiteY4" fmla="*/ 0 h 2857500"/>
              <a:gd name="connsiteX5" fmla="*/ 6311900 w 6311900"/>
              <a:gd name="connsiteY5" fmla="*/ 0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1900" h="2857500">
                <a:moveTo>
                  <a:pt x="0" y="2857500"/>
                </a:moveTo>
                <a:lnTo>
                  <a:pt x="317500" y="2540000"/>
                </a:lnTo>
                <a:lnTo>
                  <a:pt x="5638800" y="2540000"/>
                </a:lnTo>
                <a:lnTo>
                  <a:pt x="5994400" y="2184400"/>
                </a:lnTo>
                <a:lnTo>
                  <a:pt x="5994400" y="0"/>
                </a:lnTo>
                <a:lnTo>
                  <a:pt x="6311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1" name="Freeform 810"/>
          <p:cNvSpPr/>
          <p:nvPr/>
        </p:nvSpPr>
        <p:spPr>
          <a:xfrm>
            <a:off x="1090539" y="4403960"/>
            <a:ext cx="7033383" cy="2590565"/>
          </a:xfrm>
          <a:custGeom>
            <a:avLst/>
            <a:gdLst>
              <a:gd name="connsiteX0" fmla="*/ 0 w 6921500"/>
              <a:gd name="connsiteY0" fmla="*/ 2540000 h 2540000"/>
              <a:gd name="connsiteX1" fmla="*/ 139700 w 6921500"/>
              <a:gd name="connsiteY1" fmla="*/ 2400300 h 2540000"/>
              <a:gd name="connsiteX2" fmla="*/ 5295900 w 6921500"/>
              <a:gd name="connsiteY2" fmla="*/ 2400300 h 2540000"/>
              <a:gd name="connsiteX3" fmla="*/ 6921500 w 6921500"/>
              <a:gd name="connsiteY3" fmla="*/ 774700 h 2540000"/>
              <a:gd name="connsiteX4" fmla="*/ 6921500 w 6921500"/>
              <a:gd name="connsiteY4" fmla="*/ 0 h 25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1500" h="2540000">
                <a:moveTo>
                  <a:pt x="0" y="2540000"/>
                </a:moveTo>
                <a:lnTo>
                  <a:pt x="139700" y="2400300"/>
                </a:lnTo>
                <a:lnTo>
                  <a:pt x="5295900" y="2400300"/>
                </a:lnTo>
                <a:lnTo>
                  <a:pt x="6921500" y="774700"/>
                </a:lnTo>
                <a:lnTo>
                  <a:pt x="6921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2" name="Freeform 811"/>
          <p:cNvSpPr/>
          <p:nvPr/>
        </p:nvSpPr>
        <p:spPr>
          <a:xfrm>
            <a:off x="7061790" y="4326243"/>
            <a:ext cx="738311" cy="1683867"/>
          </a:xfrm>
          <a:custGeom>
            <a:avLst/>
            <a:gdLst>
              <a:gd name="connsiteX0" fmla="*/ 723900 w 723900"/>
              <a:gd name="connsiteY0" fmla="*/ 0 h 1651000"/>
              <a:gd name="connsiteX1" fmla="*/ 723900 w 723900"/>
              <a:gd name="connsiteY1" fmla="*/ 927100 h 1651000"/>
              <a:gd name="connsiteX2" fmla="*/ 0 w 723900"/>
              <a:gd name="connsiteY2" fmla="*/ 1651000 h 1651000"/>
            </a:gdLst>
            <a:ahLst/>
            <a:cxnLst>
              <a:cxn ang="0">
                <a:pos x="connsiteX0" y="connsiteY0"/>
              </a:cxn>
              <a:cxn ang="0">
                <a:pos x="connsiteX1" y="connsiteY1"/>
              </a:cxn>
              <a:cxn ang="0">
                <a:pos x="connsiteX2" y="connsiteY2"/>
              </a:cxn>
            </a:cxnLst>
            <a:rect l="l" t="t" r="r" b="b"/>
            <a:pathLst>
              <a:path w="723900" h="1651000">
                <a:moveTo>
                  <a:pt x="723900" y="0"/>
                </a:moveTo>
                <a:lnTo>
                  <a:pt x="723900" y="927100"/>
                </a:lnTo>
                <a:lnTo>
                  <a:pt x="0" y="16510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3" name="Freeform 812"/>
          <p:cNvSpPr/>
          <p:nvPr/>
        </p:nvSpPr>
        <p:spPr>
          <a:xfrm>
            <a:off x="7165413" y="4326243"/>
            <a:ext cx="336773" cy="1204613"/>
          </a:xfrm>
          <a:custGeom>
            <a:avLst/>
            <a:gdLst>
              <a:gd name="connsiteX0" fmla="*/ 330200 w 330200"/>
              <a:gd name="connsiteY0" fmla="*/ 0 h 1181100"/>
              <a:gd name="connsiteX1" fmla="*/ 330200 w 330200"/>
              <a:gd name="connsiteY1" fmla="*/ 292100 h 1181100"/>
              <a:gd name="connsiteX2" fmla="*/ 0 w 330200"/>
              <a:gd name="connsiteY2" fmla="*/ 622300 h 1181100"/>
              <a:gd name="connsiteX3" fmla="*/ 0 w 330200"/>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330200" h="1181100">
                <a:moveTo>
                  <a:pt x="330200" y="0"/>
                </a:moveTo>
                <a:lnTo>
                  <a:pt x="330200" y="292100"/>
                </a:lnTo>
                <a:lnTo>
                  <a:pt x="0" y="622300"/>
                </a:lnTo>
                <a:lnTo>
                  <a:pt x="0" y="1181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4" name="Freeform 813"/>
          <p:cNvSpPr/>
          <p:nvPr/>
        </p:nvSpPr>
        <p:spPr>
          <a:xfrm>
            <a:off x="6933216" y="2319920"/>
            <a:ext cx="873702" cy="814801"/>
          </a:xfrm>
          <a:custGeom>
            <a:avLst/>
            <a:gdLst>
              <a:gd name="connsiteX0" fmla="*/ 0 w 856648"/>
              <a:gd name="connsiteY0" fmla="*/ 0 h 798897"/>
              <a:gd name="connsiteX1" fmla="*/ 606391 w 856648"/>
              <a:gd name="connsiteY1" fmla="*/ 0 h 798897"/>
              <a:gd name="connsiteX2" fmla="*/ 856648 w 856648"/>
              <a:gd name="connsiteY2" fmla="*/ 250257 h 798897"/>
              <a:gd name="connsiteX3" fmla="*/ 856648 w 856648"/>
              <a:gd name="connsiteY3" fmla="*/ 798897 h 798897"/>
            </a:gdLst>
            <a:ahLst/>
            <a:cxnLst>
              <a:cxn ang="0">
                <a:pos x="connsiteX0" y="connsiteY0"/>
              </a:cxn>
              <a:cxn ang="0">
                <a:pos x="connsiteX1" y="connsiteY1"/>
              </a:cxn>
              <a:cxn ang="0">
                <a:pos x="connsiteX2" y="connsiteY2"/>
              </a:cxn>
              <a:cxn ang="0">
                <a:pos x="connsiteX3" y="connsiteY3"/>
              </a:cxn>
            </a:cxnLst>
            <a:rect l="l" t="t" r="r" b="b"/>
            <a:pathLst>
              <a:path w="856648" h="798897">
                <a:moveTo>
                  <a:pt x="0" y="0"/>
                </a:moveTo>
                <a:lnTo>
                  <a:pt x="606391" y="0"/>
                </a:lnTo>
                <a:lnTo>
                  <a:pt x="856648" y="250257"/>
                </a:lnTo>
                <a:lnTo>
                  <a:pt x="856648" y="79889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5" name="Freeform 814"/>
          <p:cNvSpPr/>
          <p:nvPr/>
        </p:nvSpPr>
        <p:spPr>
          <a:xfrm>
            <a:off x="6933218" y="2162849"/>
            <a:ext cx="1158391" cy="932603"/>
          </a:xfrm>
          <a:custGeom>
            <a:avLst/>
            <a:gdLst>
              <a:gd name="connsiteX0" fmla="*/ 0 w 1126155"/>
              <a:gd name="connsiteY0" fmla="*/ 0 h 914400"/>
              <a:gd name="connsiteX1" fmla="*/ 664143 w 1126155"/>
              <a:gd name="connsiteY1" fmla="*/ 0 h 914400"/>
              <a:gd name="connsiteX2" fmla="*/ 1126155 w 1126155"/>
              <a:gd name="connsiteY2" fmla="*/ 462012 h 914400"/>
              <a:gd name="connsiteX3" fmla="*/ 1126155 w 11261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126155" h="914400">
                <a:moveTo>
                  <a:pt x="0" y="0"/>
                </a:moveTo>
                <a:lnTo>
                  <a:pt x="664143" y="0"/>
                </a:lnTo>
                <a:lnTo>
                  <a:pt x="1126155" y="462012"/>
                </a:lnTo>
                <a:lnTo>
                  <a:pt x="1126155" y="9144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6" name="Freeform 815"/>
          <p:cNvSpPr/>
          <p:nvPr/>
        </p:nvSpPr>
        <p:spPr>
          <a:xfrm>
            <a:off x="6923400" y="2015596"/>
            <a:ext cx="520294" cy="0"/>
          </a:xfrm>
          <a:custGeom>
            <a:avLst/>
            <a:gdLst>
              <a:gd name="connsiteX0" fmla="*/ 0 w 510138"/>
              <a:gd name="connsiteY0" fmla="*/ 0 h 0"/>
              <a:gd name="connsiteX1" fmla="*/ 510138 w 510138"/>
              <a:gd name="connsiteY1" fmla="*/ 0 h 0"/>
            </a:gdLst>
            <a:ahLst/>
            <a:cxnLst>
              <a:cxn ang="0">
                <a:pos x="connsiteX0" y="connsiteY0"/>
              </a:cxn>
              <a:cxn ang="0">
                <a:pos x="connsiteX1" y="connsiteY1"/>
              </a:cxn>
            </a:cxnLst>
            <a:rect l="l" t="t" r="r" b="b"/>
            <a:pathLst>
              <a:path w="510138">
                <a:moveTo>
                  <a:pt x="0" y="0"/>
                </a:moveTo>
                <a:lnTo>
                  <a:pt x="510138"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8" name="Freeform 817"/>
          <p:cNvSpPr/>
          <p:nvPr/>
        </p:nvSpPr>
        <p:spPr>
          <a:xfrm>
            <a:off x="9522827" y="533656"/>
            <a:ext cx="1080266" cy="427443"/>
          </a:xfrm>
          <a:custGeom>
            <a:avLst/>
            <a:gdLst>
              <a:gd name="connsiteX0" fmla="*/ 1005840 w 1005840"/>
              <a:gd name="connsiteY0" fmla="*/ 0 h 419100"/>
              <a:gd name="connsiteX1" fmla="*/ 312420 w 1005840"/>
              <a:gd name="connsiteY1" fmla="*/ 0 h 419100"/>
              <a:gd name="connsiteX2" fmla="*/ 190500 w 1005840"/>
              <a:gd name="connsiteY2" fmla="*/ 121920 h 419100"/>
              <a:gd name="connsiteX3" fmla="*/ 0 w 1005840"/>
              <a:gd name="connsiteY3" fmla="*/ 121920 h 419100"/>
              <a:gd name="connsiteX4" fmla="*/ 0 w 100584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 h="419100">
                <a:moveTo>
                  <a:pt x="1005840" y="0"/>
                </a:moveTo>
                <a:lnTo>
                  <a:pt x="312420" y="0"/>
                </a:lnTo>
                <a:lnTo>
                  <a:pt x="190500" y="121920"/>
                </a:lnTo>
                <a:lnTo>
                  <a:pt x="0" y="121920"/>
                </a:lnTo>
                <a:lnTo>
                  <a:pt x="0" y="419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819" name="Freeform 818"/>
          <p:cNvSpPr/>
          <p:nvPr/>
        </p:nvSpPr>
        <p:spPr>
          <a:xfrm>
            <a:off x="9110927" y="347135"/>
            <a:ext cx="1484394" cy="598420"/>
          </a:xfrm>
          <a:custGeom>
            <a:avLst/>
            <a:gdLst>
              <a:gd name="connsiteX0" fmla="*/ 1455420 w 1455420"/>
              <a:gd name="connsiteY0" fmla="*/ 0 h 586740"/>
              <a:gd name="connsiteX1" fmla="*/ 685800 w 1455420"/>
              <a:gd name="connsiteY1" fmla="*/ 0 h 586740"/>
              <a:gd name="connsiteX2" fmla="*/ 586740 w 1455420"/>
              <a:gd name="connsiteY2" fmla="*/ 99060 h 586740"/>
              <a:gd name="connsiteX3" fmla="*/ 175260 w 1455420"/>
              <a:gd name="connsiteY3" fmla="*/ 99060 h 586740"/>
              <a:gd name="connsiteX4" fmla="*/ 0 w 1455420"/>
              <a:gd name="connsiteY4" fmla="*/ 274320 h 586740"/>
              <a:gd name="connsiteX5" fmla="*/ 0 w 1455420"/>
              <a:gd name="connsiteY5" fmla="*/ 586740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420" h="586740">
                <a:moveTo>
                  <a:pt x="1455420" y="0"/>
                </a:moveTo>
                <a:lnTo>
                  <a:pt x="685800" y="0"/>
                </a:lnTo>
                <a:lnTo>
                  <a:pt x="586740" y="99060"/>
                </a:lnTo>
                <a:lnTo>
                  <a:pt x="175260" y="99060"/>
                </a:lnTo>
                <a:lnTo>
                  <a:pt x="0" y="274320"/>
                </a:lnTo>
                <a:lnTo>
                  <a:pt x="0" y="5867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1157" name="Group 1156"/>
          <p:cNvGrpSpPr/>
          <p:nvPr/>
        </p:nvGrpSpPr>
        <p:grpSpPr>
          <a:xfrm>
            <a:off x="7151576" y="3078735"/>
            <a:ext cx="1268581" cy="1268575"/>
            <a:chOff x="7017864" y="3022334"/>
            <a:chExt cx="1243820" cy="1243814"/>
          </a:xfrm>
        </p:grpSpPr>
        <p:sp>
          <p:nvSpPr>
            <p:cNvPr id="1158" name="Rounded Rectangle 5"/>
            <p:cNvSpPr/>
            <p:nvPr/>
          </p:nvSpPr>
          <p:spPr>
            <a:xfrm>
              <a:off x="7203873" y="3345744"/>
              <a:ext cx="871802" cy="596995"/>
            </a:xfrm>
            <a:custGeom>
              <a:avLst/>
              <a:gdLst/>
              <a:ahLst/>
              <a:cxnLst/>
              <a:rect l="l" t="t" r="r" b="b"/>
              <a:pathLst>
                <a:path w="2103120" h="1440180">
                  <a:moveTo>
                    <a:pt x="108334" y="103348"/>
                  </a:moveTo>
                  <a:cubicBezTo>
                    <a:pt x="94006" y="103348"/>
                    <a:pt x="82391" y="114963"/>
                    <a:pt x="82391" y="129291"/>
                  </a:cubicBezTo>
                  <a:lnTo>
                    <a:pt x="82391" y="1284063"/>
                  </a:lnTo>
                  <a:cubicBezTo>
                    <a:pt x="82391" y="1298391"/>
                    <a:pt x="94006" y="1310006"/>
                    <a:pt x="108334" y="1310006"/>
                  </a:cubicBezTo>
                  <a:lnTo>
                    <a:pt x="1994786" y="1310006"/>
                  </a:lnTo>
                  <a:cubicBezTo>
                    <a:pt x="2009114" y="1310006"/>
                    <a:pt x="2020729" y="1298391"/>
                    <a:pt x="2020729" y="1284063"/>
                  </a:cubicBezTo>
                  <a:lnTo>
                    <a:pt x="2020729" y="129291"/>
                  </a:lnTo>
                  <a:cubicBezTo>
                    <a:pt x="2020729" y="114963"/>
                    <a:pt x="2009114" y="103348"/>
                    <a:pt x="1994786" y="103348"/>
                  </a:cubicBezTo>
                  <a:close/>
                  <a:moveTo>
                    <a:pt x="1051561" y="37624"/>
                  </a:moveTo>
                  <a:cubicBezTo>
                    <a:pt x="1038936" y="37624"/>
                    <a:pt x="1028701" y="47859"/>
                    <a:pt x="1028701" y="60484"/>
                  </a:cubicBezTo>
                  <a:cubicBezTo>
                    <a:pt x="1028701" y="73109"/>
                    <a:pt x="1038936" y="83344"/>
                    <a:pt x="1051561" y="83344"/>
                  </a:cubicBezTo>
                  <a:cubicBezTo>
                    <a:pt x="1064186" y="83344"/>
                    <a:pt x="1074421" y="73109"/>
                    <a:pt x="1074421" y="60484"/>
                  </a:cubicBezTo>
                  <a:cubicBezTo>
                    <a:pt x="1074421" y="47859"/>
                    <a:pt x="1064186" y="37624"/>
                    <a:pt x="1051561" y="37624"/>
                  </a:cubicBezTo>
                  <a:close/>
                  <a:moveTo>
                    <a:pt x="30964" y="0"/>
                  </a:moveTo>
                  <a:lnTo>
                    <a:pt x="2072156" y="0"/>
                  </a:lnTo>
                  <a:cubicBezTo>
                    <a:pt x="2089257" y="0"/>
                    <a:pt x="2103120" y="13863"/>
                    <a:pt x="2103120" y="30964"/>
                  </a:cubicBezTo>
                  <a:lnTo>
                    <a:pt x="2103120" y="1409216"/>
                  </a:lnTo>
                  <a:cubicBezTo>
                    <a:pt x="2103120" y="1426317"/>
                    <a:pt x="2089257" y="1440180"/>
                    <a:pt x="2072156" y="1440180"/>
                  </a:cubicBezTo>
                  <a:lnTo>
                    <a:pt x="30964" y="1440180"/>
                  </a:lnTo>
                  <a:cubicBezTo>
                    <a:pt x="13863" y="1440180"/>
                    <a:pt x="0" y="1426317"/>
                    <a:pt x="0" y="1409216"/>
                  </a:cubicBezTo>
                  <a:lnTo>
                    <a:pt x="0" y="30964"/>
                  </a:lnTo>
                  <a:cubicBezTo>
                    <a:pt x="0" y="13863"/>
                    <a:pt x="13863" y="0"/>
                    <a:pt x="30964" y="0"/>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1159" name="Group 1158"/>
            <p:cNvGrpSpPr/>
            <p:nvPr/>
          </p:nvGrpSpPr>
          <p:grpSpPr>
            <a:xfrm>
              <a:off x="7017864" y="3022334"/>
              <a:ext cx="1243820" cy="1243814"/>
              <a:chOff x="7172539" y="1843152"/>
              <a:chExt cx="1465201" cy="1465198"/>
            </a:xfrm>
            <a:solidFill>
              <a:srgbClr val="1A3762"/>
            </a:solidFill>
          </p:grpSpPr>
          <p:sp>
            <p:nvSpPr>
              <p:cNvPr id="1160" name="Rounded Rectangle 47"/>
              <p:cNvSpPr/>
              <p:nvPr/>
            </p:nvSpPr>
            <p:spPr>
              <a:xfrm rot="5400000">
                <a:off x="7172541" y="1843150"/>
                <a:ext cx="1465198" cy="1465201"/>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endParaRPr>
              </a:p>
            </p:txBody>
          </p:sp>
          <p:sp>
            <p:nvSpPr>
              <p:cNvPr id="1161" name="Freeform 1160"/>
              <p:cNvSpPr/>
              <p:nvPr/>
            </p:nvSpPr>
            <p:spPr>
              <a:xfrm>
                <a:off x="7283599" y="1954211"/>
                <a:ext cx="1243081" cy="1243078"/>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endParaRPr>
              </a:p>
            </p:txBody>
          </p:sp>
        </p:grpSp>
      </p:grpSp>
      <p:sp>
        <p:nvSpPr>
          <p:cNvPr id="448" name="Freeform 447"/>
          <p:cNvSpPr/>
          <p:nvPr/>
        </p:nvSpPr>
        <p:spPr>
          <a:xfrm>
            <a:off x="769758" y="5240659"/>
            <a:ext cx="2548184" cy="167782"/>
          </a:xfrm>
          <a:custGeom>
            <a:avLst/>
            <a:gdLst>
              <a:gd name="connsiteX0" fmla="*/ 0 w 3086100"/>
              <a:gd name="connsiteY0" fmla="*/ 203200 h 203200"/>
              <a:gd name="connsiteX1" fmla="*/ 203200 w 3086100"/>
              <a:gd name="connsiteY1" fmla="*/ 0 h 203200"/>
              <a:gd name="connsiteX2" fmla="*/ 3086100 w 3086100"/>
              <a:gd name="connsiteY2" fmla="*/ 0 h 203200"/>
            </a:gdLst>
            <a:ahLst/>
            <a:cxnLst>
              <a:cxn ang="0">
                <a:pos x="connsiteX0" y="connsiteY0"/>
              </a:cxn>
              <a:cxn ang="0">
                <a:pos x="connsiteX1" y="connsiteY1"/>
              </a:cxn>
              <a:cxn ang="0">
                <a:pos x="connsiteX2" y="connsiteY2"/>
              </a:cxn>
            </a:cxnLst>
            <a:rect l="l" t="t" r="r" b="b"/>
            <a:pathLst>
              <a:path w="3086100" h="203200">
                <a:moveTo>
                  <a:pt x="0" y="203200"/>
                </a:moveTo>
                <a:lnTo>
                  <a:pt x="203200" y="0"/>
                </a:lnTo>
                <a:lnTo>
                  <a:pt x="3086100" y="0"/>
                </a:lnTo>
              </a:path>
            </a:pathLst>
          </a:custGeom>
          <a:noFill/>
          <a:ln w="19050">
            <a:solidFill>
              <a:schemeClr val="bg1">
                <a:alpha val="1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9" name="Freeform 788"/>
          <p:cNvSpPr/>
          <p:nvPr/>
        </p:nvSpPr>
        <p:spPr>
          <a:xfrm>
            <a:off x="10387499" y="4947916"/>
            <a:ext cx="277106" cy="399358"/>
          </a:xfrm>
          <a:custGeom>
            <a:avLst/>
            <a:gdLst>
              <a:gd name="connsiteX0" fmla="*/ 0 w 259080"/>
              <a:gd name="connsiteY0" fmla="*/ 373380 h 373380"/>
              <a:gd name="connsiteX1" fmla="*/ 0 w 259080"/>
              <a:gd name="connsiteY1" fmla="*/ 259080 h 373380"/>
              <a:gd name="connsiteX2" fmla="*/ 259080 w 259080"/>
              <a:gd name="connsiteY2" fmla="*/ 0 h 373380"/>
            </a:gdLst>
            <a:ahLst/>
            <a:cxnLst>
              <a:cxn ang="0">
                <a:pos x="connsiteX0" y="connsiteY0"/>
              </a:cxn>
              <a:cxn ang="0">
                <a:pos x="connsiteX1" y="connsiteY1"/>
              </a:cxn>
              <a:cxn ang="0">
                <a:pos x="connsiteX2" y="connsiteY2"/>
              </a:cxn>
            </a:cxnLst>
            <a:rect l="l" t="t" r="r" b="b"/>
            <a:pathLst>
              <a:path w="259080" h="373380">
                <a:moveTo>
                  <a:pt x="0" y="373380"/>
                </a:moveTo>
                <a:lnTo>
                  <a:pt x="0" y="259080"/>
                </a:lnTo>
                <a:lnTo>
                  <a:pt x="25908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90" name="Freeform 789"/>
          <p:cNvSpPr/>
          <p:nvPr/>
        </p:nvSpPr>
        <p:spPr>
          <a:xfrm>
            <a:off x="11104712" y="5102766"/>
            <a:ext cx="163004" cy="268956"/>
          </a:xfrm>
          <a:custGeom>
            <a:avLst/>
            <a:gdLst>
              <a:gd name="connsiteX0" fmla="*/ 0 w 152400"/>
              <a:gd name="connsiteY0" fmla="*/ 251460 h 251460"/>
              <a:gd name="connsiteX1" fmla="*/ 0 w 152400"/>
              <a:gd name="connsiteY1" fmla="*/ 152400 h 251460"/>
              <a:gd name="connsiteX2" fmla="*/ 152400 w 152400"/>
              <a:gd name="connsiteY2" fmla="*/ 0 h 251460"/>
            </a:gdLst>
            <a:ahLst/>
            <a:cxnLst>
              <a:cxn ang="0">
                <a:pos x="connsiteX0" y="connsiteY0"/>
              </a:cxn>
              <a:cxn ang="0">
                <a:pos x="connsiteX1" y="connsiteY1"/>
              </a:cxn>
              <a:cxn ang="0">
                <a:pos x="connsiteX2" y="connsiteY2"/>
              </a:cxn>
            </a:cxnLst>
            <a:rect l="l" t="t" r="r" b="b"/>
            <a:pathLst>
              <a:path w="152400" h="251460">
                <a:moveTo>
                  <a:pt x="0" y="251460"/>
                </a:moveTo>
                <a:lnTo>
                  <a:pt x="0" y="152400"/>
                </a:lnTo>
                <a:lnTo>
                  <a:pt x="1524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91" name="Freeform 790"/>
          <p:cNvSpPr/>
          <p:nvPr/>
        </p:nvSpPr>
        <p:spPr>
          <a:xfrm>
            <a:off x="9368726" y="5714030"/>
            <a:ext cx="676464" cy="823167"/>
          </a:xfrm>
          <a:custGeom>
            <a:avLst/>
            <a:gdLst>
              <a:gd name="connsiteX0" fmla="*/ 632460 w 632460"/>
              <a:gd name="connsiteY0" fmla="*/ 0 h 769620"/>
              <a:gd name="connsiteX1" fmla="*/ 464820 w 632460"/>
              <a:gd name="connsiteY1" fmla="*/ 0 h 769620"/>
              <a:gd name="connsiteX2" fmla="*/ 464820 w 632460"/>
              <a:gd name="connsiteY2" fmla="*/ 304800 h 769620"/>
              <a:gd name="connsiteX3" fmla="*/ 0 w 632460"/>
              <a:gd name="connsiteY3" fmla="*/ 769620 h 769620"/>
            </a:gdLst>
            <a:ahLst/>
            <a:cxnLst>
              <a:cxn ang="0">
                <a:pos x="connsiteX0" y="connsiteY0"/>
              </a:cxn>
              <a:cxn ang="0">
                <a:pos x="connsiteX1" y="connsiteY1"/>
              </a:cxn>
              <a:cxn ang="0">
                <a:pos x="connsiteX2" y="connsiteY2"/>
              </a:cxn>
              <a:cxn ang="0">
                <a:pos x="connsiteX3" y="connsiteY3"/>
              </a:cxn>
            </a:cxnLst>
            <a:rect l="l" t="t" r="r" b="b"/>
            <a:pathLst>
              <a:path w="632460" h="769620">
                <a:moveTo>
                  <a:pt x="632460" y="0"/>
                </a:moveTo>
                <a:lnTo>
                  <a:pt x="464820" y="0"/>
                </a:lnTo>
                <a:lnTo>
                  <a:pt x="464820" y="304800"/>
                </a:lnTo>
                <a:lnTo>
                  <a:pt x="0" y="76962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03" y="1"/>
            <a:ext cx="2231124" cy="820704"/>
          </a:xfrm>
          <a:prstGeom prst="rect">
            <a:avLst/>
          </a:prstGeom>
        </p:spPr>
      </p:pic>
      <p:sp>
        <p:nvSpPr>
          <p:cNvPr id="4" name="TextBox 3"/>
          <p:cNvSpPr txBox="1"/>
          <p:nvPr/>
        </p:nvSpPr>
        <p:spPr>
          <a:xfrm>
            <a:off x="229691" y="4096004"/>
            <a:ext cx="6314158" cy="2569136"/>
          </a:xfrm>
          <a:prstGeom prst="rect">
            <a:avLst/>
          </a:prstGeom>
        </p:spPr>
        <p:txBody>
          <a:bodyPr vert="horz" wrap="square" lIns="93260" tIns="93260" rIns="93260" bIns="93260" rtlCol="0" anchor="t">
            <a:noAutofit/>
          </a:bodyPr>
          <a:lstStyle/>
          <a:p>
            <a:pPr marL="0" marR="0" lvl="0" indent="0" algn="ctr" defTabSz="932520" eaLnBrk="1" fontAlgn="auto" latinLnBrk="0" hangingPunct="1">
              <a:lnSpc>
                <a:spcPct val="100000"/>
              </a:lnSpc>
              <a:spcBef>
                <a:spcPts val="1224"/>
              </a:spcBef>
              <a:spcAft>
                <a:spcPts val="0"/>
              </a:spcAft>
              <a:buClrTx/>
              <a:buSzTx/>
              <a:buFontTx/>
              <a:buNone/>
              <a:tabLst/>
              <a:defRPr/>
            </a:pPr>
            <a:r>
              <a:rPr kumimoji="0" lang="en-US" sz="3600" b="1" i="0" u="none" strike="noStrike" kern="0" cap="none" spc="0" normalizeH="0" baseline="0" noProof="0" dirty="0">
                <a:ln>
                  <a:noFill/>
                </a:ln>
                <a:solidFill>
                  <a:srgbClr val="0072C6"/>
                </a:solidFill>
                <a:effectLst/>
                <a:uLnTx/>
                <a:uFillTx/>
                <a:latin typeface="Segoe UI Light"/>
              </a:rPr>
              <a:t>The Cortana Intelligence Suite</a:t>
            </a:r>
          </a:p>
          <a:p>
            <a:pPr marL="0" marR="0" lvl="0" indent="0" algn="ctr" defTabSz="932520" eaLnBrk="1" fontAlgn="auto" latinLnBrk="0" hangingPunct="1">
              <a:lnSpc>
                <a:spcPct val="100000"/>
              </a:lnSpc>
              <a:spcBef>
                <a:spcPts val="1224"/>
              </a:spcBef>
              <a:spcAft>
                <a:spcPts val="0"/>
              </a:spcAft>
              <a:buClrTx/>
              <a:buSzTx/>
              <a:buFontTx/>
              <a:buNone/>
              <a:tabLst/>
              <a:defRPr/>
            </a:pPr>
            <a:r>
              <a:rPr kumimoji="0" lang="en-US" sz="2800" b="1" i="0" u="none" strike="noStrike" kern="0" cap="none" spc="-102" normalizeH="0" baseline="0" noProof="0" dirty="0">
                <a:ln w="3175">
                  <a:noFill/>
                </a:ln>
                <a:solidFill>
                  <a:srgbClr val="0072C6"/>
                </a:solidFill>
                <a:effectLst/>
                <a:uLnTx/>
                <a:uFillTx/>
                <a:latin typeface="Segoe UI Light"/>
              </a:rPr>
              <a:t>Foundations – Workshop Recap</a:t>
            </a:r>
            <a:endParaRPr kumimoji="0" lang="en-US" sz="2000" b="0" i="0" u="none" strike="noStrike" kern="0" cap="none" spc="0" normalizeH="0" baseline="0" noProof="0" dirty="0">
              <a:ln>
                <a:noFill/>
              </a:ln>
              <a:solidFill>
                <a:srgbClr val="FFFFFF">
                  <a:lumMod val="75000"/>
                </a:srgbClr>
              </a:solidFill>
              <a:effectLst/>
              <a:uLnTx/>
              <a:uFillTx/>
              <a:latin typeface="Segoe UI Light"/>
            </a:endParaRPr>
          </a:p>
          <a:p>
            <a:pPr marL="0" marR="0" lvl="0" indent="0" algn="ctr" defTabSz="914400" eaLnBrk="1" fontAlgn="auto" latinLnBrk="0" hangingPunct="1">
              <a:lnSpc>
                <a:spcPct val="90000"/>
              </a:lnSpc>
              <a:spcBef>
                <a:spcPts val="0"/>
              </a:spcBef>
              <a:spcAft>
                <a:spcPts val="0"/>
              </a:spcAft>
              <a:buClrTx/>
              <a:buSzPct val="90000"/>
              <a:buFontTx/>
              <a:buNone/>
              <a:tabLst/>
              <a:defRPr/>
            </a:pPr>
            <a:endParaRPr kumimoji="0" lang="en-US" sz="2000" b="0" i="0" u="none" strike="noStrike" kern="0" cap="none" spc="0" normalizeH="0" baseline="0" noProof="0" dirty="0">
              <a:ln>
                <a:noFill/>
              </a:ln>
              <a:solidFill>
                <a:schemeClr val="bg1">
                  <a:lumMod val="50000"/>
                </a:schemeClr>
              </a:solidFill>
              <a:effectLst/>
              <a:uLnTx/>
              <a:uFillTx/>
              <a:latin typeface="Segoe UI Light"/>
            </a:endParaRPr>
          </a:p>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2000" b="0" i="0" u="none" strike="noStrike" kern="0" cap="none" spc="0" normalizeH="0" baseline="0" noProof="0" dirty="0">
                <a:ln>
                  <a:noFill/>
                </a:ln>
                <a:solidFill>
                  <a:schemeClr val="bg1">
                    <a:lumMod val="50000"/>
                  </a:schemeClr>
                </a:solidFill>
                <a:effectLst/>
                <a:uLnTx/>
                <a:uFillTx/>
                <a:latin typeface="Segoe UI Light"/>
              </a:rPr>
              <a:t>Microsoft Machine Learning and Data Science Team</a:t>
            </a:r>
          </a:p>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2400" b="0" i="0" u="none" strike="noStrike" kern="0" cap="none" spc="0" normalizeH="0" baseline="0" noProof="0" dirty="0">
                <a:ln>
                  <a:noFill/>
                </a:ln>
                <a:solidFill>
                  <a:srgbClr val="00BCF2"/>
                </a:solidFill>
                <a:effectLst/>
                <a:uLnTx/>
                <a:uFillTx/>
                <a:latin typeface="Segoe UI Light"/>
              </a:rPr>
              <a:t>CortanaIntelligence.com</a:t>
            </a:r>
          </a:p>
        </p:txBody>
      </p:sp>
      <p:pic>
        <p:nvPicPr>
          <p:cNvPr id="304" name="Picture 303"/>
          <p:cNvPicPr>
            <a:picLocks noChangeAspect="1"/>
          </p:cNvPicPr>
          <p:nvPr/>
        </p:nvPicPr>
        <p:blipFill>
          <a:blip r:embed="rId8"/>
          <a:stretch>
            <a:fillRect/>
          </a:stretch>
        </p:blipFill>
        <p:spPr>
          <a:xfrm>
            <a:off x="1720531" y="1540725"/>
            <a:ext cx="877740" cy="1586684"/>
          </a:xfrm>
          <a:prstGeom prst="rect">
            <a:avLst/>
          </a:prstGeom>
        </p:spPr>
      </p:pic>
      <p:pic>
        <p:nvPicPr>
          <p:cNvPr id="305" name="Picture 304"/>
          <p:cNvPicPr>
            <a:picLocks noChangeAspect="1"/>
          </p:cNvPicPr>
          <p:nvPr/>
        </p:nvPicPr>
        <p:blipFill>
          <a:blip r:embed="rId9"/>
          <a:stretch>
            <a:fillRect/>
          </a:stretch>
        </p:blipFill>
        <p:spPr>
          <a:xfrm>
            <a:off x="190544" y="736940"/>
            <a:ext cx="2560320" cy="2560320"/>
          </a:xfrm>
          <a:prstGeom prst="rect">
            <a:avLst/>
          </a:prstGeom>
        </p:spPr>
      </p:pic>
      <p:sp>
        <p:nvSpPr>
          <p:cNvPr id="306" name="Text Placeholder 2"/>
          <p:cNvSpPr txBox="1">
            <a:spLocks/>
          </p:cNvSpPr>
          <p:nvPr/>
        </p:nvSpPr>
        <p:spPr bwMode="auto">
          <a:xfrm>
            <a:off x="5759449" y="4763911"/>
            <a:ext cx="6402388" cy="980673"/>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64646">
                      <a:srgbClr val="FFFFFF"/>
                    </a:gs>
                    <a:gs pos="45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2400" b="0" i="0" u="none" strike="noStrike" kern="1200" cap="none" spc="0" normalizeH="0" baseline="0" noProof="0" dirty="0">
              <a:ln>
                <a:noFill/>
              </a:ln>
              <a:solidFill>
                <a:srgbClr val="00BCF2"/>
              </a:solidFill>
              <a:effectLst/>
              <a:uLnTx/>
              <a:uFillTx/>
              <a:latin typeface="Segoe UI Light"/>
              <a:ea typeface="+mn-ea"/>
              <a:cs typeface="+mn-cs"/>
            </a:endParaRPr>
          </a:p>
        </p:txBody>
      </p:sp>
    </p:spTree>
    <p:extLst>
      <p:ext uri="{BB962C8B-B14F-4D97-AF65-F5344CB8AC3E}">
        <p14:creationId xmlns:p14="http://schemas.microsoft.com/office/powerpoint/2010/main" val="203142075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3048000" cy="3499556"/>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2400" b="0" kern="1200" cap="none" spc="-102" baseline="0">
                <a:ln w="3175">
                  <a:noFill/>
                </a:ln>
                <a:gradFill>
                  <a:gsLst>
                    <a:gs pos="7080">
                      <a:schemeClr val="tx1"/>
                    </a:gs>
                    <a:gs pos="26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102" normalizeH="0" baseline="0" noProof="0" dirty="0">
                <a:ln w="3175">
                  <a:noFill/>
                </a:ln>
                <a:solidFill>
                  <a:srgbClr val="005AA1"/>
                </a:solidFill>
                <a:effectLst/>
                <a:uLnTx/>
                <a:uFillTx/>
                <a:latin typeface="+mj-lt"/>
                <a:ea typeface="+mn-ea"/>
                <a:cs typeface="Segoe UI" pitchFamily="34" charset="0"/>
              </a:rPr>
              <a:t>What to use for Compute</a:t>
            </a:r>
            <a:endParaRPr kumimoji="0" lang="en-US" sz="4800" b="0" i="0" u="none" strike="noStrike" kern="1200" cap="none" spc="-102" normalizeH="0" baseline="0" noProof="0" dirty="0">
              <a:ln w="3175">
                <a:noFill/>
              </a:ln>
              <a:solidFill>
                <a:srgbClr val="005AA1"/>
              </a:solidFill>
              <a:effectLst/>
              <a:uLnTx/>
              <a:uFillTx/>
              <a:latin typeface="+mj-lt"/>
              <a:ea typeface="+mn-ea"/>
              <a:cs typeface="Segoe UI" pitchFamily="34" charset="0"/>
            </a:endParaRPr>
          </a:p>
        </p:txBody>
      </p:sp>
      <p:pic>
        <p:nvPicPr>
          <p:cNvPr id="2" name="Picture 1"/>
          <p:cNvPicPr>
            <a:picLocks noChangeAspect="1"/>
          </p:cNvPicPr>
          <p:nvPr/>
        </p:nvPicPr>
        <p:blipFill>
          <a:blip r:embed="rId3"/>
          <a:stretch>
            <a:fillRect/>
          </a:stretch>
        </p:blipFill>
        <p:spPr>
          <a:xfrm>
            <a:off x="3233135" y="37437"/>
            <a:ext cx="9071754" cy="6924237"/>
          </a:xfrm>
          <a:prstGeom prst="rect">
            <a:avLst/>
          </a:prstGeom>
        </p:spPr>
      </p:pic>
    </p:spTree>
    <p:extLst>
      <p:ext uri="{BB962C8B-B14F-4D97-AF65-F5344CB8AC3E}">
        <p14:creationId xmlns:p14="http://schemas.microsoft.com/office/powerpoint/2010/main" val="373990969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lvl="0" defTabSz="932293" fontAlgn="base">
              <a:lnSpc>
                <a:spcPct val="90000"/>
              </a:lnSpc>
              <a:spcBef>
                <a:spcPct val="0"/>
              </a:spcBef>
              <a:spcAft>
                <a:spcPct val="0"/>
              </a:spcAft>
            </a:pPr>
            <a:r>
              <a:rPr lang="en-US" sz="3200" kern="0" dirty="0">
                <a:solidFill>
                  <a:srgbClr val="FFFF00"/>
                </a:solidFill>
                <a:ea typeface="Segoe UI" pitchFamily="34" charset="0"/>
                <a:cs typeface="Segoe UI" pitchFamily="34" charset="0"/>
              </a:rPr>
              <a:t>Business Case Applications</a:t>
            </a:r>
          </a:p>
        </p:txBody>
      </p:sp>
      <p:sp>
        <p:nvSpPr>
          <p:cNvPr id="17" name="Title 16"/>
          <p:cNvSpPr>
            <a:spLocks noGrp="1"/>
          </p:cNvSpPr>
          <p:nvPr>
            <p:ph type="title"/>
          </p:nvPr>
        </p:nvSpPr>
        <p:spPr/>
        <p:txBody>
          <a:bodyPr>
            <a:normAutofit fontScale="90000"/>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3221595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50"/>
        </a:solidFill>
        <a:effectLst/>
      </p:bgPr>
    </p:bg>
    <p:spTree>
      <p:nvGrpSpPr>
        <p:cNvPr id="1" name=""/>
        <p:cNvGrpSpPr/>
        <p:nvPr/>
      </p:nvGrpSpPr>
      <p:grpSpPr>
        <a:xfrm>
          <a:off x="0" y="0"/>
          <a:ext cx="0" cy="0"/>
          <a:chOff x="0" y="0"/>
          <a:chExt cx="0" cy="0"/>
        </a:xfrm>
      </p:grpSpPr>
      <p:sp>
        <p:nvSpPr>
          <p:cNvPr id="2" name="Text Placeholder 2"/>
          <p:cNvSpPr txBox="1">
            <a:spLocks/>
          </p:cNvSpPr>
          <p:nvPr/>
        </p:nvSpPr>
        <p:spPr>
          <a:xfrm>
            <a:off x="4710224" y="2129513"/>
            <a:ext cx="7514284" cy="2903359"/>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Understand how to use CIS in Advanced Analytic Projects</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Know where to find more information</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Know how to extrapolate this process to other business cases</a:t>
            </a:r>
          </a:p>
        </p:txBody>
      </p:sp>
    </p:spTree>
    <p:extLst>
      <p:ext uri="{BB962C8B-B14F-4D97-AF65-F5344CB8AC3E}">
        <p14:creationId xmlns:p14="http://schemas.microsoft.com/office/powerpoint/2010/main" val="55524702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136764" y="2344930"/>
            <a:ext cx="7514284" cy="352404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00000"/>
              </a:lnSpc>
              <a:spcBef>
                <a:spcPts val="1000"/>
              </a:spcBef>
              <a:buAutoNum type="arabicPeriod"/>
            </a:pPr>
            <a:r>
              <a:rPr lang="en-US" sz="3200" dirty="0">
                <a:solidFill>
                  <a:srgbClr val="00B050"/>
                </a:solidFill>
                <a:latin typeface="Segoe UI Light"/>
              </a:rPr>
              <a:t>Understand how to use CIS in Advanced Analytic Projects</a:t>
            </a:r>
          </a:p>
          <a:p>
            <a:pPr marL="514350" indent="-514350">
              <a:lnSpc>
                <a:spcPct val="100000"/>
              </a:lnSpc>
              <a:spcBef>
                <a:spcPts val="1000"/>
              </a:spcBef>
              <a:buAutoNum type="arabicPeriod"/>
            </a:pPr>
            <a:r>
              <a:rPr lang="en-US" sz="3200" dirty="0">
                <a:solidFill>
                  <a:srgbClr val="00B050"/>
                </a:solidFill>
                <a:latin typeface="Segoe UI Light"/>
              </a:rPr>
              <a:t>Know where to find more information</a:t>
            </a:r>
          </a:p>
          <a:p>
            <a:pPr marL="514350" indent="-514350">
              <a:lnSpc>
                <a:spcPct val="100000"/>
              </a:lnSpc>
              <a:spcBef>
                <a:spcPts val="1000"/>
              </a:spcBef>
              <a:buAutoNum type="arabicPeriod"/>
            </a:pPr>
            <a:r>
              <a:rPr lang="en-US" sz="3200" dirty="0">
                <a:solidFill>
                  <a:srgbClr val="00B050"/>
                </a:solidFill>
                <a:latin typeface="Segoe UI Light"/>
              </a:rPr>
              <a:t>Know how to extrapolate this process to other business cases</a:t>
            </a:r>
          </a:p>
          <a:p>
            <a:pPr marL="514350" indent="-514350">
              <a:lnSpc>
                <a:spcPct val="100000"/>
              </a:lnSpc>
              <a:spcBef>
                <a:spcPts val="1000"/>
              </a:spcBef>
              <a:buAutoNum type="arabicPeriod"/>
            </a:pPr>
            <a:endParaRPr lang="en-US" sz="3200" dirty="0">
              <a:solidFill>
                <a:srgbClr val="00B050"/>
              </a:solidFill>
              <a:latin typeface="Segoe UI Light"/>
            </a:endParaRPr>
          </a:p>
        </p:txBody>
      </p:sp>
      <p:sp>
        <p:nvSpPr>
          <p:cNvPr id="7" name="Title 1"/>
          <p:cNvSpPr txBox="1">
            <a:spLocks/>
          </p:cNvSpPr>
          <p:nvPr/>
        </p:nvSpPr>
        <p:spPr>
          <a:xfrm>
            <a:off x="0" y="0"/>
            <a:ext cx="7787812" cy="1583267"/>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2400" b="0" kern="1200" cap="none" spc="-102" baseline="0">
                <a:ln w="3175">
                  <a:noFill/>
                </a:ln>
                <a:gradFill>
                  <a:gsLst>
                    <a:gs pos="7080">
                      <a:schemeClr val="tx1"/>
                    </a:gs>
                    <a:gs pos="26000">
                      <a:schemeClr val="tx1"/>
                    </a:gs>
                  </a:gsLst>
                  <a:lin ang="5400000" scaled="0"/>
                </a:gradFill>
                <a:effectLst/>
                <a:latin typeface="+mj-lt"/>
                <a:ea typeface="+mn-ea"/>
                <a:cs typeface="Segoe UI" pitchFamily="34" charset="0"/>
              </a:defRPr>
            </a:lvl1pPr>
          </a:lstStyle>
          <a:p>
            <a:r>
              <a:rPr lang="en-US" sz="5400" dirty="0">
                <a:solidFill>
                  <a:srgbClr val="005AA1"/>
                </a:solidFill>
              </a:rPr>
              <a:t>Section</a:t>
            </a:r>
            <a:r>
              <a:rPr sz="5400" dirty="0">
                <a:solidFill>
                  <a:srgbClr val="005AA1"/>
                </a:solidFill>
              </a:rPr>
              <a:t> </a:t>
            </a:r>
            <a:r>
              <a:rPr lang="en-US" sz="5400" dirty="0">
                <a:solidFill>
                  <a:srgbClr val="005AA1"/>
                </a:solidFill>
              </a:rPr>
              <a:t>7</a:t>
            </a:r>
            <a:r>
              <a:rPr sz="5400" dirty="0">
                <a:solidFill>
                  <a:srgbClr val="005AA1"/>
                </a:solidFill>
              </a:rPr>
              <a:t> Learning Objectives</a:t>
            </a:r>
            <a:endParaRPr sz="4800" dirty="0">
              <a:solidFill>
                <a:srgbClr val="005AA1"/>
              </a:solidFill>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66743" y="-1"/>
            <a:ext cx="4569732" cy="6994525"/>
          </a:xfrm>
          <a:prstGeom prst="rect">
            <a:avLst/>
          </a:prstGeom>
        </p:spPr>
      </p:pic>
    </p:spTree>
    <p:extLst>
      <p:ext uri="{BB962C8B-B14F-4D97-AF65-F5344CB8AC3E}">
        <p14:creationId xmlns:p14="http://schemas.microsoft.com/office/powerpoint/2010/main" val="26772410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Science Process and Platform</a:t>
            </a:r>
          </a:p>
        </p:txBody>
      </p:sp>
      <p:pic>
        <p:nvPicPr>
          <p:cNvPr id="5" name="Picture 4"/>
          <p:cNvPicPr>
            <a:picLocks noChangeAspect="1"/>
          </p:cNvPicPr>
          <p:nvPr/>
        </p:nvPicPr>
        <p:blipFill>
          <a:blip r:embed="rId3"/>
          <a:stretch>
            <a:fillRect/>
          </a:stretch>
        </p:blipFill>
        <p:spPr>
          <a:xfrm>
            <a:off x="2665503" y="2115427"/>
            <a:ext cx="7354808" cy="2902911"/>
          </a:xfrm>
          <a:prstGeom prst="rect">
            <a:avLst/>
          </a:prstGeom>
        </p:spPr>
      </p:pic>
    </p:spTree>
    <p:extLst>
      <p:ext uri="{BB962C8B-B14F-4D97-AF65-F5344CB8AC3E}">
        <p14:creationId xmlns:p14="http://schemas.microsoft.com/office/powerpoint/2010/main" val="176417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1" y="101465"/>
            <a:ext cx="3533963" cy="2068135"/>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latin typeface="+mj-lt"/>
              </a:rPr>
              <a:t>The Team Data Science </a:t>
            </a:r>
            <a:r>
              <a:rPr lang="en-US" sz="4399" dirty="0">
                <a:solidFill>
                  <a:srgbClr val="00B050"/>
                </a:solidFill>
                <a:latin typeface="+mj-lt"/>
              </a:rPr>
              <a:t>Process</a:t>
            </a:r>
            <a:r>
              <a:rPr lang="en-US" sz="4399" dirty="0">
                <a:solidFill>
                  <a:schemeClr val="tx1">
                    <a:lumMod val="75000"/>
                  </a:schemeClr>
                </a:solidFill>
                <a:latin typeface="+mj-lt"/>
              </a:rPr>
              <a:t> </a:t>
            </a:r>
          </a:p>
        </p:txBody>
      </p:sp>
      <p:graphicFrame>
        <p:nvGraphicFramePr>
          <p:cNvPr id="3" name="Diagram 2"/>
          <p:cNvGraphicFramePr/>
          <p:nvPr>
            <p:extLst/>
          </p:nvPr>
        </p:nvGraphicFramePr>
        <p:xfrm>
          <a:off x="3900860" y="218011"/>
          <a:ext cx="8029573" cy="654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87550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3" y="30223"/>
            <a:ext cx="4289544" cy="2510690"/>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rPr>
              <a:t>The Cortana Intelligence </a:t>
            </a:r>
            <a:r>
              <a:rPr lang="en-US" sz="4399" dirty="0">
                <a:solidFill>
                  <a:srgbClr val="00B050"/>
                </a:solidFill>
              </a:rPr>
              <a:t>Platform</a:t>
            </a:r>
          </a:p>
        </p:txBody>
      </p:sp>
      <p:graphicFrame>
        <p:nvGraphicFramePr>
          <p:cNvPr id="36" name="Diagram 35"/>
          <p:cNvGraphicFramePr/>
          <p:nvPr>
            <p:extLst/>
          </p:nvPr>
        </p:nvGraphicFramePr>
        <p:xfrm>
          <a:off x="3866311" y="121118"/>
          <a:ext cx="8100961" cy="6697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95791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9234969" y="5555654"/>
            <a:ext cx="1223041" cy="1438871"/>
          </a:xfrm>
          <a:prstGeom prst="rect">
            <a:avLst/>
          </a:prstGeom>
        </p:spPr>
      </p:pic>
      <p:sp>
        <p:nvSpPr>
          <p:cNvPr id="6" name="Text Placeholder 2"/>
          <p:cNvSpPr txBox="1">
            <a:spLocks/>
          </p:cNvSpPr>
          <p:nvPr/>
        </p:nvSpPr>
        <p:spPr>
          <a:xfrm>
            <a:off x="0" y="408790"/>
            <a:ext cx="11887200" cy="6345327"/>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1000"/>
              </a:spcBef>
              <a:spcAft>
                <a:spcPts val="0"/>
              </a:spcAft>
              <a:buClrTx/>
              <a:buSzPct val="90000"/>
              <a:buFont typeface="Arial" pitchFamily="34" charset="0"/>
              <a:buNone/>
              <a:tabLst/>
              <a:defRPr/>
            </a:pPr>
            <a:endParaRPr kumimoji="0" lang="en-US" sz="1800" b="0" i="0" u="none" strike="noStrike" kern="1200" cap="none" spc="0" normalizeH="0" baseline="0" noProof="0" dirty="0">
              <a:ln>
                <a:noFill/>
              </a:ln>
              <a:solidFill>
                <a:srgbClr val="00B050"/>
              </a:solidFill>
              <a:effectLst/>
              <a:uLnTx/>
              <a:uFillTx/>
              <a:latin typeface="Segoe UI Light"/>
              <a:ea typeface="+mn-ea"/>
              <a:cs typeface="+mn-cs"/>
            </a:endParaRPr>
          </a:p>
          <a:p>
            <a:pPr marL="0" marR="0" lvl="0" indent="0" algn="l" defTabSz="932742" rtl="0" eaLnBrk="1" fontAlgn="auto" latinLnBrk="0" hangingPunct="1">
              <a:lnSpc>
                <a:spcPct val="100000"/>
              </a:lnSpc>
              <a:spcBef>
                <a:spcPts val="1000"/>
              </a:spcBef>
              <a:spcAft>
                <a:spcPts val="0"/>
              </a:spcAft>
              <a:buClrTx/>
              <a:buSzPct val="90000"/>
              <a:buFont typeface="Arial" pitchFamily="34" charset="0"/>
              <a:buNone/>
              <a:tabLst/>
              <a:defRPr/>
            </a:pPr>
            <a:r>
              <a:rPr kumimoji="0" lang="en-US" sz="2100" b="0" i="0" u="none" strike="noStrike" kern="1200" cap="none" spc="0" normalizeH="0" baseline="0" noProof="0" dirty="0">
                <a:ln>
                  <a:noFill/>
                </a:ln>
                <a:solidFill>
                  <a:schemeClr val="tx2"/>
                </a:solidFill>
                <a:effectLst/>
                <a:uLnTx/>
                <a:uFillTx/>
                <a:latin typeface="Segoe UI Light"/>
                <a:ea typeface="+mn-ea"/>
                <a:cs typeface="+mn-cs"/>
              </a:rPr>
              <a:t>AdventureWorks is a company that makes and sells bicycles. The sales are conducted around the world. We also support our products. But as we’ve made more sales in the last 10 years, we’ve farmed out the support function to various companies that take in maintenance and support issues in call centers around the world.</a:t>
            </a:r>
          </a:p>
          <a:p>
            <a:pPr marL="0" marR="0" lvl="0" indent="0" algn="l" defTabSz="932742" rtl="0" eaLnBrk="1" fontAlgn="auto" latinLnBrk="0" hangingPunct="1">
              <a:lnSpc>
                <a:spcPct val="100000"/>
              </a:lnSpc>
              <a:spcBef>
                <a:spcPts val="1000"/>
              </a:spcBef>
              <a:spcAft>
                <a:spcPts val="0"/>
              </a:spcAft>
              <a:buClrTx/>
              <a:buSzPct val="90000"/>
              <a:buFont typeface="Arial" pitchFamily="34" charset="0"/>
              <a:buNone/>
              <a:tabLst/>
              <a:defRPr/>
            </a:pPr>
            <a:r>
              <a:rPr kumimoji="0" lang="en-US" sz="2100" b="0" i="0" u="none" strike="noStrike" kern="1200" cap="none" spc="0" normalizeH="0" baseline="0" noProof="0" dirty="0">
                <a:ln>
                  <a:noFill/>
                </a:ln>
                <a:solidFill>
                  <a:schemeClr val="tx2"/>
                </a:solidFill>
                <a:effectLst/>
                <a:uLnTx/>
                <a:uFillTx/>
                <a:latin typeface="Segoe UI Light"/>
                <a:ea typeface="+mn-ea"/>
                <a:cs typeface="+mn-cs"/>
              </a:rPr>
              <a:t>We’re growing. And now we want to take our bicycles to several large retailers, but a few of them want to know a lot about our churn rate. </a:t>
            </a:r>
          </a:p>
          <a:p>
            <a:pPr marL="0" marR="0" lvl="0" indent="0" algn="l" defTabSz="932742" rtl="0" eaLnBrk="1" fontAlgn="auto" latinLnBrk="0" hangingPunct="1">
              <a:lnSpc>
                <a:spcPct val="100000"/>
              </a:lnSpc>
              <a:spcBef>
                <a:spcPts val="1000"/>
              </a:spcBef>
              <a:spcAft>
                <a:spcPts val="0"/>
              </a:spcAft>
              <a:buClrTx/>
              <a:buSzPct val="90000"/>
              <a:buFont typeface="Arial" pitchFamily="34" charset="0"/>
              <a:buNone/>
              <a:tabLst/>
              <a:defRPr/>
            </a:pPr>
            <a:r>
              <a:rPr kumimoji="0" lang="en-US" sz="2100" b="0" i="0" u="none" strike="noStrike" kern="1200" cap="none" spc="0" normalizeH="0" baseline="0" noProof="0" dirty="0">
                <a:ln>
                  <a:noFill/>
                </a:ln>
                <a:solidFill>
                  <a:schemeClr val="tx2"/>
                </a:solidFill>
                <a:effectLst/>
                <a:uLnTx/>
                <a:uFillTx/>
                <a:latin typeface="Segoe UI Light"/>
                <a:ea typeface="+mn-ea"/>
                <a:cs typeface="+mn-cs"/>
              </a:rPr>
              <a:t>For over 10 years, we’ve collected a lot of information about our customers and of course we know a lot about our products. But since we’ve outsourced our call centers, we don’t own the databases that hold their data – they will give us an export, though. (They support multiple customers)</a:t>
            </a:r>
          </a:p>
          <a:p>
            <a:pPr marL="0" marR="0" lvl="0" indent="0" algn="l" defTabSz="932742" rtl="0" eaLnBrk="1" fontAlgn="auto" latinLnBrk="0" hangingPunct="1">
              <a:lnSpc>
                <a:spcPct val="100000"/>
              </a:lnSpc>
              <a:spcBef>
                <a:spcPts val="1000"/>
              </a:spcBef>
              <a:spcAft>
                <a:spcPts val="0"/>
              </a:spcAft>
              <a:buClrTx/>
              <a:buSzPct val="90000"/>
              <a:buFont typeface="Arial" pitchFamily="34" charset="0"/>
              <a:buNone/>
              <a:tabLst/>
              <a:defRPr/>
            </a:pPr>
            <a:r>
              <a:rPr kumimoji="0" lang="en-US" sz="2100" b="0" i="0" u="none" strike="noStrike" kern="1200" cap="none" spc="0" normalizeH="0" baseline="0" noProof="0" dirty="0">
                <a:ln>
                  <a:noFill/>
                </a:ln>
                <a:solidFill>
                  <a:schemeClr val="tx2"/>
                </a:solidFill>
                <a:effectLst/>
                <a:uLnTx/>
                <a:uFillTx/>
                <a:latin typeface="Segoe UI Light"/>
                <a:ea typeface="+mn-ea"/>
                <a:cs typeface="+mn-cs"/>
              </a:rPr>
              <a:t>We’re not sure about our churn rate – we have the data of who has and has not bought again, and we think we can get the data from the call centers for the complaints and repairs, but we need a way to analyze a lot of data that has different formats to find a prediction of who will churn and who will not.</a:t>
            </a:r>
          </a:p>
          <a:p>
            <a:pPr marL="0" marR="0" lvl="0" indent="0" algn="l" defTabSz="932742" rtl="0" eaLnBrk="1" fontAlgn="auto" latinLnBrk="0" hangingPunct="1">
              <a:lnSpc>
                <a:spcPct val="100000"/>
              </a:lnSpc>
              <a:spcBef>
                <a:spcPts val="1000"/>
              </a:spcBef>
              <a:spcAft>
                <a:spcPts val="0"/>
              </a:spcAft>
              <a:buClrTx/>
              <a:buSzPct val="90000"/>
              <a:buFont typeface="Arial" pitchFamily="34" charset="0"/>
              <a:buNone/>
              <a:tabLst/>
              <a:defRPr/>
            </a:pPr>
            <a:r>
              <a:rPr kumimoji="0" lang="en-US" sz="2100" b="0" i="0" u="none" strike="noStrike" kern="1200" cap="none" spc="0" normalizeH="0" baseline="0" noProof="0" dirty="0">
                <a:ln>
                  <a:noFill/>
                </a:ln>
                <a:solidFill>
                  <a:schemeClr val="tx2"/>
                </a:solidFill>
                <a:effectLst/>
                <a:uLnTx/>
                <a:uFillTx/>
                <a:latin typeface="Segoe UI Light"/>
                <a:ea typeface="+mn-ea"/>
                <a:cs typeface="+mn-cs"/>
              </a:rPr>
              <a:t>Ideally we want a list of customers we think will churn, in a structured database we could share out to our potential resellers sales staff, so they know how to target at-risk and new clients. </a:t>
            </a:r>
          </a:p>
          <a:p>
            <a:pPr marL="0" marR="0" lvl="0" indent="0" algn="l" defTabSz="932742" rtl="0" eaLnBrk="1" fontAlgn="auto" latinLnBrk="0" hangingPunct="1">
              <a:lnSpc>
                <a:spcPct val="100000"/>
              </a:lnSpc>
              <a:spcBef>
                <a:spcPts val="1000"/>
              </a:spcBef>
              <a:spcAft>
                <a:spcPts val="0"/>
              </a:spcAft>
              <a:buClrTx/>
              <a:buSzPct val="90000"/>
              <a:buFont typeface="Arial" pitchFamily="34" charset="0"/>
              <a:buNone/>
              <a:tabLst/>
              <a:defRPr/>
            </a:pPr>
            <a:endParaRPr kumimoji="0" lang="en-US" sz="1800" b="0" i="0" u="none" strike="noStrike" kern="1200" cap="none" spc="0" normalizeH="0" baseline="0" noProof="0" dirty="0">
              <a:ln>
                <a:noFill/>
              </a:ln>
              <a:solidFill>
                <a:srgbClr val="00B050"/>
              </a:solidFill>
              <a:effectLst/>
              <a:uLnTx/>
              <a:uFillTx/>
              <a:latin typeface="Segoe UI Light"/>
              <a:ea typeface="+mn-ea"/>
              <a:cs typeface="+mn-cs"/>
            </a:endParaRPr>
          </a:p>
          <a:p>
            <a:pPr marL="0" marR="0" lvl="0" indent="0" algn="l" defTabSz="932742" rtl="0" eaLnBrk="1" fontAlgn="auto" latinLnBrk="0" hangingPunct="1">
              <a:lnSpc>
                <a:spcPct val="100000"/>
              </a:lnSpc>
              <a:spcBef>
                <a:spcPts val="1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rgbClr val="00B050"/>
                </a:solidFill>
                <a:effectLst/>
                <a:uLnTx/>
                <a:uFillTx/>
                <a:latin typeface="Segoe UI Light"/>
                <a:ea typeface="+mn-ea"/>
                <a:cs typeface="+mn-cs"/>
              </a:rPr>
              <a:t>More on our in-house data: https://technet.microsoft.com/en-us/library/ms124501%28v=sql.100%29.aspx</a:t>
            </a:r>
          </a:p>
        </p:txBody>
      </p:sp>
      <p:sp>
        <p:nvSpPr>
          <p:cNvPr id="7" name="Title 1"/>
          <p:cNvSpPr txBox="1">
            <a:spLocks/>
          </p:cNvSpPr>
          <p:nvPr/>
        </p:nvSpPr>
        <p:spPr>
          <a:xfrm>
            <a:off x="0" y="0"/>
            <a:ext cx="7787812" cy="817581"/>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2400" b="0" kern="1200" cap="none" spc="-102" baseline="0">
                <a:ln w="3175">
                  <a:noFill/>
                </a:ln>
                <a:gradFill>
                  <a:gsLst>
                    <a:gs pos="7080">
                      <a:schemeClr val="tx1"/>
                    </a:gs>
                    <a:gs pos="26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102" normalizeH="0" baseline="0" noProof="0" dirty="0">
                <a:ln w="3175">
                  <a:noFill/>
                </a:ln>
                <a:solidFill>
                  <a:srgbClr val="005AA1"/>
                </a:solidFill>
                <a:effectLst/>
                <a:uLnTx/>
                <a:uFillTx/>
                <a:latin typeface="+mj-lt"/>
                <a:ea typeface="+mn-ea"/>
                <a:cs typeface="Segoe UI" pitchFamily="34" charset="0"/>
              </a:rPr>
              <a:t>Business Case</a:t>
            </a:r>
            <a:endParaRPr kumimoji="0" lang="en-US" sz="4800" b="0" i="0" u="none" strike="noStrike" kern="1200" cap="none" spc="-102" normalizeH="0" baseline="0" noProof="0" dirty="0">
              <a:ln w="3175">
                <a:noFill/>
              </a:ln>
              <a:solidFill>
                <a:srgbClr val="005AA1"/>
              </a:solidFill>
              <a:effectLst/>
              <a:uLnTx/>
              <a:uFillTx/>
              <a:latin typeface="+mj-lt"/>
              <a:ea typeface="+mn-ea"/>
              <a:cs typeface="Segoe UI" pitchFamily="34" charset="0"/>
            </a:endParaRPr>
          </a:p>
        </p:txBody>
      </p:sp>
    </p:spTree>
    <p:extLst>
      <p:ext uri="{BB962C8B-B14F-4D97-AF65-F5344CB8AC3E}">
        <p14:creationId xmlns:p14="http://schemas.microsoft.com/office/powerpoint/2010/main" val="10739342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9234969" y="5555654"/>
            <a:ext cx="1223041" cy="1438871"/>
          </a:xfrm>
          <a:prstGeom prst="rect">
            <a:avLst/>
          </a:prstGeom>
        </p:spPr>
      </p:pic>
      <p:sp>
        <p:nvSpPr>
          <p:cNvPr id="6" name="Text Placeholder 2"/>
          <p:cNvSpPr txBox="1">
            <a:spLocks/>
          </p:cNvSpPr>
          <p:nvPr/>
        </p:nvSpPr>
        <p:spPr>
          <a:xfrm>
            <a:off x="0" y="408790"/>
            <a:ext cx="11887200" cy="6345327"/>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1000"/>
              </a:spcBef>
              <a:spcAft>
                <a:spcPts val="0"/>
              </a:spcAft>
              <a:buClrTx/>
              <a:buSzPct val="90000"/>
              <a:buFont typeface="Arial" pitchFamily="34" charset="0"/>
              <a:buNone/>
              <a:tabLst/>
              <a:defRPr/>
            </a:pPr>
            <a:endParaRPr kumimoji="0" lang="en-US" sz="1800" b="0" i="0" u="none" strike="noStrike" kern="1200" cap="none" spc="0" normalizeH="0" baseline="0" noProof="0" dirty="0">
              <a:ln>
                <a:noFill/>
              </a:ln>
              <a:solidFill>
                <a:srgbClr val="00B050"/>
              </a:solidFill>
              <a:effectLst/>
              <a:uLnTx/>
              <a:uFillTx/>
              <a:latin typeface="Segoe UI Light"/>
              <a:ea typeface="+mn-ea"/>
              <a:cs typeface="+mn-cs"/>
            </a:endParaRPr>
          </a:p>
          <a:p>
            <a:pPr marL="0" marR="0" lvl="0" indent="0" algn="l" defTabSz="932742" rtl="0" eaLnBrk="1" fontAlgn="auto" latinLnBrk="0" hangingPunct="1">
              <a:lnSpc>
                <a:spcPct val="100000"/>
              </a:lnSpc>
              <a:spcBef>
                <a:spcPts val="1000"/>
              </a:spcBef>
              <a:spcAft>
                <a:spcPts val="0"/>
              </a:spcAft>
              <a:buClrTx/>
              <a:buSzPct val="90000"/>
              <a:buFont typeface="Arial" pitchFamily="34" charset="0"/>
              <a:buNone/>
              <a:tabLst/>
              <a:defRPr/>
            </a:pPr>
            <a:r>
              <a:rPr kumimoji="0" lang="en-US" sz="2100" b="0" i="0" u="none" strike="noStrike" kern="1200" cap="none" spc="0" normalizeH="0" baseline="0" noProof="0" dirty="0">
                <a:ln>
                  <a:noFill/>
                </a:ln>
                <a:solidFill>
                  <a:schemeClr val="tx2"/>
                </a:solidFill>
                <a:effectLst/>
                <a:uLnTx/>
                <a:uFillTx/>
                <a:latin typeface="Segoe UI Light"/>
                <a:ea typeface="+mn-ea"/>
                <a:cs typeface="+mn-cs"/>
              </a:rPr>
              <a:t>AdventureWorks is a company that makes and sells bicycles. The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sales are conducted around the world</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 We also support our products. But as we’ve made more sales in the last 10 years, we’ve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farmed out the support functio</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n to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various companies </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that take in maintenance and support issues in call centers around the world.</a:t>
            </a:r>
          </a:p>
          <a:p>
            <a:pPr marL="0" marR="0" lvl="0" indent="0" algn="l" defTabSz="932742" rtl="0" eaLnBrk="1" fontAlgn="auto" latinLnBrk="0" hangingPunct="1">
              <a:lnSpc>
                <a:spcPct val="100000"/>
              </a:lnSpc>
              <a:spcBef>
                <a:spcPts val="1000"/>
              </a:spcBef>
              <a:spcAft>
                <a:spcPts val="0"/>
              </a:spcAft>
              <a:buClrTx/>
              <a:buSzPct val="90000"/>
              <a:buFont typeface="Arial" pitchFamily="34" charset="0"/>
              <a:buNone/>
              <a:tabLst/>
              <a:defRPr/>
            </a:pP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We’re growing</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 And now we want to take our bicycles to several large retailers, but a few of them want to know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a lot about our churn rate</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 </a:t>
            </a:r>
          </a:p>
          <a:p>
            <a:pPr marL="0" marR="0" lvl="0" indent="0" algn="l" defTabSz="932742" rtl="0" eaLnBrk="1" fontAlgn="auto" latinLnBrk="0" hangingPunct="1">
              <a:lnSpc>
                <a:spcPct val="100000"/>
              </a:lnSpc>
              <a:spcBef>
                <a:spcPts val="1000"/>
              </a:spcBef>
              <a:spcAft>
                <a:spcPts val="0"/>
              </a:spcAft>
              <a:buClrTx/>
              <a:buSzPct val="90000"/>
              <a:buFont typeface="Arial" pitchFamily="34" charset="0"/>
              <a:buNone/>
              <a:tabLst/>
              <a:defRPr/>
            </a:pPr>
            <a:r>
              <a:rPr kumimoji="0" lang="en-US" sz="2100" b="0" i="0" u="none" strike="noStrike" kern="1200" cap="none" spc="0" normalizeH="0" baseline="0" noProof="0" dirty="0">
                <a:ln>
                  <a:noFill/>
                </a:ln>
                <a:solidFill>
                  <a:schemeClr val="tx2"/>
                </a:solidFill>
                <a:effectLst/>
                <a:uLnTx/>
                <a:uFillTx/>
                <a:latin typeface="Segoe UI Light"/>
                <a:ea typeface="+mn-ea"/>
                <a:cs typeface="+mn-cs"/>
              </a:rPr>
              <a:t>For over 10 years, we’ve collected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a lot of information </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about our customers and of course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we know a lot about our products</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 But since we’ve outsourced our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call centers, we don’t own the databases </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that hold their data – they will give us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an export</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 though. (They support multiple customers)</a:t>
            </a:r>
          </a:p>
          <a:p>
            <a:pPr marL="0" marR="0" lvl="0" indent="0" algn="l" defTabSz="932742" rtl="0" eaLnBrk="1" fontAlgn="auto" latinLnBrk="0" hangingPunct="1">
              <a:lnSpc>
                <a:spcPct val="100000"/>
              </a:lnSpc>
              <a:spcBef>
                <a:spcPts val="1000"/>
              </a:spcBef>
              <a:spcAft>
                <a:spcPts val="0"/>
              </a:spcAft>
              <a:buClrTx/>
              <a:buSzPct val="90000"/>
              <a:buFont typeface="Arial" pitchFamily="34" charset="0"/>
              <a:buNone/>
              <a:tabLst/>
              <a:defRPr/>
            </a:pPr>
            <a:r>
              <a:rPr kumimoji="0" lang="en-US" sz="2100" b="0" i="0" u="none" strike="noStrike" kern="1200" cap="none" spc="0" normalizeH="0" baseline="0" noProof="0" dirty="0">
                <a:ln>
                  <a:noFill/>
                </a:ln>
                <a:solidFill>
                  <a:schemeClr val="tx2"/>
                </a:solidFill>
                <a:effectLst/>
                <a:uLnTx/>
                <a:uFillTx/>
                <a:latin typeface="Segoe UI Light"/>
                <a:ea typeface="+mn-ea"/>
                <a:cs typeface="+mn-cs"/>
              </a:rPr>
              <a:t>We’re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not sure </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about our churn rate – we have the data of who has and has not bought again, and we think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we can get the data from the call centers for the complaints and repairs</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 but we need a way to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analyze a lot of data </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that has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different formats </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to find a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prediction</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 of who will churn and who will not.</a:t>
            </a:r>
          </a:p>
          <a:p>
            <a:pPr marL="0" marR="0" lvl="0" indent="0" algn="l" defTabSz="932742" rtl="0" eaLnBrk="1" fontAlgn="auto" latinLnBrk="0" hangingPunct="1">
              <a:lnSpc>
                <a:spcPct val="100000"/>
              </a:lnSpc>
              <a:spcBef>
                <a:spcPts val="1000"/>
              </a:spcBef>
              <a:spcAft>
                <a:spcPts val="0"/>
              </a:spcAft>
              <a:buClrTx/>
              <a:buSzPct val="90000"/>
              <a:buFont typeface="Arial" pitchFamily="34" charset="0"/>
              <a:buNone/>
              <a:tabLst/>
              <a:defRPr/>
            </a:pP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Ideally</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 we want a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list of customers </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we think will churn, in a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structured database </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we could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share out </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to our potential resellers sales staff, so they know how to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target at-risk and new clients</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 </a:t>
            </a:r>
          </a:p>
          <a:p>
            <a:pPr marL="0" marR="0" lvl="0" indent="0" algn="l" defTabSz="932742" rtl="0" eaLnBrk="1" fontAlgn="auto" latinLnBrk="0" hangingPunct="1">
              <a:lnSpc>
                <a:spcPct val="100000"/>
              </a:lnSpc>
              <a:spcBef>
                <a:spcPts val="1000"/>
              </a:spcBef>
              <a:spcAft>
                <a:spcPts val="0"/>
              </a:spcAft>
              <a:buClrTx/>
              <a:buSzPct val="90000"/>
              <a:buFont typeface="Arial" pitchFamily="34" charset="0"/>
              <a:buNone/>
              <a:tabLst/>
              <a:defRPr/>
            </a:pPr>
            <a:endParaRPr kumimoji="0" lang="en-US" sz="1800" b="0" i="0" u="none" strike="noStrike" kern="1200" cap="none" spc="0" normalizeH="0" baseline="0" noProof="0" dirty="0">
              <a:ln>
                <a:noFill/>
              </a:ln>
              <a:solidFill>
                <a:srgbClr val="00B050"/>
              </a:solidFill>
              <a:effectLst/>
              <a:uLnTx/>
              <a:uFillTx/>
              <a:latin typeface="Segoe UI Light"/>
              <a:ea typeface="+mn-ea"/>
              <a:cs typeface="+mn-cs"/>
            </a:endParaRPr>
          </a:p>
          <a:p>
            <a:pPr marL="0" marR="0" lvl="0" indent="0" algn="l" defTabSz="932742" rtl="0" eaLnBrk="1" fontAlgn="auto" latinLnBrk="0" hangingPunct="1">
              <a:lnSpc>
                <a:spcPct val="100000"/>
              </a:lnSpc>
              <a:spcBef>
                <a:spcPts val="1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rgbClr val="00B050"/>
                </a:solidFill>
                <a:effectLst/>
                <a:uLnTx/>
                <a:uFillTx/>
                <a:latin typeface="Segoe UI Light"/>
                <a:ea typeface="+mn-ea"/>
                <a:cs typeface="+mn-cs"/>
              </a:rPr>
              <a:t>More on our in-house data: https://technet.microsoft.com/en-us/library/ms124501%28v=sql.100%29.aspx</a:t>
            </a:r>
          </a:p>
        </p:txBody>
      </p:sp>
      <p:sp>
        <p:nvSpPr>
          <p:cNvPr id="7" name="Title 1"/>
          <p:cNvSpPr txBox="1">
            <a:spLocks/>
          </p:cNvSpPr>
          <p:nvPr/>
        </p:nvSpPr>
        <p:spPr>
          <a:xfrm>
            <a:off x="0" y="0"/>
            <a:ext cx="7787812" cy="817581"/>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2400" b="0" kern="1200" cap="none" spc="-102" baseline="0">
                <a:ln w="3175">
                  <a:noFill/>
                </a:ln>
                <a:gradFill>
                  <a:gsLst>
                    <a:gs pos="7080">
                      <a:schemeClr val="tx1"/>
                    </a:gs>
                    <a:gs pos="26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102" normalizeH="0" baseline="0" noProof="0" dirty="0">
                <a:ln w="3175">
                  <a:noFill/>
                </a:ln>
                <a:solidFill>
                  <a:srgbClr val="005AA1"/>
                </a:solidFill>
                <a:effectLst/>
                <a:uLnTx/>
                <a:uFillTx/>
                <a:latin typeface="+mj-lt"/>
                <a:ea typeface="+mn-ea"/>
                <a:cs typeface="Segoe UI" pitchFamily="34" charset="0"/>
              </a:rPr>
              <a:t>Business Case</a:t>
            </a:r>
            <a:endParaRPr kumimoji="0" lang="en-US" sz="4800" b="0" i="0" u="none" strike="noStrike" kern="1200" cap="none" spc="-102" normalizeH="0" baseline="0" noProof="0" dirty="0">
              <a:ln w="3175">
                <a:noFill/>
              </a:ln>
              <a:solidFill>
                <a:srgbClr val="005AA1"/>
              </a:solidFill>
              <a:effectLst/>
              <a:uLnTx/>
              <a:uFillTx/>
              <a:latin typeface="+mj-lt"/>
              <a:ea typeface="+mn-ea"/>
              <a:cs typeface="Segoe UI" pitchFamily="34" charset="0"/>
            </a:endParaRPr>
          </a:p>
        </p:txBody>
      </p:sp>
    </p:spTree>
    <p:extLst>
      <p:ext uri="{BB962C8B-B14F-4D97-AF65-F5344CB8AC3E}">
        <p14:creationId xmlns:p14="http://schemas.microsoft.com/office/powerpoint/2010/main" val="21291156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99795" y="82543"/>
            <a:ext cx="11884506" cy="1086935"/>
          </a:xfrm>
          <a:prstGeom prst="rect">
            <a:avLst/>
          </a:prstGeom>
        </p:spPr>
        <p:txBody>
          <a:bodyPr vert="horz" lIns="186521" tIns="46630" rIns="186521" bIns="46630" rtlCol="0" anchor="t">
            <a:noAutofit/>
          </a:bodyPr>
          <a:lstStyle>
            <a:defPPr>
              <a:defRPr lang="en-US"/>
            </a:defPPr>
            <a:lvl1pPr defTabSz="896157">
              <a:spcBef>
                <a:spcPct val="0"/>
              </a:spcBef>
              <a:buNone/>
              <a:defRPr sz="4705">
                <a:solidFill>
                  <a:srgbClr val="00B0F0"/>
                </a:solidFill>
                <a:latin typeface="+mj-lt"/>
                <a:ea typeface="+mj-ea"/>
                <a:cs typeface="+mj-cs"/>
              </a:defRPr>
            </a:lvl1pPr>
          </a:lstStyle>
          <a:p>
            <a:pPr marL="0" marR="0" lvl="0" indent="0" defTabSz="913991" eaLnBrk="1" fontAlgn="auto" latinLnBrk="0" hangingPunct="1">
              <a:lnSpc>
                <a:spcPct val="100000"/>
              </a:lnSpc>
              <a:spcBef>
                <a:spcPct val="0"/>
              </a:spcBef>
              <a:spcAft>
                <a:spcPts val="0"/>
              </a:spcAft>
              <a:buClrTx/>
              <a:buSzTx/>
              <a:buFontTx/>
              <a:buNone/>
              <a:tabLst/>
              <a:defRPr/>
            </a:pPr>
            <a:r>
              <a:rPr kumimoji="0" lang="en-US" sz="4799" b="0" i="0" u="none" strike="noStrike" kern="0" cap="none" spc="0" normalizeH="0" baseline="0" noProof="0" dirty="0">
                <a:ln>
                  <a:noFill/>
                </a:ln>
                <a:solidFill>
                  <a:srgbClr val="00B0F0"/>
                </a:solidFill>
                <a:effectLst/>
                <a:uLnTx/>
                <a:uFillTx/>
                <a:latin typeface="+mj-lt"/>
                <a:ea typeface="+mj-ea"/>
                <a:cs typeface="+mj-cs"/>
              </a:rPr>
              <a:t>Example - Churn</a:t>
            </a:r>
          </a:p>
        </p:txBody>
      </p:sp>
      <p:sp>
        <p:nvSpPr>
          <p:cNvPr id="112" name="Rectangle 111"/>
          <p:cNvSpPr/>
          <p:nvPr/>
        </p:nvSpPr>
        <p:spPr bwMode="auto">
          <a:xfrm>
            <a:off x="2713534" y="5221396"/>
            <a:ext cx="6857027" cy="1240448"/>
          </a:xfrm>
          <a:prstGeom prst="rect">
            <a:avLst/>
          </a:prstGeom>
          <a:solidFill>
            <a:srgbClr val="FFFFFF">
              <a:lumMod val="85000"/>
            </a:srgbClr>
          </a:solidFill>
          <a:ln w="9525" cap="flat" cmpd="sng" algn="ctr">
            <a:noFill/>
            <a:prstDash val="solid"/>
            <a:headEnd type="none" w="med" len="med"/>
            <a:tailEnd type="none" w="med" len="med"/>
          </a:ln>
          <a:effectLst/>
        </p:spPr>
        <p:txBody>
          <a:bodyPr lIns="93247" tIns="93247" rIns="34972" bIns="34972" rtlCol="0" anchor="ctr" anchorCtr="0"/>
          <a:lstStyle/>
          <a:p>
            <a:pPr marL="0" marR="0" lvl="0" indent="0" algn="ctr" defTabSz="950778"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endParaRPr>
          </a:p>
        </p:txBody>
      </p:sp>
      <p:sp>
        <p:nvSpPr>
          <p:cNvPr id="114" name="TextBox 113"/>
          <p:cNvSpPr txBox="1"/>
          <p:nvPr/>
        </p:nvSpPr>
        <p:spPr>
          <a:xfrm>
            <a:off x="3065234" y="6093766"/>
            <a:ext cx="2241153" cy="499037"/>
          </a:xfrm>
          <a:prstGeom prst="rect">
            <a:avLst/>
          </a:prstGeom>
          <a:noFill/>
        </p:spPr>
        <p:txBody>
          <a:bodyPr wrap="square" lIns="186494" tIns="149196" rIns="186494" bIns="149196" rtlCol="0">
            <a:spAutoFit/>
          </a:bodyPr>
          <a:lstStyle/>
          <a:p>
            <a:pPr marL="0" marR="0" lvl="0" indent="0" defTabSz="914224" eaLnBrk="1" fontAlgn="auto" latinLnBrk="0" hangingPunct="1">
              <a:lnSpc>
                <a:spcPct val="90000"/>
              </a:lnSpc>
              <a:spcBef>
                <a:spcPts val="0"/>
              </a:spcBef>
              <a:spcAft>
                <a:spcPts val="612"/>
              </a:spcAft>
              <a:buClrTx/>
              <a:buSzTx/>
              <a:buFontTx/>
              <a:buNone/>
              <a:tabLst/>
              <a:defRPr/>
            </a:pPr>
            <a:r>
              <a:rPr kumimoji="0" lang="en-US" sz="1428" b="0" i="0" u="none" strike="noStrike" kern="0" cap="none" spc="0" normalizeH="0" baseline="0" noProof="0" dirty="0">
                <a:ln>
                  <a:noFill/>
                </a:ln>
                <a:gradFill>
                  <a:gsLst>
                    <a:gs pos="2917">
                      <a:srgbClr val="505050"/>
                    </a:gs>
                    <a:gs pos="30000">
                      <a:srgbClr val="505050"/>
                    </a:gs>
                  </a:gsLst>
                  <a:lin ang="5400000" scaled="0"/>
                </a:gradFill>
                <a:effectLst/>
                <a:uLnTx/>
                <a:uFillTx/>
              </a:rPr>
              <a:t>Azure Blob Storage</a:t>
            </a:r>
          </a:p>
        </p:txBody>
      </p:sp>
      <p:pic>
        <p:nvPicPr>
          <p:cNvPr id="113" name="Picture 1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9724" y="6045332"/>
            <a:ext cx="416513" cy="416513"/>
          </a:xfrm>
          <a:prstGeom prst="rect">
            <a:avLst/>
          </a:prstGeom>
        </p:spPr>
      </p:pic>
      <p:sp>
        <p:nvSpPr>
          <p:cNvPr id="115" name="Rectangle 114"/>
          <p:cNvSpPr/>
          <p:nvPr/>
        </p:nvSpPr>
        <p:spPr bwMode="auto">
          <a:xfrm>
            <a:off x="2713535" y="3746084"/>
            <a:ext cx="1676162" cy="1766529"/>
          </a:xfrm>
          <a:prstGeom prst="rect">
            <a:avLst/>
          </a:prstGeom>
          <a:solidFill>
            <a:srgbClr val="FFFFFF">
              <a:lumMod val="85000"/>
            </a:srgbClr>
          </a:solidFill>
          <a:ln w="9525" cap="flat" cmpd="sng" algn="ctr">
            <a:noFill/>
            <a:prstDash val="solid"/>
            <a:headEnd type="none" w="med" len="med"/>
            <a:tailEnd type="none" w="med" len="med"/>
          </a:ln>
          <a:effectLst/>
        </p:spPr>
        <p:txBody>
          <a:bodyPr lIns="93247" tIns="93247" rIns="34972" bIns="34972" rtlCol="0" anchor="ctr" anchorCtr="0"/>
          <a:lstStyle/>
          <a:p>
            <a:pPr marL="0" marR="0" lvl="0" indent="0" algn="ctr" defTabSz="950778"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endParaRPr>
          </a:p>
        </p:txBody>
      </p:sp>
      <p:sp>
        <p:nvSpPr>
          <p:cNvPr id="116" name="Rectangle 115"/>
          <p:cNvSpPr/>
          <p:nvPr/>
        </p:nvSpPr>
        <p:spPr>
          <a:xfrm>
            <a:off x="2789724" y="4027900"/>
            <a:ext cx="1407513" cy="382486"/>
          </a:xfrm>
          <a:prstGeom prst="rect">
            <a:avLst/>
          </a:prstGeom>
          <a:solidFill>
            <a:srgbClr val="FFFFFF"/>
          </a:solidFill>
          <a:ln w="10795" cap="flat" cmpd="sng" algn="ctr">
            <a:solidFill>
              <a:srgbClr val="505050">
                <a:lumMod val="50000"/>
                <a:lumOff val="50000"/>
              </a:srgbClr>
            </a:solidFill>
            <a:prstDash val="solid"/>
          </a:ln>
          <a:effectLst/>
        </p:spPr>
        <p:txBody>
          <a:bodyPr rtlCol="0" anchor="ctr"/>
          <a:lstStyle/>
          <a:p>
            <a:pPr marL="0" marR="0" lvl="0" indent="0" algn="ctr" defTabSz="950973" eaLnBrk="1" fontAlgn="auto" latinLnBrk="0" hangingPunct="1">
              <a:lnSpc>
                <a:spcPct val="100000"/>
              </a:lnSpc>
              <a:spcBef>
                <a:spcPts val="0"/>
              </a:spcBef>
              <a:spcAft>
                <a:spcPts val="0"/>
              </a:spcAft>
              <a:buClrTx/>
              <a:buSzTx/>
              <a:buFontTx/>
              <a:buNone/>
              <a:tabLst/>
              <a:defRPr/>
            </a:pPr>
            <a:endParaRPr kumimoji="0" lang="en-US" sz="1223" b="0" i="0" u="none" strike="noStrike" kern="0" cap="none" spc="0" normalizeH="0" baseline="0" noProof="0" dirty="0">
              <a:ln>
                <a:noFill/>
              </a:ln>
              <a:solidFill>
                <a:prstClr val="black"/>
              </a:solidFill>
              <a:effectLst/>
              <a:uLnTx/>
              <a:uFillTx/>
              <a:latin typeface="Segoe UI"/>
            </a:endParaRPr>
          </a:p>
        </p:txBody>
      </p:sp>
      <p:sp>
        <p:nvSpPr>
          <p:cNvPr id="117" name="Rectangle 116"/>
          <p:cNvSpPr/>
          <p:nvPr/>
        </p:nvSpPr>
        <p:spPr>
          <a:xfrm>
            <a:off x="2859794" y="4102549"/>
            <a:ext cx="1407513" cy="382486"/>
          </a:xfrm>
          <a:prstGeom prst="rect">
            <a:avLst/>
          </a:prstGeom>
          <a:solidFill>
            <a:srgbClr val="FFFFFF"/>
          </a:solidFill>
          <a:ln w="10795" cap="flat" cmpd="sng" algn="ctr">
            <a:solidFill>
              <a:srgbClr val="505050">
                <a:lumMod val="50000"/>
                <a:lumOff val="50000"/>
              </a:srgbClr>
            </a:solidFill>
            <a:prstDash val="solid"/>
          </a:ln>
          <a:effectLst/>
        </p:spPr>
        <p:txBody>
          <a:bodyPr rtlCol="0" anchor="ctr"/>
          <a:lstStyle/>
          <a:p>
            <a:pPr marL="0" marR="0" lvl="0" indent="0" algn="ctr" defTabSz="950973" eaLnBrk="1" fontAlgn="auto" latinLnBrk="0" hangingPunct="1">
              <a:lnSpc>
                <a:spcPct val="100000"/>
              </a:lnSpc>
              <a:spcBef>
                <a:spcPts val="0"/>
              </a:spcBef>
              <a:spcAft>
                <a:spcPts val="0"/>
              </a:spcAft>
              <a:buClrTx/>
              <a:buSzTx/>
              <a:buFontTx/>
              <a:buNone/>
              <a:tabLst/>
              <a:defRPr/>
            </a:pPr>
            <a:endParaRPr kumimoji="0" lang="en-US" sz="1223" b="0" i="0" u="none" strike="noStrike" kern="0" cap="none" spc="0" normalizeH="0" baseline="0" noProof="0" dirty="0">
              <a:ln>
                <a:noFill/>
              </a:ln>
              <a:solidFill>
                <a:prstClr val="black"/>
              </a:solidFill>
              <a:effectLst/>
              <a:uLnTx/>
              <a:uFillTx/>
              <a:latin typeface="Segoe UI"/>
            </a:endParaRPr>
          </a:p>
        </p:txBody>
      </p:sp>
      <p:sp>
        <p:nvSpPr>
          <p:cNvPr id="118" name="Rectangle 117"/>
          <p:cNvSpPr/>
          <p:nvPr/>
        </p:nvSpPr>
        <p:spPr>
          <a:xfrm>
            <a:off x="2935044" y="4178190"/>
            <a:ext cx="1407513" cy="382486"/>
          </a:xfrm>
          <a:prstGeom prst="rect">
            <a:avLst/>
          </a:prstGeom>
          <a:solidFill>
            <a:srgbClr val="FFFFFF"/>
          </a:solidFill>
          <a:ln w="10795" cap="flat" cmpd="sng" algn="ctr">
            <a:solidFill>
              <a:srgbClr val="505050">
                <a:lumMod val="50000"/>
                <a:lumOff val="50000"/>
              </a:srgbClr>
            </a:solidFill>
            <a:prstDash val="solid"/>
          </a:ln>
          <a:effectLst/>
        </p:spPr>
        <p:txBody>
          <a:bodyPr rtlCol="0" anchor="ctr"/>
          <a:lstStyle/>
          <a:p>
            <a:pPr marL="0" marR="0" lvl="0" indent="0" algn="ctr" defTabSz="950973" eaLnBrk="1" fontAlgn="auto" latinLnBrk="0" hangingPunct="1">
              <a:lnSpc>
                <a:spcPct val="100000"/>
              </a:lnSpc>
              <a:spcBef>
                <a:spcPts val="0"/>
              </a:spcBef>
              <a:spcAft>
                <a:spcPts val="0"/>
              </a:spcAft>
              <a:buClrTx/>
              <a:buSzTx/>
              <a:buFontTx/>
              <a:buNone/>
              <a:tabLst/>
              <a:defRPr/>
            </a:pPr>
            <a:r>
              <a:rPr kumimoji="0" lang="en-US" sz="1223" b="0" i="0" u="none" strike="noStrike" kern="0" cap="none" spc="0" normalizeH="0" baseline="0" noProof="0" dirty="0">
                <a:ln>
                  <a:noFill/>
                </a:ln>
                <a:solidFill>
                  <a:prstClr val="black"/>
                </a:solidFill>
                <a:effectLst/>
                <a:uLnTx/>
                <a:uFillTx/>
                <a:latin typeface="Segoe UI"/>
              </a:rPr>
              <a:t>Call Log Files</a:t>
            </a:r>
          </a:p>
        </p:txBody>
      </p:sp>
      <p:sp>
        <p:nvSpPr>
          <p:cNvPr id="119" name="Rectangle 118"/>
          <p:cNvSpPr/>
          <p:nvPr/>
        </p:nvSpPr>
        <p:spPr>
          <a:xfrm>
            <a:off x="2835483" y="4762721"/>
            <a:ext cx="1456133" cy="382486"/>
          </a:xfrm>
          <a:prstGeom prst="rect">
            <a:avLst/>
          </a:prstGeom>
          <a:solidFill>
            <a:srgbClr val="FFFFFF"/>
          </a:solidFill>
          <a:ln w="10795" cap="flat" cmpd="sng" algn="ctr">
            <a:solidFill>
              <a:srgbClr val="505050">
                <a:lumMod val="50000"/>
                <a:lumOff val="50000"/>
              </a:srgbClr>
            </a:solidFill>
            <a:prstDash val="solid"/>
          </a:ln>
          <a:effectLst/>
        </p:spPr>
        <p:txBody>
          <a:bodyPr rtlCol="0" anchor="ctr"/>
          <a:lstStyle/>
          <a:p>
            <a:pPr marL="0" marR="0" lvl="0" indent="0" algn="ctr" defTabSz="950973" eaLnBrk="1" fontAlgn="auto" latinLnBrk="0" hangingPunct="1">
              <a:lnSpc>
                <a:spcPct val="100000"/>
              </a:lnSpc>
              <a:spcBef>
                <a:spcPts val="0"/>
              </a:spcBef>
              <a:spcAft>
                <a:spcPts val="0"/>
              </a:spcAft>
              <a:buClrTx/>
              <a:buSzTx/>
              <a:buFontTx/>
              <a:buNone/>
              <a:tabLst/>
              <a:defRPr/>
            </a:pPr>
            <a:r>
              <a:rPr kumimoji="0" lang="en-US" sz="1223" b="0" i="0" u="none" strike="noStrike" kern="0" cap="none" spc="0" normalizeH="0" baseline="0" noProof="0" dirty="0">
                <a:ln>
                  <a:noFill/>
                </a:ln>
                <a:solidFill>
                  <a:prstClr val="black"/>
                </a:solidFill>
                <a:effectLst/>
                <a:uLnTx/>
                <a:uFillTx/>
                <a:latin typeface="Segoe UI"/>
              </a:rPr>
              <a:t>Customer Table</a:t>
            </a:r>
          </a:p>
        </p:txBody>
      </p:sp>
      <p:cxnSp>
        <p:nvCxnSpPr>
          <p:cNvPr id="120" name="Elbow Connector 119"/>
          <p:cNvCxnSpPr>
            <a:endCxn id="119" idx="1"/>
          </p:cNvCxnSpPr>
          <p:nvPr/>
        </p:nvCxnSpPr>
        <p:spPr>
          <a:xfrm flipV="1">
            <a:off x="1878825" y="4953964"/>
            <a:ext cx="956658" cy="383346"/>
          </a:xfrm>
          <a:prstGeom prst="bentConnector3">
            <a:avLst/>
          </a:prstGeom>
          <a:noFill/>
          <a:ln w="9525" cap="flat" cmpd="sng" algn="ctr">
            <a:solidFill>
              <a:srgbClr val="505050"/>
            </a:solidFill>
            <a:prstDash val="dash"/>
            <a:headEnd type="none"/>
            <a:tailEnd type="triangle"/>
          </a:ln>
          <a:effectLst/>
        </p:spPr>
      </p:cxnSp>
      <p:cxnSp>
        <p:nvCxnSpPr>
          <p:cNvPr id="121" name="Straight Connector 120"/>
          <p:cNvCxnSpPr/>
          <p:nvPr/>
        </p:nvCxnSpPr>
        <p:spPr>
          <a:xfrm flipV="1">
            <a:off x="1722084" y="4293793"/>
            <a:ext cx="976085" cy="7769"/>
          </a:xfrm>
          <a:prstGeom prst="line">
            <a:avLst/>
          </a:prstGeom>
          <a:noFill/>
          <a:ln w="9525" cap="flat" cmpd="sng" algn="ctr">
            <a:solidFill>
              <a:srgbClr val="505050"/>
            </a:solidFill>
            <a:prstDash val="dash"/>
            <a:headEnd type="none"/>
            <a:tailEnd type="triangle"/>
          </a:ln>
          <a:effectLst/>
        </p:spPr>
      </p:cxnSp>
      <p:sp>
        <p:nvSpPr>
          <p:cNvPr id="124" name="Rectangle 123"/>
          <p:cNvSpPr/>
          <p:nvPr/>
        </p:nvSpPr>
        <p:spPr bwMode="auto">
          <a:xfrm>
            <a:off x="403180" y="4992829"/>
            <a:ext cx="1781494" cy="1245625"/>
          </a:xfrm>
          <a:prstGeom prst="rect">
            <a:avLst/>
          </a:prstGeom>
          <a:solidFill>
            <a:srgbClr val="FFFFFF">
              <a:lumMod val="85000"/>
            </a:srgbClr>
          </a:solidFill>
          <a:ln w="9525" cap="flat" cmpd="sng" algn="ctr">
            <a:noFill/>
            <a:prstDash val="solid"/>
            <a:headEnd type="none" w="med" len="med"/>
            <a:tailEnd type="none" w="med" len="med"/>
          </a:ln>
          <a:effectLst/>
        </p:spPr>
        <p:txBody>
          <a:bodyPr lIns="93247" tIns="93247" rIns="34972" bIns="34972" rtlCol="0" anchor="ctr" anchorCtr="0"/>
          <a:lstStyle/>
          <a:p>
            <a:pPr marL="0" marR="0" lvl="0" indent="0" algn="ctr" defTabSz="950778"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endParaRPr>
          </a:p>
        </p:txBody>
      </p:sp>
      <p:sp>
        <p:nvSpPr>
          <p:cNvPr id="125" name="TextBox 124"/>
          <p:cNvSpPr txBox="1"/>
          <p:nvPr/>
        </p:nvSpPr>
        <p:spPr>
          <a:xfrm>
            <a:off x="431758" y="5444171"/>
            <a:ext cx="1795361" cy="783148"/>
          </a:xfrm>
          <a:prstGeom prst="rect">
            <a:avLst/>
          </a:prstGeom>
          <a:noFill/>
        </p:spPr>
        <p:txBody>
          <a:bodyPr wrap="square" lIns="186494" tIns="149196" rIns="186494" bIns="149196" rtlCol="0">
            <a:spAutoFit/>
          </a:bodyPr>
          <a:lstStyle/>
          <a:p>
            <a:pPr marL="0" marR="0" lvl="0" indent="0" defTabSz="914224" eaLnBrk="1" fontAlgn="auto" latinLnBrk="0" hangingPunct="1">
              <a:lnSpc>
                <a:spcPct val="90000"/>
              </a:lnSpc>
              <a:spcBef>
                <a:spcPts val="0"/>
              </a:spcBef>
              <a:spcAft>
                <a:spcPts val="612"/>
              </a:spcAft>
              <a:buClrTx/>
              <a:buSzTx/>
              <a:buFontTx/>
              <a:buNone/>
              <a:tabLst/>
              <a:defRPr/>
            </a:pPr>
            <a:r>
              <a:rPr kumimoji="0" lang="en-US" sz="1428" b="0" i="0" u="none" strike="noStrike" kern="0" cap="none" spc="0" normalizeH="0" baseline="0" noProof="0" dirty="0">
                <a:ln>
                  <a:noFill/>
                </a:ln>
                <a:gradFill>
                  <a:gsLst>
                    <a:gs pos="2917">
                      <a:srgbClr val="505050"/>
                    </a:gs>
                    <a:gs pos="30000">
                      <a:srgbClr val="505050"/>
                    </a:gs>
                  </a:gsLst>
                  <a:lin ang="5400000" scaled="0"/>
                </a:gradFill>
                <a:effectLst/>
                <a:uLnTx/>
                <a:uFillTx/>
              </a:rPr>
              <a:t>On Premises </a:t>
            </a:r>
          </a:p>
          <a:p>
            <a:pPr marL="0" marR="0" lvl="0" indent="0" defTabSz="914224" eaLnBrk="1" fontAlgn="auto" latinLnBrk="0" hangingPunct="1">
              <a:lnSpc>
                <a:spcPct val="90000"/>
              </a:lnSpc>
              <a:spcBef>
                <a:spcPts val="0"/>
              </a:spcBef>
              <a:spcAft>
                <a:spcPts val="612"/>
              </a:spcAft>
              <a:buClrTx/>
              <a:buSzTx/>
              <a:buFontTx/>
              <a:buNone/>
              <a:tabLst/>
              <a:defRPr/>
            </a:pPr>
            <a:r>
              <a:rPr kumimoji="0" lang="en-US" sz="1428" b="0" i="0" u="none" strike="noStrike" kern="0" cap="none" spc="0" normalizeH="0" baseline="0" noProof="0" dirty="0">
                <a:ln>
                  <a:noFill/>
                </a:ln>
                <a:gradFill>
                  <a:gsLst>
                    <a:gs pos="2917">
                      <a:srgbClr val="505050"/>
                    </a:gs>
                    <a:gs pos="30000">
                      <a:srgbClr val="505050"/>
                    </a:gs>
                  </a:gsLst>
                  <a:lin ang="5400000" scaled="0"/>
                </a:gradFill>
                <a:effectLst/>
                <a:uLnTx/>
                <a:uFillTx/>
              </a:rPr>
              <a:t>Data Mart</a:t>
            </a:r>
          </a:p>
        </p:txBody>
      </p:sp>
      <p:sp>
        <p:nvSpPr>
          <p:cNvPr id="126" name="Rectangle 125"/>
          <p:cNvSpPr/>
          <p:nvPr/>
        </p:nvSpPr>
        <p:spPr>
          <a:xfrm>
            <a:off x="599049" y="4132652"/>
            <a:ext cx="1092808" cy="382486"/>
          </a:xfrm>
          <a:prstGeom prst="rect">
            <a:avLst/>
          </a:prstGeom>
          <a:solidFill>
            <a:srgbClr val="FFFFFF"/>
          </a:solidFill>
          <a:ln w="10795" cap="flat" cmpd="sng" algn="ctr">
            <a:solidFill>
              <a:srgbClr val="505050">
                <a:lumMod val="50000"/>
                <a:lumOff val="50000"/>
              </a:srgbClr>
            </a:solidFill>
            <a:prstDash val="solid"/>
          </a:ln>
          <a:effectLst/>
        </p:spPr>
        <p:txBody>
          <a:bodyPr rtlCol="0" anchor="ctr"/>
          <a:lstStyle/>
          <a:p>
            <a:pPr marL="0" marR="0" lvl="0" indent="0" algn="ctr" defTabSz="950973" eaLnBrk="1" fontAlgn="auto" latinLnBrk="0" hangingPunct="1">
              <a:lnSpc>
                <a:spcPct val="100000"/>
              </a:lnSpc>
              <a:spcBef>
                <a:spcPts val="0"/>
              </a:spcBef>
              <a:spcAft>
                <a:spcPts val="0"/>
              </a:spcAft>
              <a:buClrTx/>
              <a:buSzTx/>
              <a:buFontTx/>
              <a:buNone/>
              <a:tabLst/>
              <a:defRPr/>
            </a:pPr>
            <a:r>
              <a:rPr kumimoji="0" lang="en-US" sz="1223" b="0" i="0" u="none" strike="noStrike" kern="0" cap="none" spc="0" normalizeH="0" baseline="0" noProof="0" dirty="0">
                <a:ln>
                  <a:noFill/>
                </a:ln>
                <a:solidFill>
                  <a:prstClr val="black"/>
                </a:solidFill>
                <a:effectLst/>
                <a:uLnTx/>
                <a:uFillTx/>
                <a:latin typeface="Segoe UI"/>
              </a:rPr>
              <a:t>Call Log Files</a:t>
            </a:r>
          </a:p>
        </p:txBody>
      </p:sp>
      <p:grpSp>
        <p:nvGrpSpPr>
          <p:cNvPr id="127" name="Group 126"/>
          <p:cNvGrpSpPr/>
          <p:nvPr/>
        </p:nvGrpSpPr>
        <p:grpSpPr>
          <a:xfrm>
            <a:off x="381944" y="3681301"/>
            <a:ext cx="313999" cy="761892"/>
            <a:chOff x="646394" y="1973262"/>
            <a:chExt cx="434136" cy="969472"/>
          </a:xfrm>
        </p:grpSpPr>
        <p:sp>
          <p:nvSpPr>
            <p:cNvPr id="129" name="Flowchart: Connector 128"/>
            <p:cNvSpPr/>
            <p:nvPr/>
          </p:nvSpPr>
          <p:spPr bwMode="auto">
            <a:xfrm>
              <a:off x="722593" y="2333134"/>
              <a:ext cx="195122" cy="195122"/>
            </a:xfrm>
            <a:prstGeom prst="flowChartConnector">
              <a:avLst/>
            </a:prstGeom>
            <a:solidFill>
              <a:srgbClr val="FFFFFF">
                <a:lumMod val="50000"/>
              </a:srgbClr>
            </a:solidFill>
            <a:ln w="9525" cap="flat" cmpd="sng" algn="ctr">
              <a:noFill/>
              <a:prstDash val="solid"/>
              <a:headEnd type="none" w="med" len="med"/>
              <a:tailEnd type="none" w="med" len="med"/>
            </a:ln>
            <a:effectLst/>
          </p:spPr>
          <p:txBody>
            <a:bodyPr lIns="91427" tIns="91427" rIns="34289" bIns="34289" rtlCol="0" anchor="b" anchorCtr="0"/>
            <a:lstStyle/>
            <a:p>
              <a:pPr marL="0" marR="0" lvl="0" indent="0" algn="ctr" defTabSz="932227"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30" name="Straight Connector 129"/>
            <p:cNvCxnSpPr>
              <a:stCxn id="129" idx="3"/>
            </p:cNvCxnSpPr>
            <p:nvPr/>
          </p:nvCxnSpPr>
          <p:spPr>
            <a:xfrm flipH="1">
              <a:off x="646394" y="2499681"/>
              <a:ext cx="104774" cy="443053"/>
            </a:xfrm>
            <a:prstGeom prst="line">
              <a:avLst/>
            </a:prstGeom>
            <a:noFill/>
            <a:ln w="38100" cap="flat" cmpd="sng" algn="ctr">
              <a:solidFill>
                <a:srgbClr val="FFFFFF">
                  <a:lumMod val="65000"/>
                </a:srgbClr>
              </a:solidFill>
              <a:prstDash val="solid"/>
              <a:headEnd type="none"/>
              <a:tailEnd type="none"/>
            </a:ln>
            <a:effectLst/>
          </p:spPr>
        </p:cxnSp>
        <p:cxnSp>
          <p:nvCxnSpPr>
            <p:cNvPr id="131" name="Straight Connector 130"/>
            <p:cNvCxnSpPr/>
            <p:nvPr/>
          </p:nvCxnSpPr>
          <p:spPr>
            <a:xfrm>
              <a:off x="884237" y="2494778"/>
              <a:ext cx="109678" cy="414478"/>
            </a:xfrm>
            <a:prstGeom prst="line">
              <a:avLst/>
            </a:prstGeom>
            <a:noFill/>
            <a:ln w="38100" cap="flat" cmpd="sng" algn="ctr">
              <a:solidFill>
                <a:srgbClr val="FFFFFF">
                  <a:lumMod val="65000"/>
                </a:srgbClr>
              </a:solidFill>
              <a:prstDash val="solid"/>
              <a:headEnd type="none"/>
              <a:tailEnd type="none"/>
            </a:ln>
            <a:effectLst/>
          </p:spPr>
        </p:cxnSp>
        <p:cxnSp>
          <p:nvCxnSpPr>
            <p:cNvPr id="132" name="Straight Connector 131"/>
            <p:cNvCxnSpPr/>
            <p:nvPr/>
          </p:nvCxnSpPr>
          <p:spPr>
            <a:xfrm>
              <a:off x="722593" y="2680656"/>
              <a:ext cx="195122" cy="0"/>
            </a:xfrm>
            <a:prstGeom prst="line">
              <a:avLst/>
            </a:prstGeom>
            <a:noFill/>
            <a:ln w="9525" cap="flat" cmpd="sng" algn="ctr">
              <a:solidFill>
                <a:srgbClr val="FFFFFF">
                  <a:lumMod val="65000"/>
                </a:srgbClr>
              </a:solidFill>
              <a:prstDash val="solid"/>
              <a:headEnd type="none"/>
              <a:tailEnd type="none"/>
            </a:ln>
            <a:effectLst/>
          </p:spPr>
        </p:cxnSp>
        <p:cxnSp>
          <p:nvCxnSpPr>
            <p:cNvPr id="133" name="Straight Connector 132"/>
            <p:cNvCxnSpPr/>
            <p:nvPr/>
          </p:nvCxnSpPr>
          <p:spPr>
            <a:xfrm>
              <a:off x="722593" y="2604456"/>
              <a:ext cx="195122" cy="0"/>
            </a:xfrm>
            <a:prstGeom prst="line">
              <a:avLst/>
            </a:prstGeom>
            <a:noFill/>
            <a:ln w="9525" cap="flat" cmpd="sng" algn="ctr">
              <a:solidFill>
                <a:srgbClr val="FFFFFF">
                  <a:lumMod val="65000"/>
                </a:srgbClr>
              </a:solidFill>
              <a:prstDash val="solid"/>
              <a:headEnd type="none"/>
              <a:tailEnd type="none"/>
            </a:ln>
            <a:effectLst/>
          </p:spPr>
        </p:cxnSp>
        <p:cxnSp>
          <p:nvCxnSpPr>
            <p:cNvPr id="134" name="Straight Connector 133"/>
            <p:cNvCxnSpPr/>
            <p:nvPr/>
          </p:nvCxnSpPr>
          <p:spPr>
            <a:xfrm flipV="1">
              <a:off x="884237" y="2071056"/>
              <a:ext cx="33478" cy="152400"/>
            </a:xfrm>
            <a:prstGeom prst="line">
              <a:avLst/>
            </a:prstGeom>
            <a:noFill/>
            <a:ln w="9525" cap="flat" cmpd="sng" algn="ctr">
              <a:solidFill>
                <a:srgbClr val="505050"/>
              </a:solidFill>
              <a:prstDash val="solid"/>
              <a:headEnd type="none"/>
              <a:tailEnd type="none"/>
            </a:ln>
            <a:effectLst/>
          </p:spPr>
        </p:cxnSp>
        <p:cxnSp>
          <p:nvCxnSpPr>
            <p:cNvPr id="135" name="Straight Connector 134"/>
            <p:cNvCxnSpPr/>
            <p:nvPr/>
          </p:nvCxnSpPr>
          <p:spPr>
            <a:xfrm flipV="1">
              <a:off x="993915" y="1973262"/>
              <a:ext cx="33478" cy="152400"/>
            </a:xfrm>
            <a:prstGeom prst="line">
              <a:avLst/>
            </a:prstGeom>
            <a:noFill/>
            <a:ln w="9525" cap="flat" cmpd="sng" algn="ctr">
              <a:solidFill>
                <a:srgbClr val="505050"/>
              </a:solidFill>
              <a:prstDash val="solid"/>
              <a:headEnd type="none"/>
              <a:tailEnd type="none"/>
            </a:ln>
            <a:effectLst/>
          </p:spPr>
        </p:cxnSp>
        <p:cxnSp>
          <p:nvCxnSpPr>
            <p:cNvPr id="136" name="Straight Connector 135"/>
            <p:cNvCxnSpPr/>
            <p:nvPr/>
          </p:nvCxnSpPr>
          <p:spPr>
            <a:xfrm flipH="1" flipV="1">
              <a:off x="917715" y="2071056"/>
              <a:ext cx="92939" cy="54606"/>
            </a:xfrm>
            <a:prstGeom prst="line">
              <a:avLst/>
            </a:prstGeom>
            <a:noFill/>
            <a:ln w="9525" cap="flat" cmpd="sng" algn="ctr">
              <a:solidFill>
                <a:srgbClr val="505050"/>
              </a:solidFill>
              <a:prstDash val="solid"/>
              <a:headEnd type="none"/>
              <a:tailEnd type="none"/>
            </a:ln>
            <a:effectLst/>
          </p:spPr>
        </p:cxnSp>
        <p:cxnSp>
          <p:nvCxnSpPr>
            <p:cNvPr id="137" name="Straight Connector 136"/>
            <p:cNvCxnSpPr/>
            <p:nvPr/>
          </p:nvCxnSpPr>
          <p:spPr>
            <a:xfrm flipV="1">
              <a:off x="937374" y="2173381"/>
              <a:ext cx="33478" cy="152400"/>
            </a:xfrm>
            <a:prstGeom prst="line">
              <a:avLst/>
            </a:prstGeom>
            <a:noFill/>
            <a:ln w="9525" cap="flat" cmpd="sng" algn="ctr">
              <a:solidFill>
                <a:srgbClr val="505050"/>
              </a:solidFill>
              <a:prstDash val="solid"/>
              <a:headEnd type="none"/>
              <a:tailEnd type="none"/>
            </a:ln>
            <a:effectLst/>
          </p:spPr>
        </p:cxnSp>
        <p:cxnSp>
          <p:nvCxnSpPr>
            <p:cNvPr id="138" name="Straight Connector 137"/>
            <p:cNvCxnSpPr/>
            <p:nvPr/>
          </p:nvCxnSpPr>
          <p:spPr>
            <a:xfrm flipV="1">
              <a:off x="1047052" y="2075587"/>
              <a:ext cx="33478" cy="152400"/>
            </a:xfrm>
            <a:prstGeom prst="line">
              <a:avLst/>
            </a:prstGeom>
            <a:noFill/>
            <a:ln w="9525" cap="flat" cmpd="sng" algn="ctr">
              <a:solidFill>
                <a:srgbClr val="505050"/>
              </a:solidFill>
              <a:prstDash val="solid"/>
              <a:headEnd type="none"/>
              <a:tailEnd type="none"/>
            </a:ln>
            <a:effectLst/>
          </p:spPr>
        </p:cxnSp>
        <p:cxnSp>
          <p:nvCxnSpPr>
            <p:cNvPr id="139" name="Straight Connector 138"/>
            <p:cNvCxnSpPr/>
            <p:nvPr/>
          </p:nvCxnSpPr>
          <p:spPr>
            <a:xfrm flipH="1" flipV="1">
              <a:off x="970852" y="2173381"/>
              <a:ext cx="92939" cy="54606"/>
            </a:xfrm>
            <a:prstGeom prst="line">
              <a:avLst/>
            </a:prstGeom>
            <a:noFill/>
            <a:ln w="9525" cap="flat" cmpd="sng" algn="ctr">
              <a:solidFill>
                <a:srgbClr val="505050"/>
              </a:solidFill>
              <a:prstDash val="solid"/>
              <a:headEnd type="none"/>
              <a:tailEnd type="none"/>
            </a:ln>
            <a:effectLst/>
          </p:spPr>
        </p:cxnSp>
      </p:grpSp>
      <p:sp>
        <p:nvSpPr>
          <p:cNvPr id="128" name="Rectangle 127"/>
          <p:cNvSpPr/>
          <p:nvPr/>
        </p:nvSpPr>
        <p:spPr>
          <a:xfrm>
            <a:off x="578599" y="5123112"/>
            <a:ext cx="1301318" cy="382486"/>
          </a:xfrm>
          <a:prstGeom prst="rect">
            <a:avLst/>
          </a:prstGeom>
          <a:solidFill>
            <a:srgbClr val="FFFFFF"/>
          </a:solidFill>
          <a:ln w="10795" cap="flat" cmpd="sng" algn="ctr">
            <a:solidFill>
              <a:srgbClr val="505050">
                <a:lumMod val="50000"/>
                <a:lumOff val="50000"/>
              </a:srgbClr>
            </a:solidFill>
            <a:prstDash val="solid"/>
          </a:ln>
          <a:effectLst/>
        </p:spPr>
        <p:txBody>
          <a:bodyPr rtlCol="0" anchor="ctr"/>
          <a:lstStyle/>
          <a:p>
            <a:pPr marL="0" marR="0" lvl="0" indent="0" algn="ctr" defTabSz="950973" eaLnBrk="1" fontAlgn="auto" latinLnBrk="0" hangingPunct="1">
              <a:lnSpc>
                <a:spcPct val="100000"/>
              </a:lnSpc>
              <a:spcBef>
                <a:spcPts val="0"/>
              </a:spcBef>
              <a:spcAft>
                <a:spcPts val="0"/>
              </a:spcAft>
              <a:buClrTx/>
              <a:buSzTx/>
              <a:buFontTx/>
              <a:buNone/>
              <a:tabLst/>
              <a:defRPr/>
            </a:pPr>
            <a:r>
              <a:rPr kumimoji="0" lang="en-US" sz="1223" b="0" i="0" u="none" strike="noStrike" kern="0" cap="none" spc="0" normalizeH="0" baseline="0" noProof="0" dirty="0">
                <a:ln>
                  <a:noFill/>
                </a:ln>
                <a:solidFill>
                  <a:prstClr val="black"/>
                </a:solidFill>
                <a:effectLst/>
                <a:uLnTx/>
                <a:uFillTx/>
                <a:latin typeface="Segoe UI"/>
              </a:rPr>
              <a:t>Customer Table</a:t>
            </a:r>
          </a:p>
        </p:txBody>
      </p:sp>
      <p:sp>
        <p:nvSpPr>
          <p:cNvPr id="141" name="Rectangle 140"/>
          <p:cNvSpPr/>
          <p:nvPr/>
        </p:nvSpPr>
        <p:spPr bwMode="auto">
          <a:xfrm>
            <a:off x="9741795" y="5221396"/>
            <a:ext cx="2081788" cy="1240448"/>
          </a:xfrm>
          <a:prstGeom prst="rect">
            <a:avLst/>
          </a:prstGeom>
          <a:solidFill>
            <a:srgbClr val="FFFFFF">
              <a:lumMod val="85000"/>
            </a:srgbClr>
          </a:solidFill>
          <a:ln w="9525" cap="flat" cmpd="sng" algn="ctr">
            <a:noFill/>
            <a:prstDash val="solid"/>
            <a:headEnd type="none" w="med" len="med"/>
            <a:tailEnd type="none" w="med" len="med"/>
          </a:ln>
          <a:effectLst/>
        </p:spPr>
        <p:txBody>
          <a:bodyPr lIns="93247" tIns="93247" rIns="34972" bIns="34972" rtlCol="0" anchor="ctr" anchorCtr="0"/>
          <a:lstStyle/>
          <a:p>
            <a:pPr marL="0" marR="0" lvl="0" indent="0" algn="ctr" defTabSz="950778"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endParaRPr>
          </a:p>
        </p:txBody>
      </p:sp>
      <p:sp>
        <p:nvSpPr>
          <p:cNvPr id="142" name="TextBox 141"/>
          <p:cNvSpPr txBox="1"/>
          <p:nvPr/>
        </p:nvSpPr>
        <p:spPr>
          <a:xfrm>
            <a:off x="10119247" y="6093765"/>
            <a:ext cx="1203667" cy="499037"/>
          </a:xfrm>
          <a:prstGeom prst="rect">
            <a:avLst/>
          </a:prstGeom>
          <a:noFill/>
        </p:spPr>
        <p:txBody>
          <a:bodyPr wrap="square" lIns="186494" tIns="149196" rIns="186494" bIns="149196" rtlCol="0">
            <a:spAutoFit/>
          </a:bodyPr>
          <a:lstStyle/>
          <a:p>
            <a:pPr marL="0" marR="0" lvl="0" indent="0" defTabSz="914224" eaLnBrk="1" fontAlgn="auto" latinLnBrk="0" hangingPunct="1">
              <a:lnSpc>
                <a:spcPct val="90000"/>
              </a:lnSpc>
              <a:spcBef>
                <a:spcPts val="0"/>
              </a:spcBef>
              <a:spcAft>
                <a:spcPts val="612"/>
              </a:spcAft>
              <a:buClrTx/>
              <a:buSzTx/>
              <a:buFontTx/>
              <a:buNone/>
              <a:tabLst/>
              <a:defRPr/>
            </a:pPr>
            <a:r>
              <a:rPr kumimoji="0" lang="en-US" sz="1428" b="0" i="0" u="none" strike="noStrike" kern="0" cap="none" spc="0" normalizeH="0" baseline="0" noProof="0" dirty="0">
                <a:ln>
                  <a:noFill/>
                </a:ln>
                <a:gradFill>
                  <a:gsLst>
                    <a:gs pos="2917">
                      <a:srgbClr val="505050"/>
                    </a:gs>
                    <a:gs pos="30000">
                      <a:srgbClr val="505050"/>
                    </a:gs>
                  </a:gsLst>
                  <a:lin ang="5400000" scaled="0"/>
                </a:gradFill>
                <a:effectLst/>
                <a:uLnTx/>
                <a:uFillTx/>
              </a:rPr>
              <a:t>Azure DB</a:t>
            </a:r>
          </a:p>
        </p:txBody>
      </p:sp>
      <p:pic>
        <p:nvPicPr>
          <p:cNvPr id="143" name="Picture 1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3374" y="6059477"/>
            <a:ext cx="388647" cy="388647"/>
          </a:xfrm>
          <a:prstGeom prst="rect">
            <a:avLst/>
          </a:prstGeom>
        </p:spPr>
      </p:pic>
      <p:cxnSp>
        <p:nvCxnSpPr>
          <p:cNvPr id="144" name="Straight Connector 143"/>
          <p:cNvCxnSpPr/>
          <p:nvPr/>
        </p:nvCxnSpPr>
        <p:spPr>
          <a:xfrm>
            <a:off x="9761291" y="4789195"/>
            <a:ext cx="547895" cy="854058"/>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5" name="Rectangle 144"/>
          <p:cNvSpPr/>
          <p:nvPr/>
        </p:nvSpPr>
        <p:spPr>
          <a:xfrm>
            <a:off x="10338148" y="5419338"/>
            <a:ext cx="1060955" cy="589809"/>
          </a:xfrm>
          <a:prstGeom prst="rect">
            <a:avLst/>
          </a:prstGeom>
          <a:solidFill>
            <a:srgbClr val="FFFFFF"/>
          </a:solidFill>
          <a:ln w="10795" cap="flat" cmpd="sng" algn="ctr">
            <a:solidFill>
              <a:srgbClr val="505050">
                <a:lumMod val="50000"/>
                <a:lumOff val="50000"/>
              </a:srgbClr>
            </a:solidFill>
            <a:prstDash val="solid"/>
          </a:ln>
          <a:effectLst/>
        </p:spPr>
        <p:txBody>
          <a:bodyPr rtlCol="0" anchor="ctr"/>
          <a:lstStyle/>
          <a:p>
            <a:pPr marL="0" marR="0" lvl="0" indent="0" algn="ctr" defTabSz="950973" eaLnBrk="1" fontAlgn="auto" latinLnBrk="0" hangingPunct="1">
              <a:lnSpc>
                <a:spcPct val="100000"/>
              </a:lnSpc>
              <a:spcBef>
                <a:spcPts val="0"/>
              </a:spcBef>
              <a:spcAft>
                <a:spcPts val="0"/>
              </a:spcAft>
              <a:buClrTx/>
              <a:buSzTx/>
              <a:buFontTx/>
              <a:buNone/>
              <a:tabLst/>
              <a:defRPr/>
            </a:pPr>
            <a:r>
              <a:rPr kumimoji="0" lang="en-US" sz="1223" b="0" i="0" u="none" strike="noStrike" kern="0" cap="none" spc="0" normalizeH="0" baseline="0" noProof="0" dirty="0">
                <a:ln>
                  <a:noFill/>
                </a:ln>
                <a:solidFill>
                  <a:prstClr val="black"/>
                </a:solidFill>
                <a:effectLst/>
                <a:uLnTx/>
                <a:uFillTx/>
                <a:latin typeface="Segoe UI"/>
              </a:rPr>
              <a:t>Customer Churn Table</a:t>
            </a:r>
          </a:p>
        </p:txBody>
      </p:sp>
      <p:sp>
        <p:nvSpPr>
          <p:cNvPr id="146" name="Rounded Rectangle 145"/>
          <p:cNvSpPr/>
          <p:nvPr/>
        </p:nvSpPr>
        <p:spPr bwMode="auto">
          <a:xfrm>
            <a:off x="10484831" y="4005510"/>
            <a:ext cx="1405177" cy="758750"/>
          </a:xfrm>
          <a:prstGeom prst="roundRect">
            <a:avLst/>
          </a:prstGeom>
          <a:noFill/>
          <a:ln w="9525" cap="flat" cmpd="sng" algn="ctr">
            <a:solidFill>
              <a:srgbClr val="505050">
                <a:lumMod val="50000"/>
                <a:lumOff val="50000"/>
              </a:srgbClr>
            </a:solidFill>
            <a:prstDash val="solid"/>
            <a:headEnd type="none" w="med" len="med"/>
            <a:tailEnd type="none" w="med" len="med"/>
          </a:ln>
          <a:effectLst/>
        </p:spPr>
        <p:txBody>
          <a:bodyPr lIns="91427" tIns="91427" rIns="34289" bIns="34289" rtlCol="0" anchor="b" anchorCtr="0"/>
          <a:lstStyle/>
          <a:p>
            <a:pPr marL="0" marR="0" lvl="0" indent="0" algn="ctr" defTabSz="932227"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7" name="TextBox 146"/>
          <p:cNvSpPr txBox="1"/>
          <p:nvPr/>
        </p:nvSpPr>
        <p:spPr>
          <a:xfrm>
            <a:off x="10802915" y="4148281"/>
            <a:ext cx="1281387" cy="690680"/>
          </a:xfrm>
          <a:prstGeom prst="rect">
            <a:avLst/>
          </a:prstGeom>
          <a:noFill/>
        </p:spPr>
        <p:txBody>
          <a:bodyPr wrap="square" lIns="182854" tIns="146283" rIns="182854" bIns="146283" rtlCol="0">
            <a:spAutoFit/>
          </a:bodyPr>
          <a:lstStyle/>
          <a:p>
            <a:pPr marL="0" marR="0" lvl="0" indent="0" defTabSz="914224" eaLnBrk="1" fontAlgn="auto" latinLnBrk="0" hangingPunct="1">
              <a:lnSpc>
                <a:spcPct val="90000"/>
              </a:lnSpc>
              <a:spcBef>
                <a:spcPts val="0"/>
              </a:spcBef>
              <a:spcAft>
                <a:spcPts val="600"/>
              </a:spcAft>
              <a:buClrTx/>
              <a:buSzTx/>
              <a:buFontTx/>
              <a:buNone/>
              <a:tabLst/>
              <a:defRPr/>
            </a:pPr>
            <a:r>
              <a:rPr kumimoji="0" lang="en-US" sz="1399" b="0" i="0" u="none" strike="noStrike" kern="0" cap="none" spc="0" normalizeH="0" baseline="0" noProof="0" dirty="0">
                <a:ln>
                  <a:noFill/>
                </a:ln>
                <a:gradFill>
                  <a:gsLst>
                    <a:gs pos="2917">
                      <a:srgbClr val="505050"/>
                    </a:gs>
                    <a:gs pos="30000">
                      <a:srgbClr val="505050"/>
                    </a:gs>
                  </a:gsLst>
                  <a:lin ang="5400000" scaled="0"/>
                </a:gradFill>
                <a:effectLst/>
                <a:uLnTx/>
                <a:uFillTx/>
              </a:rPr>
              <a:t>Act (Visualize)</a:t>
            </a:r>
          </a:p>
        </p:txBody>
      </p:sp>
      <p:pic>
        <p:nvPicPr>
          <p:cNvPr id="148" name="Picture 147"/>
          <p:cNvPicPr>
            <a:picLocks noChangeAspect="1"/>
          </p:cNvPicPr>
          <p:nvPr/>
        </p:nvPicPr>
        <p:blipFill>
          <a:blip r:embed="rId5"/>
          <a:stretch>
            <a:fillRect/>
          </a:stretch>
        </p:blipFill>
        <p:spPr>
          <a:xfrm>
            <a:off x="10566625" y="4225785"/>
            <a:ext cx="307448" cy="269544"/>
          </a:xfrm>
          <a:prstGeom prst="rect">
            <a:avLst/>
          </a:prstGeom>
        </p:spPr>
      </p:pic>
      <p:cxnSp>
        <p:nvCxnSpPr>
          <p:cNvPr id="149" name="Straight Arrow Connector 148"/>
          <p:cNvCxnSpPr/>
          <p:nvPr/>
        </p:nvCxnSpPr>
        <p:spPr>
          <a:xfrm flipV="1">
            <a:off x="10912367" y="4821267"/>
            <a:ext cx="0" cy="533488"/>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1" name="Rectangle 160"/>
          <p:cNvSpPr/>
          <p:nvPr/>
        </p:nvSpPr>
        <p:spPr bwMode="auto">
          <a:xfrm>
            <a:off x="4532828" y="3746084"/>
            <a:ext cx="5805320" cy="1267580"/>
          </a:xfrm>
          <a:prstGeom prst="rect">
            <a:avLst/>
          </a:prstGeom>
          <a:noFill/>
          <a:ln w="25400" cap="flat" cmpd="sng" algn="ctr">
            <a:solidFill>
              <a:srgbClr val="0078D7">
                <a:lumMod val="75000"/>
              </a:srgbClr>
            </a:solidFill>
            <a:prstDash val="solid"/>
            <a:headEnd type="none" w="med" len="med"/>
            <a:tailEnd type="none" w="med" len="med"/>
          </a:ln>
          <a:effectLst/>
        </p:spPr>
        <p:txBody>
          <a:bodyPr lIns="91427" tIns="91427" rIns="34289" bIns="34289" rtlCol="0" anchor="b" anchorCtr="0"/>
          <a:lstStyle/>
          <a:p>
            <a:pPr marL="0" marR="0" lvl="0" indent="0" algn="ctr" defTabSz="932227"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3" name="TextBox 192"/>
          <p:cNvSpPr txBox="1"/>
          <p:nvPr/>
        </p:nvSpPr>
        <p:spPr>
          <a:xfrm>
            <a:off x="427859" y="1486753"/>
            <a:ext cx="11400948" cy="882424"/>
          </a:xfrm>
          <a:prstGeom prst="rect">
            <a:avLst/>
          </a:prstGeom>
        </p:spPr>
        <p:style>
          <a:lnRef idx="2">
            <a:schemeClr val="accent4"/>
          </a:lnRef>
          <a:fillRef idx="1">
            <a:schemeClr val="lt1"/>
          </a:fillRef>
          <a:effectRef idx="0">
            <a:schemeClr val="accent4"/>
          </a:effectRef>
          <a:fontRef idx="minor">
            <a:schemeClr val="dk1"/>
          </a:fontRef>
        </p:style>
        <p:txBody>
          <a:bodyPr wrap="square" lIns="182854" tIns="146283" rIns="182854" bIns="146283" rtlCol="0">
            <a:spAutoFit/>
          </a:bodyPr>
          <a:lstStyle/>
          <a:p>
            <a:pPr marL="0" marR="0" lvl="0" indent="0" defTabSz="914224"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chemeClr val="accent4">
                    <a:lumMod val="75000"/>
                  </a:schemeClr>
                </a:solidFill>
                <a:effectLst/>
                <a:uLnTx/>
                <a:uFillTx/>
              </a:rPr>
              <a:t>Azure Data </a:t>
            </a:r>
          </a:p>
          <a:p>
            <a:pPr marL="0" marR="0" lvl="0" indent="0" defTabSz="914224"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chemeClr val="accent4">
                    <a:lumMod val="75000"/>
                  </a:schemeClr>
                </a:solidFill>
                <a:effectLst/>
                <a:uLnTx/>
                <a:uFillTx/>
              </a:rPr>
              <a:t>Factory:</a:t>
            </a:r>
          </a:p>
        </p:txBody>
      </p:sp>
      <p:sp>
        <p:nvSpPr>
          <p:cNvPr id="154" name="TextBox 153"/>
          <p:cNvSpPr txBox="1"/>
          <p:nvPr/>
        </p:nvSpPr>
        <p:spPr>
          <a:xfrm>
            <a:off x="5209222" y="1544718"/>
            <a:ext cx="2790927" cy="647426"/>
          </a:xfrm>
          <a:prstGeom prst="rect">
            <a:avLst/>
          </a:prstGeom>
          <a:noFill/>
        </p:spPr>
        <p:txBody>
          <a:bodyPr wrap="square" lIns="186494" tIns="149196" rIns="186494" bIns="149196" rtlCol="0">
            <a:spAutoFit/>
          </a:bodyPr>
          <a:lstStyle/>
          <a:p>
            <a:pPr marL="0" marR="0" lvl="0" indent="0" defTabSz="914224"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917">
                      <a:srgbClr val="505050"/>
                    </a:gs>
                    <a:gs pos="30000">
                      <a:srgbClr val="505050"/>
                    </a:gs>
                  </a:gsLst>
                  <a:lin ang="5400000" scaled="0"/>
                </a:gradFill>
                <a:effectLst/>
                <a:uLnTx/>
                <a:uFillTx/>
              </a:rPr>
              <a:t>Activity</a:t>
            </a:r>
            <a:r>
              <a:rPr kumimoji="0" lang="en-US" sz="1599" b="0" i="0" u="none" strike="noStrike" kern="0" cap="none" spc="0" normalizeH="0" baseline="0" noProof="0" dirty="0">
                <a:ln>
                  <a:noFill/>
                </a:ln>
                <a:gradFill>
                  <a:gsLst>
                    <a:gs pos="2917">
                      <a:srgbClr val="505050"/>
                    </a:gs>
                    <a:gs pos="30000">
                      <a:srgbClr val="505050"/>
                    </a:gs>
                  </a:gsLst>
                  <a:lin ang="5400000" scaled="0"/>
                </a:gradFill>
                <a:effectLst/>
                <a:uLnTx/>
                <a:uFillTx/>
              </a:rPr>
              <a:t>: a processing step </a:t>
            </a:r>
          </a:p>
          <a:p>
            <a:pPr marL="0" marR="0" lvl="0" indent="0" defTabSz="914224"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a:ln>
                  <a:noFill/>
                </a:ln>
                <a:gradFill>
                  <a:gsLst>
                    <a:gs pos="2917">
                      <a:srgbClr val="505050"/>
                    </a:gs>
                    <a:gs pos="30000">
                      <a:srgbClr val="505050"/>
                    </a:gs>
                  </a:gsLst>
                  <a:lin ang="5400000" scaled="0"/>
                </a:gradFill>
                <a:effectLst/>
                <a:uLnTx/>
                <a:uFillTx/>
              </a:rPr>
              <a:t>(Hadoop job, custom code, ML model, etc)</a:t>
            </a:r>
          </a:p>
        </p:txBody>
      </p:sp>
      <p:pic>
        <p:nvPicPr>
          <p:cNvPr id="158" name="Picture 157"/>
          <p:cNvPicPr>
            <a:picLocks noChangeAspect="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28756" y="1667138"/>
            <a:ext cx="416513" cy="416513"/>
          </a:xfrm>
          <a:prstGeom prst="rect">
            <a:avLst/>
          </a:prstGeom>
        </p:spPr>
      </p:pic>
      <p:pic>
        <p:nvPicPr>
          <p:cNvPr id="122" name="Picture 121"/>
          <p:cNvPicPr>
            <a:picLocks noChangeAspect="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27227" y="1667138"/>
            <a:ext cx="416513" cy="416513"/>
          </a:xfrm>
          <a:prstGeom prst="rect">
            <a:avLst/>
          </a:prstGeom>
        </p:spPr>
      </p:pic>
      <p:sp>
        <p:nvSpPr>
          <p:cNvPr id="150" name="TextBox 149"/>
          <p:cNvSpPr txBox="1"/>
          <p:nvPr/>
        </p:nvSpPr>
        <p:spPr>
          <a:xfrm>
            <a:off x="2941723" y="1544718"/>
            <a:ext cx="1328396" cy="781448"/>
          </a:xfrm>
          <a:prstGeom prst="rect">
            <a:avLst/>
          </a:prstGeom>
          <a:noFill/>
        </p:spPr>
        <p:txBody>
          <a:bodyPr wrap="square" lIns="186494" tIns="149196" rIns="186494" bIns="149196" rtlCol="0">
            <a:spAutoFit/>
          </a:bodyPr>
          <a:lstStyle/>
          <a:p>
            <a:pPr marL="0" marR="0" lvl="0" indent="0" defTabSz="914224"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917">
                      <a:srgbClr val="505050"/>
                    </a:gs>
                    <a:gs pos="30000">
                      <a:srgbClr val="505050"/>
                    </a:gs>
                  </a:gsLst>
                  <a:lin ang="5400000" scaled="0"/>
                </a:gradFill>
                <a:effectLst/>
                <a:uLnTx/>
                <a:uFillTx/>
              </a:rPr>
              <a:t>Data Set</a:t>
            </a:r>
          </a:p>
          <a:p>
            <a:pPr marL="0" marR="0" lvl="0" indent="0" defTabSz="914224"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a:ln>
                  <a:noFill/>
                </a:ln>
                <a:gradFill>
                  <a:gsLst>
                    <a:gs pos="2917">
                      <a:srgbClr val="505050"/>
                    </a:gs>
                    <a:gs pos="30000">
                      <a:srgbClr val="505050"/>
                    </a:gs>
                  </a:gsLst>
                  <a:lin ang="5400000" scaled="0"/>
                </a:gradFill>
                <a:effectLst/>
                <a:uLnTx/>
                <a:uFillTx/>
              </a:rPr>
              <a:t>(Collection of files, DB table, etc)</a:t>
            </a:r>
          </a:p>
        </p:txBody>
      </p:sp>
      <p:sp>
        <p:nvSpPr>
          <p:cNvPr id="160" name="TextBox 159"/>
          <p:cNvSpPr txBox="1"/>
          <p:nvPr/>
        </p:nvSpPr>
        <p:spPr>
          <a:xfrm>
            <a:off x="8779452" y="1559182"/>
            <a:ext cx="2848218" cy="880196"/>
          </a:xfrm>
          <a:prstGeom prst="rect">
            <a:avLst/>
          </a:prstGeom>
          <a:noFill/>
        </p:spPr>
        <p:txBody>
          <a:bodyPr wrap="square" lIns="186494" tIns="149196" rIns="186494" bIns="149196" rtlCol="0">
            <a:spAutoFit/>
          </a:bodyPr>
          <a:lstStyle/>
          <a:p>
            <a:pPr marL="0" marR="0" lvl="0" indent="0" defTabSz="914224"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917">
                      <a:srgbClr val="505050"/>
                    </a:gs>
                    <a:gs pos="30000">
                      <a:srgbClr val="505050"/>
                    </a:gs>
                  </a:gsLst>
                  <a:lin ang="5400000" scaled="0"/>
                </a:gradFill>
                <a:effectLst/>
                <a:uLnTx/>
                <a:uFillTx/>
              </a:rPr>
              <a:t>Pipeline</a:t>
            </a:r>
            <a:r>
              <a:rPr kumimoji="0" lang="en-US" sz="1599" b="0" i="0" u="none" strike="noStrike" kern="0" cap="none" spc="0" normalizeH="0" baseline="0" noProof="0" dirty="0">
                <a:ln>
                  <a:noFill/>
                </a:ln>
                <a:gradFill>
                  <a:gsLst>
                    <a:gs pos="2917">
                      <a:srgbClr val="505050"/>
                    </a:gs>
                    <a:gs pos="30000">
                      <a:srgbClr val="505050"/>
                    </a:gs>
                  </a:gsLst>
                  <a:lin ang="5400000" scaled="0"/>
                </a:gradFill>
                <a:effectLst/>
                <a:uLnTx/>
                <a:uFillTx/>
              </a:rPr>
              <a:t>: a logical group of activities</a:t>
            </a:r>
          </a:p>
          <a:p>
            <a:pPr marL="0" marR="0" lvl="0" indent="0" defTabSz="914224" eaLnBrk="1" fontAlgn="auto" latinLnBrk="0" hangingPunct="1">
              <a:lnSpc>
                <a:spcPct val="90000"/>
              </a:lnSpc>
              <a:spcBef>
                <a:spcPts val="0"/>
              </a:spcBef>
              <a:spcAft>
                <a:spcPts val="0"/>
              </a:spcAft>
              <a:buClrTx/>
              <a:buSzTx/>
              <a:buFontTx/>
              <a:buNone/>
              <a:tabLst/>
              <a:defRPr/>
            </a:pPr>
            <a:endParaRPr kumimoji="0" lang="en-US" sz="900" b="0" i="0" u="none" strike="noStrike" kern="0" cap="none" spc="0" normalizeH="0" baseline="0" noProof="0" dirty="0">
              <a:ln>
                <a:noFill/>
              </a:ln>
              <a:gradFill>
                <a:gsLst>
                  <a:gs pos="2917">
                    <a:srgbClr val="505050"/>
                  </a:gs>
                  <a:gs pos="30000">
                    <a:srgbClr val="505050"/>
                  </a:gs>
                </a:gsLst>
                <a:lin ang="5400000" scaled="0"/>
              </a:gradFill>
              <a:effectLst/>
              <a:uLnTx/>
              <a:uFillTx/>
            </a:endParaRPr>
          </a:p>
        </p:txBody>
      </p:sp>
      <p:pic>
        <p:nvPicPr>
          <p:cNvPr id="163" name="Picture 162"/>
          <p:cNvPicPr>
            <a:picLocks noChangeAspect="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503913" y="1722530"/>
            <a:ext cx="416513" cy="416513"/>
          </a:xfrm>
          <a:prstGeom prst="rect">
            <a:avLst/>
          </a:prstGeom>
        </p:spPr>
      </p:pic>
      <p:sp>
        <p:nvSpPr>
          <p:cNvPr id="166" name="TextBox 165"/>
          <p:cNvSpPr txBox="1"/>
          <p:nvPr/>
        </p:nvSpPr>
        <p:spPr>
          <a:xfrm>
            <a:off x="419822" y="2961579"/>
            <a:ext cx="1752352" cy="54468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lIns="182854" tIns="146283" rIns="182854" bIns="146283" rtlCol="0">
            <a:spAutoFit/>
          </a:bodyPr>
          <a:lstStyle/>
          <a:p>
            <a:pPr marL="0" marR="0" lvl="0" indent="0" defTabSz="914224"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rgbClr val="FFFFFF"/>
                </a:solidFill>
                <a:effectLst/>
                <a:uLnTx/>
                <a:uFillTx/>
              </a:rPr>
              <a:t>Data Sources</a:t>
            </a:r>
          </a:p>
        </p:txBody>
      </p:sp>
      <p:sp>
        <p:nvSpPr>
          <p:cNvPr id="191" name="Rectangle 190"/>
          <p:cNvSpPr/>
          <p:nvPr/>
        </p:nvSpPr>
        <p:spPr>
          <a:xfrm>
            <a:off x="8401270" y="5429887"/>
            <a:ext cx="957214" cy="594201"/>
          </a:xfrm>
          <a:prstGeom prst="rect">
            <a:avLst/>
          </a:prstGeom>
          <a:solidFill>
            <a:srgbClr val="FFFFFF"/>
          </a:solidFill>
          <a:ln w="10795" cap="flat" cmpd="sng" algn="ctr">
            <a:solidFill>
              <a:srgbClr val="505050">
                <a:lumMod val="50000"/>
                <a:lumOff val="50000"/>
              </a:srgbClr>
            </a:solidFill>
            <a:prstDash val="solid"/>
          </a:ln>
          <a:effectLst/>
        </p:spPr>
        <p:txBody>
          <a:bodyPr rtlCol="0" anchor="ctr"/>
          <a:lstStyle/>
          <a:p>
            <a:pPr marL="0" marR="0" lvl="0" indent="0" algn="ctr" defTabSz="950973" eaLnBrk="1" fontAlgn="auto" latinLnBrk="0" hangingPunct="1">
              <a:lnSpc>
                <a:spcPct val="100000"/>
              </a:lnSpc>
              <a:spcBef>
                <a:spcPts val="0"/>
              </a:spcBef>
              <a:spcAft>
                <a:spcPts val="0"/>
              </a:spcAft>
              <a:buClrTx/>
              <a:buSzTx/>
              <a:buFontTx/>
              <a:buNone/>
              <a:tabLst/>
              <a:defRPr/>
            </a:pPr>
            <a:r>
              <a:rPr kumimoji="0" lang="en-US" sz="1223" b="0" i="0" u="none" strike="noStrike" kern="0" cap="none" spc="0" normalizeH="0" baseline="0" noProof="0" dirty="0">
                <a:ln>
                  <a:noFill/>
                </a:ln>
                <a:solidFill>
                  <a:prstClr val="black"/>
                </a:solidFill>
                <a:effectLst/>
                <a:uLnTx/>
                <a:uFillTx/>
                <a:latin typeface="Segoe UI"/>
              </a:rPr>
              <a:t>Customers Likely to Churn</a:t>
            </a:r>
          </a:p>
        </p:txBody>
      </p:sp>
      <p:sp>
        <p:nvSpPr>
          <p:cNvPr id="180" name="Rounded Rectangle 179"/>
          <p:cNvSpPr/>
          <p:nvPr/>
        </p:nvSpPr>
        <p:spPr bwMode="auto">
          <a:xfrm>
            <a:off x="7132508" y="4002369"/>
            <a:ext cx="1371405" cy="758750"/>
          </a:xfrm>
          <a:prstGeom prst="roundRect">
            <a:avLst/>
          </a:prstGeom>
          <a:solidFill>
            <a:srgbClr val="FFFFFF"/>
          </a:solidFill>
          <a:ln w="9525" cap="flat" cmpd="sng" algn="ctr">
            <a:solidFill>
              <a:srgbClr val="505050">
                <a:lumMod val="50000"/>
                <a:lumOff val="50000"/>
              </a:srgbClr>
            </a:solidFill>
            <a:prstDash val="solid"/>
            <a:headEnd type="none" w="med" len="med"/>
            <a:tailEnd type="none" w="med" len="med"/>
          </a:ln>
          <a:effectLst/>
        </p:spPr>
        <p:txBody>
          <a:bodyPr lIns="91427" tIns="91427" rIns="34289" bIns="34289" rtlCol="0" anchor="b" anchorCtr="0"/>
          <a:lstStyle/>
          <a:p>
            <a:pPr marL="0" marR="0" lvl="0" indent="0" algn="ctr" defTabSz="932227"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82" name="Picture 18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08789" y="4247587"/>
            <a:ext cx="313525" cy="313525"/>
          </a:xfrm>
          <a:prstGeom prst="rect">
            <a:avLst/>
          </a:prstGeom>
        </p:spPr>
      </p:pic>
      <p:cxnSp>
        <p:nvCxnSpPr>
          <p:cNvPr id="155" name="Straight Arrow Connector 154"/>
          <p:cNvCxnSpPr>
            <a:stCxn id="154" idx="2"/>
          </p:cNvCxnSpPr>
          <p:nvPr/>
        </p:nvCxnSpPr>
        <p:spPr>
          <a:xfrm flipH="1">
            <a:off x="5664792" y="2192144"/>
            <a:ext cx="939894" cy="1805828"/>
          </a:xfrm>
          <a:prstGeom prst="straightConnector1">
            <a:avLst/>
          </a:prstGeom>
          <a:ln>
            <a:headEnd type="none"/>
            <a:tailEnd type="triangle"/>
          </a:ln>
        </p:spPr>
        <p:style>
          <a:lnRef idx="1">
            <a:schemeClr val="accent4"/>
          </a:lnRef>
          <a:fillRef idx="0">
            <a:schemeClr val="accent4"/>
          </a:fillRef>
          <a:effectRef idx="0">
            <a:schemeClr val="accent4"/>
          </a:effectRef>
          <a:fontRef idx="minor">
            <a:schemeClr val="tx1"/>
          </a:fontRef>
        </p:style>
      </p:cxnSp>
      <p:sp>
        <p:nvSpPr>
          <p:cNvPr id="190" name="Rectangle 189"/>
          <p:cNvSpPr/>
          <p:nvPr/>
        </p:nvSpPr>
        <p:spPr>
          <a:xfrm>
            <a:off x="5985400" y="5434278"/>
            <a:ext cx="1060955" cy="589809"/>
          </a:xfrm>
          <a:prstGeom prst="rect">
            <a:avLst/>
          </a:prstGeom>
          <a:solidFill>
            <a:srgbClr val="FFFFFF"/>
          </a:solidFill>
          <a:ln w="10795" cap="flat" cmpd="sng" algn="ctr">
            <a:solidFill>
              <a:srgbClr val="505050">
                <a:lumMod val="50000"/>
                <a:lumOff val="50000"/>
              </a:srgbClr>
            </a:solidFill>
            <a:prstDash val="solid"/>
          </a:ln>
          <a:effectLst/>
        </p:spPr>
        <p:txBody>
          <a:bodyPr rtlCol="0" anchor="ctr"/>
          <a:lstStyle/>
          <a:p>
            <a:pPr marL="0" marR="0" lvl="0" indent="0" algn="ctr" defTabSz="950973" eaLnBrk="1" fontAlgn="auto" latinLnBrk="0" hangingPunct="1">
              <a:lnSpc>
                <a:spcPct val="100000"/>
              </a:lnSpc>
              <a:spcBef>
                <a:spcPts val="0"/>
              </a:spcBef>
              <a:spcAft>
                <a:spcPts val="0"/>
              </a:spcAft>
              <a:buClrTx/>
              <a:buSzTx/>
              <a:buFontTx/>
              <a:buNone/>
              <a:tabLst/>
              <a:defRPr/>
            </a:pPr>
            <a:r>
              <a:rPr kumimoji="0" lang="en-US" sz="1223" b="0" i="0" u="none" strike="noStrike" kern="0" cap="none" spc="0" normalizeH="0" baseline="0" noProof="0" dirty="0">
                <a:ln>
                  <a:noFill/>
                </a:ln>
                <a:solidFill>
                  <a:prstClr val="black"/>
                </a:solidFill>
                <a:effectLst/>
                <a:uLnTx/>
                <a:uFillTx/>
                <a:latin typeface="Segoe UI"/>
              </a:rPr>
              <a:t>Customer Call Details</a:t>
            </a:r>
          </a:p>
        </p:txBody>
      </p:sp>
      <p:cxnSp>
        <p:nvCxnSpPr>
          <p:cNvPr id="184" name="Straight Connector 183"/>
          <p:cNvCxnSpPr>
            <a:stCxn id="177" idx="2"/>
            <a:endCxn id="190" idx="1"/>
          </p:cNvCxnSpPr>
          <p:nvPr/>
        </p:nvCxnSpPr>
        <p:spPr>
          <a:xfrm>
            <a:off x="5649569" y="4761120"/>
            <a:ext cx="335831" cy="968062"/>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6" name="Straight Arrow Connector 155"/>
          <p:cNvCxnSpPr>
            <a:stCxn id="154" idx="2"/>
            <a:endCxn id="180" idx="0"/>
          </p:cNvCxnSpPr>
          <p:nvPr/>
        </p:nvCxnSpPr>
        <p:spPr>
          <a:xfrm>
            <a:off x="6604686" y="2192144"/>
            <a:ext cx="1213525" cy="1810225"/>
          </a:xfrm>
          <a:prstGeom prst="straightConnector1">
            <a:avLst/>
          </a:prstGeom>
          <a:ln>
            <a:headEnd type="none"/>
            <a:tailEnd type="triangle"/>
          </a:ln>
        </p:spPr>
        <p:style>
          <a:lnRef idx="1">
            <a:schemeClr val="accent4"/>
          </a:lnRef>
          <a:fillRef idx="0">
            <a:schemeClr val="accent4"/>
          </a:fillRef>
          <a:effectRef idx="0">
            <a:schemeClr val="accent4"/>
          </a:effectRef>
          <a:fontRef idx="minor">
            <a:schemeClr val="tx1"/>
          </a:fontRef>
        </p:style>
      </p:cxnSp>
      <p:sp>
        <p:nvSpPr>
          <p:cNvPr id="181" name="TextBox 180"/>
          <p:cNvSpPr txBox="1"/>
          <p:nvPr/>
        </p:nvSpPr>
        <p:spPr>
          <a:xfrm>
            <a:off x="7437265" y="4165600"/>
            <a:ext cx="1065270" cy="489295"/>
          </a:xfrm>
          <a:prstGeom prst="rect">
            <a:avLst/>
          </a:prstGeom>
          <a:noFill/>
        </p:spPr>
        <p:txBody>
          <a:bodyPr wrap="square" lIns="182854" tIns="146283" rIns="182854" bIns="146283" rtlCol="0">
            <a:spAutoFit/>
          </a:bodyPr>
          <a:lstStyle/>
          <a:p>
            <a:pPr marL="0" marR="0" lvl="0" indent="0" defTabSz="914224" eaLnBrk="1" fontAlgn="auto" latinLnBrk="0" hangingPunct="1">
              <a:lnSpc>
                <a:spcPct val="90000"/>
              </a:lnSpc>
              <a:spcBef>
                <a:spcPts val="0"/>
              </a:spcBef>
              <a:spcAft>
                <a:spcPts val="600"/>
              </a:spcAft>
              <a:buClrTx/>
              <a:buSzTx/>
              <a:buFontTx/>
              <a:buNone/>
              <a:tabLst/>
              <a:defRPr/>
            </a:pPr>
            <a:r>
              <a:rPr kumimoji="0" lang="en-US" sz="1399" b="0" i="0" u="none" strike="noStrike" kern="0" cap="none" spc="0" normalizeH="0" baseline="0" noProof="0" dirty="0">
                <a:ln>
                  <a:noFill/>
                </a:ln>
                <a:gradFill>
                  <a:gsLst>
                    <a:gs pos="2917">
                      <a:srgbClr val="505050"/>
                    </a:gs>
                    <a:gs pos="30000">
                      <a:srgbClr val="505050"/>
                    </a:gs>
                  </a:gsLst>
                  <a:lin ang="5400000" scaled="0"/>
                </a:gradFill>
                <a:effectLst/>
                <a:uLnTx/>
                <a:uFillTx/>
              </a:rPr>
              <a:t>Analyze </a:t>
            </a:r>
          </a:p>
        </p:txBody>
      </p:sp>
      <p:cxnSp>
        <p:nvCxnSpPr>
          <p:cNvPr id="185" name="Straight Arrow Connector 184"/>
          <p:cNvCxnSpPr>
            <a:stCxn id="190" idx="3"/>
          </p:cNvCxnSpPr>
          <p:nvPr/>
        </p:nvCxnSpPr>
        <p:spPr>
          <a:xfrm flipV="1">
            <a:off x="7046355" y="4778853"/>
            <a:ext cx="390909" cy="950330"/>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6" name="Straight Connector 185"/>
          <p:cNvCxnSpPr/>
          <p:nvPr/>
        </p:nvCxnSpPr>
        <p:spPr>
          <a:xfrm>
            <a:off x="8051047" y="4778853"/>
            <a:ext cx="335831" cy="864401"/>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7" name="Rounded Rectangle 186"/>
          <p:cNvSpPr/>
          <p:nvPr/>
        </p:nvSpPr>
        <p:spPr bwMode="auto">
          <a:xfrm>
            <a:off x="8968679" y="4000377"/>
            <a:ext cx="1059018" cy="758750"/>
          </a:xfrm>
          <a:prstGeom prst="roundRect">
            <a:avLst/>
          </a:prstGeom>
          <a:solidFill>
            <a:srgbClr val="FFFFFF"/>
          </a:solidFill>
          <a:ln w="9525" cap="flat" cmpd="sng" algn="ctr">
            <a:solidFill>
              <a:srgbClr val="505050">
                <a:lumMod val="50000"/>
                <a:lumOff val="50000"/>
              </a:srgbClr>
            </a:solidFill>
            <a:prstDash val="solid"/>
            <a:headEnd type="none" w="med" len="med"/>
            <a:tailEnd type="none" w="med" len="med"/>
          </a:ln>
          <a:effectLst/>
        </p:spPr>
        <p:txBody>
          <a:bodyPr lIns="91427" tIns="91427" rIns="34289" bIns="34289" rtlCol="0" anchor="b" anchorCtr="0"/>
          <a:lstStyle/>
          <a:p>
            <a:pPr marL="0" marR="0" lvl="0" indent="0" algn="ctr" defTabSz="932227"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8" name="TextBox 187"/>
          <p:cNvSpPr txBox="1"/>
          <p:nvPr/>
        </p:nvSpPr>
        <p:spPr>
          <a:xfrm>
            <a:off x="9273436" y="4163608"/>
            <a:ext cx="1065270" cy="489295"/>
          </a:xfrm>
          <a:prstGeom prst="rect">
            <a:avLst/>
          </a:prstGeom>
          <a:noFill/>
        </p:spPr>
        <p:txBody>
          <a:bodyPr wrap="square" lIns="182854" tIns="146283" rIns="182854" bIns="146283" rtlCol="0">
            <a:spAutoFit/>
          </a:bodyPr>
          <a:lstStyle/>
          <a:p>
            <a:pPr marL="0" marR="0" lvl="0" indent="0" defTabSz="914224" eaLnBrk="1" fontAlgn="auto" latinLnBrk="0" hangingPunct="1">
              <a:lnSpc>
                <a:spcPct val="90000"/>
              </a:lnSpc>
              <a:spcBef>
                <a:spcPts val="0"/>
              </a:spcBef>
              <a:spcAft>
                <a:spcPts val="600"/>
              </a:spcAft>
              <a:buClrTx/>
              <a:buSzTx/>
              <a:buFontTx/>
              <a:buNone/>
              <a:tabLst/>
              <a:defRPr/>
            </a:pPr>
            <a:r>
              <a:rPr kumimoji="0" lang="en-US" sz="1399" b="0" i="0" u="none" strike="noStrike" kern="0" cap="none" spc="0" normalizeH="0" baseline="0" noProof="0" dirty="0">
                <a:ln>
                  <a:noFill/>
                </a:ln>
                <a:gradFill>
                  <a:gsLst>
                    <a:gs pos="2917">
                      <a:srgbClr val="505050"/>
                    </a:gs>
                    <a:gs pos="30000">
                      <a:srgbClr val="505050"/>
                    </a:gs>
                  </a:gsLst>
                  <a:lin ang="5400000" scaled="0"/>
                </a:gradFill>
                <a:effectLst/>
                <a:uLnTx/>
                <a:uFillTx/>
              </a:rPr>
              <a:t>Move</a:t>
            </a:r>
          </a:p>
        </p:txBody>
      </p:sp>
      <p:cxnSp>
        <p:nvCxnSpPr>
          <p:cNvPr id="189" name="Straight Arrow Connector 188"/>
          <p:cNvCxnSpPr>
            <a:endCxn id="187" idx="2"/>
          </p:cNvCxnSpPr>
          <p:nvPr/>
        </p:nvCxnSpPr>
        <p:spPr>
          <a:xfrm flipV="1">
            <a:off x="9372876" y="4759127"/>
            <a:ext cx="125312" cy="1016178"/>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7" name="Rounded Rectangle 176"/>
          <p:cNvSpPr/>
          <p:nvPr/>
        </p:nvSpPr>
        <p:spPr bwMode="auto">
          <a:xfrm>
            <a:off x="4694453" y="4002369"/>
            <a:ext cx="1910231" cy="758750"/>
          </a:xfrm>
          <a:prstGeom prst="roundRect">
            <a:avLst/>
          </a:prstGeom>
          <a:solidFill>
            <a:srgbClr val="FFFFFF"/>
          </a:solidFill>
          <a:ln w="9525" cap="flat" cmpd="sng" algn="ctr">
            <a:solidFill>
              <a:srgbClr val="505050">
                <a:lumMod val="50000"/>
                <a:lumOff val="50000"/>
              </a:srgbClr>
            </a:solidFill>
            <a:prstDash val="solid"/>
            <a:headEnd type="none" w="med" len="med"/>
            <a:tailEnd type="none" w="med" len="med"/>
          </a:ln>
          <a:effectLst/>
        </p:spPr>
        <p:txBody>
          <a:bodyPr lIns="91427" tIns="91427" rIns="34289" bIns="34289" rtlCol="0" anchor="b" anchorCtr="0"/>
          <a:lstStyle/>
          <a:p>
            <a:pPr marL="0" marR="0" lvl="0" indent="0" algn="ctr" defTabSz="932227"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78" name="Picture 17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94806" y="4150155"/>
            <a:ext cx="407255" cy="407255"/>
          </a:xfrm>
          <a:prstGeom prst="rect">
            <a:avLst/>
          </a:prstGeom>
        </p:spPr>
      </p:pic>
      <p:sp>
        <p:nvSpPr>
          <p:cNvPr id="179" name="TextBox 178"/>
          <p:cNvSpPr txBox="1"/>
          <p:nvPr/>
        </p:nvSpPr>
        <p:spPr>
          <a:xfrm>
            <a:off x="5143955" y="4038840"/>
            <a:ext cx="1607607" cy="690680"/>
          </a:xfrm>
          <a:prstGeom prst="rect">
            <a:avLst/>
          </a:prstGeom>
          <a:noFill/>
        </p:spPr>
        <p:txBody>
          <a:bodyPr wrap="square" lIns="182854" tIns="146283" rIns="182854" bIns="146283" rtlCol="0">
            <a:spAutoFit/>
          </a:bodyPr>
          <a:lstStyle/>
          <a:p>
            <a:pPr marL="0" marR="0" lvl="0" indent="0" defTabSz="914224" eaLnBrk="1" fontAlgn="auto" latinLnBrk="0" hangingPunct="1">
              <a:lnSpc>
                <a:spcPct val="90000"/>
              </a:lnSpc>
              <a:spcBef>
                <a:spcPts val="0"/>
              </a:spcBef>
              <a:spcAft>
                <a:spcPts val="600"/>
              </a:spcAft>
              <a:buClrTx/>
              <a:buSzTx/>
              <a:buFontTx/>
              <a:buNone/>
              <a:tabLst/>
              <a:defRPr/>
            </a:pPr>
            <a:r>
              <a:rPr kumimoji="0" lang="en-US" sz="1399" b="0" i="0" u="none" strike="noStrike" kern="0" cap="none" spc="0" normalizeH="0" baseline="0" noProof="0" dirty="0">
                <a:ln>
                  <a:noFill/>
                </a:ln>
                <a:gradFill>
                  <a:gsLst>
                    <a:gs pos="2917">
                      <a:srgbClr val="505050"/>
                    </a:gs>
                    <a:gs pos="30000">
                      <a:srgbClr val="505050"/>
                    </a:gs>
                  </a:gsLst>
                  <a:lin ang="5400000" scaled="0"/>
                </a:gradFill>
                <a:effectLst/>
                <a:uLnTx/>
                <a:uFillTx/>
              </a:rPr>
              <a:t>Transform, Combine, etc</a:t>
            </a:r>
          </a:p>
        </p:txBody>
      </p:sp>
      <p:cxnSp>
        <p:nvCxnSpPr>
          <p:cNvPr id="183" name="Elbow Connector 182"/>
          <p:cNvCxnSpPr>
            <a:endCxn id="177" idx="1"/>
          </p:cNvCxnSpPr>
          <p:nvPr/>
        </p:nvCxnSpPr>
        <p:spPr>
          <a:xfrm flipV="1">
            <a:off x="4299492" y="4381744"/>
            <a:ext cx="394962" cy="11184"/>
          </a:xfrm>
          <a:prstGeom prst="bentConnector3">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4" name="Straight Arrow Connector 173"/>
          <p:cNvCxnSpPr>
            <a:stCxn id="119" idx="3"/>
          </p:cNvCxnSpPr>
          <p:nvPr/>
        </p:nvCxnSpPr>
        <p:spPr>
          <a:xfrm flipV="1">
            <a:off x="4291617" y="4485035"/>
            <a:ext cx="402837" cy="46892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72" name="Picture 17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56438" y="4257790"/>
            <a:ext cx="303321" cy="303321"/>
          </a:xfrm>
          <a:prstGeom prst="rect">
            <a:avLst/>
          </a:prstGeom>
        </p:spPr>
      </p:pic>
      <p:cxnSp>
        <p:nvCxnSpPr>
          <p:cNvPr id="157" name="Straight Arrow Connector 156"/>
          <p:cNvCxnSpPr>
            <a:stCxn id="154" idx="2"/>
          </p:cNvCxnSpPr>
          <p:nvPr/>
        </p:nvCxnSpPr>
        <p:spPr>
          <a:xfrm>
            <a:off x="6604686" y="2192144"/>
            <a:ext cx="2603413" cy="1826679"/>
          </a:xfrm>
          <a:prstGeom prst="straightConnector1">
            <a:avLst/>
          </a:prstGeom>
          <a:ln>
            <a:headEnd type="none"/>
            <a:tailEnd type="triangle"/>
          </a:ln>
        </p:spPr>
        <p:style>
          <a:lnRef idx="1">
            <a:schemeClr val="accent4"/>
          </a:lnRef>
          <a:fillRef idx="0">
            <a:schemeClr val="accent4"/>
          </a:fillRef>
          <a:effectRef idx="0">
            <a:schemeClr val="accent4"/>
          </a:effectRef>
          <a:fontRef idx="minor">
            <a:schemeClr val="tx1"/>
          </a:fontRef>
        </p:style>
      </p:cxnSp>
      <p:cxnSp>
        <p:nvCxnSpPr>
          <p:cNvPr id="162" name="Straight Arrow Connector 161"/>
          <p:cNvCxnSpPr/>
          <p:nvPr/>
        </p:nvCxnSpPr>
        <p:spPr>
          <a:xfrm flipH="1">
            <a:off x="9528457" y="2206072"/>
            <a:ext cx="361611" cy="1507025"/>
          </a:xfrm>
          <a:prstGeom prst="straightConnector1">
            <a:avLst/>
          </a:prstGeom>
          <a:ln>
            <a:headEnd type="none"/>
            <a:tailEnd type="triangle"/>
          </a:ln>
        </p:spPr>
        <p:style>
          <a:lnRef idx="1">
            <a:schemeClr val="accent4"/>
          </a:lnRef>
          <a:fillRef idx="0">
            <a:schemeClr val="accent4"/>
          </a:fillRef>
          <a:effectRef idx="0">
            <a:schemeClr val="accent4"/>
          </a:effectRef>
          <a:fontRef idx="minor">
            <a:schemeClr val="tx1"/>
          </a:fontRef>
        </p:style>
      </p:cxnSp>
      <p:cxnSp>
        <p:nvCxnSpPr>
          <p:cNvPr id="152" name="Straight Arrow Connector 151"/>
          <p:cNvCxnSpPr>
            <a:stCxn id="150" idx="2"/>
          </p:cNvCxnSpPr>
          <p:nvPr/>
        </p:nvCxnSpPr>
        <p:spPr>
          <a:xfrm flipH="1">
            <a:off x="1351040" y="2326166"/>
            <a:ext cx="2254881" cy="2867475"/>
          </a:xfrm>
          <a:prstGeom prst="straightConnector1">
            <a:avLst/>
          </a:prstGeom>
          <a:ln>
            <a:headEnd type="none"/>
            <a:tailEnd type="triangle"/>
          </a:ln>
        </p:spPr>
        <p:style>
          <a:lnRef idx="1">
            <a:schemeClr val="accent4"/>
          </a:lnRef>
          <a:fillRef idx="0">
            <a:schemeClr val="accent4"/>
          </a:fillRef>
          <a:effectRef idx="0">
            <a:schemeClr val="accent4"/>
          </a:effectRef>
          <a:fontRef idx="minor">
            <a:schemeClr val="tx1"/>
          </a:fontRef>
        </p:style>
      </p:cxnSp>
      <p:sp>
        <p:nvSpPr>
          <p:cNvPr id="168" name="TextBox 167"/>
          <p:cNvSpPr txBox="1"/>
          <p:nvPr/>
        </p:nvSpPr>
        <p:spPr>
          <a:xfrm>
            <a:off x="4919916" y="2961579"/>
            <a:ext cx="4000510" cy="54468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lIns="182854" tIns="146283" rIns="182854" bIns="146283" rtlCol="0">
            <a:spAutoFit/>
          </a:bodyPr>
          <a:lstStyle/>
          <a:p>
            <a:pPr marL="0" marR="0" lvl="0" indent="0" algn="ctr" defTabSz="914224"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rgbClr val="FFFFFF"/>
                </a:solidFill>
                <a:effectLst/>
                <a:uLnTx/>
                <a:uFillTx/>
              </a:rPr>
              <a:t>Transform &amp; Analyze</a:t>
            </a:r>
          </a:p>
        </p:txBody>
      </p:sp>
      <p:sp>
        <p:nvSpPr>
          <p:cNvPr id="169" name="TextBox 168"/>
          <p:cNvSpPr txBox="1"/>
          <p:nvPr/>
        </p:nvSpPr>
        <p:spPr>
          <a:xfrm>
            <a:off x="9276441" y="2961579"/>
            <a:ext cx="2517770" cy="54468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lIns="182854" tIns="146283" rIns="182854" bIns="146283" rtlCol="0">
            <a:spAutoFit/>
          </a:bodyPr>
          <a:lstStyle/>
          <a:p>
            <a:pPr marL="0" marR="0" lvl="0" indent="0" algn="ctr" defTabSz="914224"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rgbClr val="FFFFFF"/>
                </a:solidFill>
                <a:effectLst/>
                <a:uLnTx/>
                <a:uFillTx/>
              </a:rPr>
              <a:t>Publish</a:t>
            </a:r>
          </a:p>
        </p:txBody>
      </p:sp>
      <p:cxnSp>
        <p:nvCxnSpPr>
          <p:cNvPr id="151" name="Straight Arrow Connector 150"/>
          <p:cNvCxnSpPr>
            <a:stCxn id="150" idx="2"/>
          </p:cNvCxnSpPr>
          <p:nvPr/>
        </p:nvCxnSpPr>
        <p:spPr>
          <a:xfrm flipH="1">
            <a:off x="3323049" y="2326166"/>
            <a:ext cx="282872" cy="1712673"/>
          </a:xfrm>
          <a:prstGeom prst="straightConnector1">
            <a:avLst/>
          </a:prstGeom>
          <a:ln>
            <a:headEnd type="none"/>
            <a:tailEnd type="triangle"/>
          </a:ln>
        </p:spPr>
        <p:style>
          <a:lnRef idx="1">
            <a:schemeClr val="accent4"/>
          </a:lnRef>
          <a:fillRef idx="0">
            <a:schemeClr val="accent4"/>
          </a:fillRef>
          <a:effectRef idx="0">
            <a:schemeClr val="accent4"/>
          </a:effectRef>
          <a:fontRef idx="minor">
            <a:schemeClr val="tx1"/>
          </a:fontRef>
        </p:style>
      </p:cxnSp>
      <p:cxnSp>
        <p:nvCxnSpPr>
          <p:cNvPr id="164" name="Straight Arrow Connector 163"/>
          <p:cNvCxnSpPr>
            <a:stCxn id="150" idx="2"/>
          </p:cNvCxnSpPr>
          <p:nvPr/>
        </p:nvCxnSpPr>
        <p:spPr>
          <a:xfrm>
            <a:off x="3605920" y="2326166"/>
            <a:ext cx="462247" cy="528622"/>
          </a:xfrm>
          <a:prstGeom prst="straightConnector1">
            <a:avLst/>
          </a:prstGeom>
          <a:ln>
            <a:headEnd type="none"/>
            <a:tailEnd type="triangle"/>
          </a:ln>
        </p:spPr>
        <p:style>
          <a:lnRef idx="1">
            <a:schemeClr val="accent4"/>
          </a:lnRef>
          <a:fillRef idx="0">
            <a:schemeClr val="accent4"/>
          </a:fillRef>
          <a:effectRef idx="0">
            <a:schemeClr val="accent4"/>
          </a:effectRef>
          <a:fontRef idx="minor">
            <a:schemeClr val="tx1"/>
          </a:fontRef>
        </p:style>
      </p:cxnSp>
      <p:sp>
        <p:nvSpPr>
          <p:cNvPr id="167" name="TextBox 166"/>
          <p:cNvSpPr txBox="1"/>
          <p:nvPr/>
        </p:nvSpPr>
        <p:spPr>
          <a:xfrm>
            <a:off x="2618623" y="2961580"/>
            <a:ext cx="1752352" cy="54468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lIns="182854" tIns="146283" rIns="182854" bIns="146283" rtlCol="0">
            <a:spAutoFit/>
          </a:bodyPr>
          <a:lstStyle/>
          <a:p>
            <a:pPr marL="0" marR="0" lvl="0" indent="0" algn="ctr" defTabSz="914224"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rgbClr val="FFFFFF"/>
                </a:solidFill>
                <a:effectLst/>
                <a:uLnTx/>
                <a:uFillTx/>
              </a:rPr>
              <a:t>Ingest</a:t>
            </a:r>
          </a:p>
        </p:txBody>
      </p:sp>
    </p:spTree>
    <p:extLst>
      <p:ext uri="{BB962C8B-B14F-4D97-AF65-F5344CB8AC3E}">
        <p14:creationId xmlns:p14="http://schemas.microsoft.com/office/powerpoint/2010/main" val="11276693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500"/>
                                        <p:tgtEl>
                                          <p:spTgt spid="16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7"/>
                                        </p:tgtEl>
                                        <p:attrNameLst>
                                          <p:attrName>style.visibility</p:attrName>
                                        </p:attrNameLst>
                                      </p:cBhvr>
                                      <p:to>
                                        <p:strVal val="visible"/>
                                      </p:to>
                                    </p:set>
                                    <p:animEffect transition="in" filter="fade">
                                      <p:cBhvr>
                                        <p:cTn id="11" dur="1000"/>
                                        <p:tgtEl>
                                          <p:spTgt spid="167"/>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68"/>
                                        </p:tgtEl>
                                        <p:attrNameLst>
                                          <p:attrName>style.visibility</p:attrName>
                                        </p:attrNameLst>
                                      </p:cBhvr>
                                      <p:to>
                                        <p:strVal val="visible"/>
                                      </p:to>
                                    </p:set>
                                    <p:animEffect transition="in" filter="fade">
                                      <p:cBhvr>
                                        <p:cTn id="15" dur="1000"/>
                                        <p:tgtEl>
                                          <p:spTgt spid="168"/>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169"/>
                                        </p:tgtEl>
                                        <p:attrNameLst>
                                          <p:attrName>style.visibility</p:attrName>
                                        </p:attrNameLst>
                                      </p:cBhvr>
                                      <p:to>
                                        <p:strVal val="visible"/>
                                      </p:to>
                                    </p:set>
                                    <p:animEffect transition="in" filter="fade">
                                      <p:cBhvr>
                                        <p:cTn id="19" dur="1000"/>
                                        <p:tgtEl>
                                          <p:spTgt spid="16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6"/>
                                        </p:tgtEl>
                                        <p:attrNameLst>
                                          <p:attrName>style.visibility</p:attrName>
                                        </p:attrNameLst>
                                      </p:cBhvr>
                                      <p:to>
                                        <p:strVal val="visible"/>
                                      </p:to>
                                    </p:set>
                                    <p:animEffect transition="in" filter="fade">
                                      <p:cBhvr>
                                        <p:cTn id="24" dur="500"/>
                                        <p:tgtEl>
                                          <p:spTgt spid="126"/>
                                        </p:tgtEl>
                                      </p:cBhvr>
                                    </p:animEffect>
                                  </p:childTnLst>
                                </p:cTn>
                              </p:par>
                              <p:par>
                                <p:cTn id="25" presetID="10" presetClass="entr" presetSubtype="0" fill="hold" nodeType="withEffect">
                                  <p:stCondLst>
                                    <p:cond delay="0"/>
                                  </p:stCondLst>
                                  <p:childTnLst>
                                    <p:set>
                                      <p:cBhvr>
                                        <p:cTn id="26" dur="1" fill="hold">
                                          <p:stCondLst>
                                            <p:cond delay="0"/>
                                          </p:stCondLst>
                                        </p:cTn>
                                        <p:tgtEl>
                                          <p:spTgt spid="127"/>
                                        </p:tgtEl>
                                        <p:attrNameLst>
                                          <p:attrName>style.visibility</p:attrName>
                                        </p:attrNameLst>
                                      </p:cBhvr>
                                      <p:to>
                                        <p:strVal val="visible"/>
                                      </p:to>
                                    </p:set>
                                    <p:animEffect transition="in" filter="fade">
                                      <p:cBhvr>
                                        <p:cTn id="27" dur="500"/>
                                        <p:tgtEl>
                                          <p:spTgt spid="1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4"/>
                                        </p:tgtEl>
                                        <p:attrNameLst>
                                          <p:attrName>style.visibility</p:attrName>
                                        </p:attrNameLst>
                                      </p:cBhvr>
                                      <p:to>
                                        <p:strVal val="visible"/>
                                      </p:to>
                                    </p:set>
                                    <p:animEffect transition="in" filter="fade">
                                      <p:cBhvr>
                                        <p:cTn id="30" dur="500"/>
                                        <p:tgtEl>
                                          <p:spTgt spid="1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5"/>
                                        </p:tgtEl>
                                        <p:attrNameLst>
                                          <p:attrName>style.visibility</p:attrName>
                                        </p:attrNameLst>
                                      </p:cBhvr>
                                      <p:to>
                                        <p:strVal val="visible"/>
                                      </p:to>
                                    </p:set>
                                    <p:animEffect transition="in" filter="fade">
                                      <p:cBhvr>
                                        <p:cTn id="33" dur="500"/>
                                        <p:tgtEl>
                                          <p:spTgt spid="1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8"/>
                                        </p:tgtEl>
                                        <p:attrNameLst>
                                          <p:attrName>style.visibility</p:attrName>
                                        </p:attrNameLst>
                                      </p:cBhvr>
                                      <p:to>
                                        <p:strVal val="visible"/>
                                      </p:to>
                                    </p:set>
                                    <p:animEffect transition="in" filter="fade">
                                      <p:cBhvr>
                                        <p:cTn id="36" dur="500"/>
                                        <p:tgtEl>
                                          <p:spTgt spid="12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3"/>
                                        </p:tgtEl>
                                        <p:attrNameLst>
                                          <p:attrName>style.visibility</p:attrName>
                                        </p:attrNameLst>
                                      </p:cBhvr>
                                      <p:to>
                                        <p:strVal val="visible"/>
                                      </p:to>
                                    </p:set>
                                    <p:animEffect transition="in" filter="fade">
                                      <p:cBhvr>
                                        <p:cTn id="41" dur="500"/>
                                        <p:tgtEl>
                                          <p:spTgt spid="1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4"/>
                                        </p:tgtEl>
                                        <p:attrNameLst>
                                          <p:attrName>style.visibility</p:attrName>
                                        </p:attrNameLst>
                                      </p:cBhvr>
                                      <p:to>
                                        <p:strVal val="visible"/>
                                      </p:to>
                                    </p:set>
                                    <p:animEffect transition="in" filter="fade">
                                      <p:cBhvr>
                                        <p:cTn id="44" dur="500"/>
                                        <p:tgtEl>
                                          <p:spTgt spid="11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2"/>
                                        </p:tgtEl>
                                        <p:attrNameLst>
                                          <p:attrName>style.visibility</p:attrName>
                                        </p:attrNameLst>
                                      </p:cBhvr>
                                      <p:to>
                                        <p:strVal val="visible"/>
                                      </p:to>
                                    </p:set>
                                    <p:animEffect transition="in" filter="fade">
                                      <p:cBhvr>
                                        <p:cTn id="47" dur="500"/>
                                        <p:tgtEl>
                                          <p:spTgt spid="11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15"/>
                                        </p:tgtEl>
                                        <p:attrNameLst>
                                          <p:attrName>style.visibility</p:attrName>
                                        </p:attrNameLst>
                                      </p:cBhvr>
                                      <p:to>
                                        <p:strVal val="visible"/>
                                      </p:to>
                                    </p:set>
                                    <p:animEffect transition="in" filter="fade">
                                      <p:cBhvr>
                                        <p:cTn id="50" dur="500"/>
                                        <p:tgtEl>
                                          <p:spTgt spid="115"/>
                                        </p:tgtEl>
                                      </p:cBhvr>
                                    </p:animEffect>
                                  </p:childTnLst>
                                </p:cTn>
                              </p:par>
                            </p:childTnLst>
                          </p:cTn>
                        </p:par>
                        <p:par>
                          <p:cTn id="51" fill="hold">
                            <p:stCondLst>
                              <p:cond delay="500"/>
                            </p:stCondLst>
                            <p:childTnLst>
                              <p:par>
                                <p:cTn id="52" presetID="10" presetClass="entr" presetSubtype="0" fill="hold" grpId="0" nodeType="afterEffect">
                                  <p:stCondLst>
                                    <p:cond delay="0"/>
                                  </p:stCondLst>
                                  <p:childTnLst>
                                    <p:set>
                                      <p:cBhvr>
                                        <p:cTn id="53" dur="1" fill="hold">
                                          <p:stCondLst>
                                            <p:cond delay="0"/>
                                          </p:stCondLst>
                                        </p:cTn>
                                        <p:tgtEl>
                                          <p:spTgt spid="116"/>
                                        </p:tgtEl>
                                        <p:attrNameLst>
                                          <p:attrName>style.visibility</p:attrName>
                                        </p:attrNameLst>
                                      </p:cBhvr>
                                      <p:to>
                                        <p:strVal val="visible"/>
                                      </p:to>
                                    </p:set>
                                    <p:animEffect transition="in" filter="fade">
                                      <p:cBhvr>
                                        <p:cTn id="54" dur="500"/>
                                        <p:tgtEl>
                                          <p:spTgt spid="116"/>
                                        </p:tgtEl>
                                      </p:cBhvr>
                                    </p:animEffect>
                                  </p:childTnLst>
                                </p:cTn>
                              </p:par>
                            </p:childTnLst>
                          </p:cTn>
                        </p:par>
                        <p:par>
                          <p:cTn id="55" fill="hold">
                            <p:stCondLst>
                              <p:cond delay="1000"/>
                            </p:stCondLst>
                            <p:childTnLst>
                              <p:par>
                                <p:cTn id="56" presetID="10" presetClass="entr" presetSubtype="0" fill="hold" grpId="0" nodeType="afterEffect">
                                  <p:stCondLst>
                                    <p:cond delay="0"/>
                                  </p:stCondLst>
                                  <p:childTnLst>
                                    <p:set>
                                      <p:cBhvr>
                                        <p:cTn id="57" dur="1" fill="hold">
                                          <p:stCondLst>
                                            <p:cond delay="0"/>
                                          </p:stCondLst>
                                        </p:cTn>
                                        <p:tgtEl>
                                          <p:spTgt spid="117"/>
                                        </p:tgtEl>
                                        <p:attrNameLst>
                                          <p:attrName>style.visibility</p:attrName>
                                        </p:attrNameLst>
                                      </p:cBhvr>
                                      <p:to>
                                        <p:strVal val="visible"/>
                                      </p:to>
                                    </p:set>
                                    <p:animEffect transition="in" filter="fade">
                                      <p:cBhvr>
                                        <p:cTn id="58" dur="500"/>
                                        <p:tgtEl>
                                          <p:spTgt spid="117"/>
                                        </p:tgtEl>
                                      </p:cBhvr>
                                    </p:animEffect>
                                  </p:childTnLst>
                                </p:cTn>
                              </p:par>
                            </p:childTnLst>
                          </p:cTn>
                        </p:par>
                        <p:par>
                          <p:cTn id="59" fill="hold">
                            <p:stCondLst>
                              <p:cond delay="1500"/>
                            </p:stCondLst>
                            <p:childTnLst>
                              <p:par>
                                <p:cTn id="60" presetID="10" presetClass="entr" presetSubtype="0" fill="hold" grpId="0" nodeType="afterEffect">
                                  <p:stCondLst>
                                    <p:cond delay="0"/>
                                  </p:stCondLst>
                                  <p:childTnLst>
                                    <p:set>
                                      <p:cBhvr>
                                        <p:cTn id="61" dur="1" fill="hold">
                                          <p:stCondLst>
                                            <p:cond delay="0"/>
                                          </p:stCondLst>
                                        </p:cTn>
                                        <p:tgtEl>
                                          <p:spTgt spid="118"/>
                                        </p:tgtEl>
                                        <p:attrNameLst>
                                          <p:attrName>style.visibility</p:attrName>
                                        </p:attrNameLst>
                                      </p:cBhvr>
                                      <p:to>
                                        <p:strVal val="visible"/>
                                      </p:to>
                                    </p:set>
                                    <p:animEffect transition="in" filter="fade">
                                      <p:cBhvr>
                                        <p:cTn id="62" dur="500"/>
                                        <p:tgtEl>
                                          <p:spTgt spid="118"/>
                                        </p:tgtEl>
                                      </p:cBhvr>
                                    </p:animEffect>
                                  </p:childTnLst>
                                </p:cTn>
                              </p:par>
                            </p:childTnLst>
                          </p:cTn>
                        </p:par>
                        <p:par>
                          <p:cTn id="63" fill="hold">
                            <p:stCondLst>
                              <p:cond delay="2000"/>
                            </p:stCondLst>
                            <p:childTnLst>
                              <p:par>
                                <p:cTn id="64" presetID="10" presetClass="entr" presetSubtype="0" fill="hold" grpId="0" nodeType="afterEffect">
                                  <p:stCondLst>
                                    <p:cond delay="0"/>
                                  </p:stCondLst>
                                  <p:childTnLst>
                                    <p:set>
                                      <p:cBhvr>
                                        <p:cTn id="65" dur="1" fill="hold">
                                          <p:stCondLst>
                                            <p:cond delay="0"/>
                                          </p:stCondLst>
                                        </p:cTn>
                                        <p:tgtEl>
                                          <p:spTgt spid="119"/>
                                        </p:tgtEl>
                                        <p:attrNameLst>
                                          <p:attrName>style.visibility</p:attrName>
                                        </p:attrNameLst>
                                      </p:cBhvr>
                                      <p:to>
                                        <p:strVal val="visible"/>
                                      </p:to>
                                    </p:set>
                                    <p:animEffect transition="in" filter="fade">
                                      <p:cBhvr>
                                        <p:cTn id="66" dur="500"/>
                                        <p:tgtEl>
                                          <p:spTgt spid="11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21"/>
                                        </p:tgtEl>
                                        <p:attrNameLst>
                                          <p:attrName>style.visibility</p:attrName>
                                        </p:attrNameLst>
                                      </p:cBhvr>
                                      <p:to>
                                        <p:strVal val="visible"/>
                                      </p:to>
                                    </p:set>
                                    <p:animEffect transition="in" filter="wipe(left)">
                                      <p:cBhvr>
                                        <p:cTn id="71" dur="500"/>
                                        <p:tgtEl>
                                          <p:spTgt spid="121"/>
                                        </p:tgtEl>
                                      </p:cBhvr>
                                    </p:animEffect>
                                  </p:childTnLst>
                                </p:cTn>
                              </p:par>
                              <p:par>
                                <p:cTn id="72" presetID="22" presetClass="entr" presetSubtype="8" fill="hold" nodeType="withEffect">
                                  <p:stCondLst>
                                    <p:cond delay="0"/>
                                  </p:stCondLst>
                                  <p:childTnLst>
                                    <p:set>
                                      <p:cBhvr>
                                        <p:cTn id="73" dur="1" fill="hold">
                                          <p:stCondLst>
                                            <p:cond delay="0"/>
                                          </p:stCondLst>
                                        </p:cTn>
                                        <p:tgtEl>
                                          <p:spTgt spid="120"/>
                                        </p:tgtEl>
                                        <p:attrNameLst>
                                          <p:attrName>style.visibility</p:attrName>
                                        </p:attrNameLst>
                                      </p:cBhvr>
                                      <p:to>
                                        <p:strVal val="visible"/>
                                      </p:to>
                                    </p:set>
                                    <p:animEffect transition="in" filter="wipe(left)">
                                      <p:cBhvr>
                                        <p:cTn id="74" dur="500"/>
                                        <p:tgtEl>
                                          <p:spTgt spid="12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152"/>
                                        </p:tgtEl>
                                        <p:attrNameLst>
                                          <p:attrName>style.visibility</p:attrName>
                                        </p:attrNameLst>
                                      </p:cBhvr>
                                      <p:to>
                                        <p:strVal val="visible"/>
                                      </p:to>
                                    </p:set>
                                    <p:animEffect transition="in" filter="wipe(up)">
                                      <p:cBhvr>
                                        <p:cTn id="79" dur="500"/>
                                        <p:tgtEl>
                                          <p:spTgt spid="152"/>
                                        </p:tgtEl>
                                      </p:cBhvr>
                                    </p:animEffect>
                                  </p:childTnLst>
                                </p:cTn>
                              </p:par>
                              <p:par>
                                <p:cTn id="80" presetID="22" presetClass="entr" presetSubtype="1" fill="hold" nodeType="withEffect">
                                  <p:stCondLst>
                                    <p:cond delay="0"/>
                                  </p:stCondLst>
                                  <p:childTnLst>
                                    <p:set>
                                      <p:cBhvr>
                                        <p:cTn id="81" dur="1" fill="hold">
                                          <p:stCondLst>
                                            <p:cond delay="0"/>
                                          </p:stCondLst>
                                        </p:cTn>
                                        <p:tgtEl>
                                          <p:spTgt spid="151"/>
                                        </p:tgtEl>
                                        <p:attrNameLst>
                                          <p:attrName>style.visibility</p:attrName>
                                        </p:attrNameLst>
                                      </p:cBhvr>
                                      <p:to>
                                        <p:strVal val="visible"/>
                                      </p:to>
                                    </p:set>
                                    <p:animEffect transition="in" filter="wipe(up)">
                                      <p:cBhvr>
                                        <p:cTn id="82" dur="500"/>
                                        <p:tgtEl>
                                          <p:spTgt spid="15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61"/>
                                        </p:tgtEl>
                                        <p:attrNameLst>
                                          <p:attrName>style.visibility</p:attrName>
                                        </p:attrNameLst>
                                      </p:cBhvr>
                                      <p:to>
                                        <p:strVal val="visible"/>
                                      </p:to>
                                    </p:set>
                                    <p:animEffect transition="in" filter="fade">
                                      <p:cBhvr>
                                        <p:cTn id="87" dur="500"/>
                                        <p:tgtEl>
                                          <p:spTgt spid="161"/>
                                        </p:tgtEl>
                                      </p:cBhvr>
                                    </p:animEffect>
                                  </p:childTnLst>
                                </p:cTn>
                              </p:par>
                            </p:childTnLst>
                          </p:cTn>
                        </p:par>
                        <p:par>
                          <p:cTn id="88" fill="hold">
                            <p:stCondLst>
                              <p:cond delay="500"/>
                            </p:stCondLst>
                            <p:childTnLst>
                              <p:par>
                                <p:cTn id="89" presetID="10" presetClass="entr" presetSubtype="0" fill="hold" nodeType="afterEffect">
                                  <p:stCondLst>
                                    <p:cond delay="0"/>
                                  </p:stCondLst>
                                  <p:childTnLst>
                                    <p:set>
                                      <p:cBhvr>
                                        <p:cTn id="90" dur="1" fill="hold">
                                          <p:stCondLst>
                                            <p:cond delay="0"/>
                                          </p:stCondLst>
                                        </p:cTn>
                                        <p:tgtEl>
                                          <p:spTgt spid="155"/>
                                        </p:tgtEl>
                                        <p:attrNameLst>
                                          <p:attrName>style.visibility</p:attrName>
                                        </p:attrNameLst>
                                      </p:cBhvr>
                                      <p:to>
                                        <p:strVal val="visible"/>
                                      </p:to>
                                    </p:set>
                                    <p:animEffect transition="in" filter="fade">
                                      <p:cBhvr>
                                        <p:cTn id="91" dur="500"/>
                                        <p:tgtEl>
                                          <p:spTgt spid="155"/>
                                        </p:tgtEl>
                                      </p:cBhvr>
                                    </p:animEffect>
                                  </p:childTnLst>
                                </p:cTn>
                              </p:par>
                              <p:par>
                                <p:cTn id="92" presetID="10" presetClass="entr" presetSubtype="0" fill="hold" nodeType="withEffect">
                                  <p:stCondLst>
                                    <p:cond delay="0"/>
                                  </p:stCondLst>
                                  <p:childTnLst>
                                    <p:set>
                                      <p:cBhvr>
                                        <p:cTn id="93" dur="1" fill="hold">
                                          <p:stCondLst>
                                            <p:cond delay="0"/>
                                          </p:stCondLst>
                                        </p:cTn>
                                        <p:tgtEl>
                                          <p:spTgt spid="162"/>
                                        </p:tgtEl>
                                        <p:attrNameLst>
                                          <p:attrName>style.visibility</p:attrName>
                                        </p:attrNameLst>
                                      </p:cBhvr>
                                      <p:to>
                                        <p:strVal val="visible"/>
                                      </p:to>
                                    </p:set>
                                    <p:animEffect transition="in" filter="fade">
                                      <p:cBhvr>
                                        <p:cTn id="94" dur="500"/>
                                        <p:tgtEl>
                                          <p:spTgt spid="162"/>
                                        </p:tgtEl>
                                      </p:cBhvr>
                                    </p:animEffect>
                                  </p:childTnLst>
                                </p:cTn>
                              </p:par>
                              <p:par>
                                <p:cTn id="95" presetID="10" presetClass="entr" presetSubtype="0" fill="hold" nodeType="withEffect">
                                  <p:stCondLst>
                                    <p:cond delay="0"/>
                                  </p:stCondLst>
                                  <p:childTnLst>
                                    <p:set>
                                      <p:cBhvr>
                                        <p:cTn id="96" dur="1" fill="hold">
                                          <p:stCondLst>
                                            <p:cond delay="0"/>
                                          </p:stCondLst>
                                        </p:cTn>
                                        <p:tgtEl>
                                          <p:spTgt spid="183"/>
                                        </p:tgtEl>
                                        <p:attrNameLst>
                                          <p:attrName>style.visibility</p:attrName>
                                        </p:attrNameLst>
                                      </p:cBhvr>
                                      <p:to>
                                        <p:strVal val="visible"/>
                                      </p:to>
                                    </p:set>
                                    <p:animEffect transition="in" filter="fade">
                                      <p:cBhvr>
                                        <p:cTn id="97" dur="500"/>
                                        <p:tgtEl>
                                          <p:spTgt spid="183"/>
                                        </p:tgtEl>
                                      </p:cBhvr>
                                    </p:animEffect>
                                  </p:childTnLst>
                                </p:cTn>
                              </p:par>
                              <p:par>
                                <p:cTn id="98" presetID="10" presetClass="entr" presetSubtype="0" fill="hold" nodeType="withEffect">
                                  <p:stCondLst>
                                    <p:cond delay="0"/>
                                  </p:stCondLst>
                                  <p:childTnLst>
                                    <p:set>
                                      <p:cBhvr>
                                        <p:cTn id="99" dur="1" fill="hold">
                                          <p:stCondLst>
                                            <p:cond delay="0"/>
                                          </p:stCondLst>
                                        </p:cTn>
                                        <p:tgtEl>
                                          <p:spTgt spid="174"/>
                                        </p:tgtEl>
                                        <p:attrNameLst>
                                          <p:attrName>style.visibility</p:attrName>
                                        </p:attrNameLst>
                                      </p:cBhvr>
                                      <p:to>
                                        <p:strVal val="visible"/>
                                      </p:to>
                                    </p:set>
                                    <p:animEffect transition="in" filter="fade">
                                      <p:cBhvr>
                                        <p:cTn id="100" dur="500"/>
                                        <p:tgtEl>
                                          <p:spTgt spid="174"/>
                                        </p:tgtEl>
                                      </p:cBhvr>
                                    </p:animEffect>
                                  </p:childTnLst>
                                </p:cTn>
                              </p:par>
                              <p:par>
                                <p:cTn id="101" presetID="10" presetClass="entr" presetSubtype="0" fill="hold" nodeType="withEffect">
                                  <p:stCondLst>
                                    <p:cond delay="0"/>
                                  </p:stCondLst>
                                  <p:childTnLst>
                                    <p:set>
                                      <p:cBhvr>
                                        <p:cTn id="102" dur="1" fill="hold">
                                          <p:stCondLst>
                                            <p:cond delay="0"/>
                                          </p:stCondLst>
                                        </p:cTn>
                                        <p:tgtEl>
                                          <p:spTgt spid="178"/>
                                        </p:tgtEl>
                                        <p:attrNameLst>
                                          <p:attrName>style.visibility</p:attrName>
                                        </p:attrNameLst>
                                      </p:cBhvr>
                                      <p:to>
                                        <p:strVal val="visible"/>
                                      </p:to>
                                    </p:set>
                                    <p:animEffect transition="in" filter="fade">
                                      <p:cBhvr>
                                        <p:cTn id="103" dur="500"/>
                                        <p:tgtEl>
                                          <p:spTgt spid="178"/>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77"/>
                                        </p:tgtEl>
                                        <p:attrNameLst>
                                          <p:attrName>style.visibility</p:attrName>
                                        </p:attrNameLst>
                                      </p:cBhvr>
                                      <p:to>
                                        <p:strVal val="visible"/>
                                      </p:to>
                                    </p:set>
                                    <p:animEffect transition="in" filter="fade">
                                      <p:cBhvr>
                                        <p:cTn id="106" dur="500"/>
                                        <p:tgtEl>
                                          <p:spTgt spid="17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79"/>
                                        </p:tgtEl>
                                        <p:attrNameLst>
                                          <p:attrName>style.visibility</p:attrName>
                                        </p:attrNameLst>
                                      </p:cBhvr>
                                      <p:to>
                                        <p:strVal val="visible"/>
                                      </p:to>
                                    </p:set>
                                    <p:animEffect transition="in" filter="fade">
                                      <p:cBhvr>
                                        <p:cTn id="109" dur="500"/>
                                        <p:tgtEl>
                                          <p:spTgt spid="179"/>
                                        </p:tgtEl>
                                      </p:cBhvr>
                                    </p:animEffect>
                                  </p:childTnLst>
                                </p:cTn>
                              </p:par>
                              <p:par>
                                <p:cTn id="110" presetID="10" presetClass="entr" presetSubtype="0" fill="hold" nodeType="withEffect">
                                  <p:stCondLst>
                                    <p:cond delay="0"/>
                                  </p:stCondLst>
                                  <p:childTnLst>
                                    <p:set>
                                      <p:cBhvr>
                                        <p:cTn id="111" dur="1" fill="hold">
                                          <p:stCondLst>
                                            <p:cond delay="0"/>
                                          </p:stCondLst>
                                        </p:cTn>
                                        <p:tgtEl>
                                          <p:spTgt spid="164"/>
                                        </p:tgtEl>
                                        <p:attrNameLst>
                                          <p:attrName>style.visibility</p:attrName>
                                        </p:attrNameLst>
                                      </p:cBhvr>
                                      <p:to>
                                        <p:strVal val="visible"/>
                                      </p:to>
                                    </p:set>
                                    <p:animEffect transition="in" filter="fade">
                                      <p:cBhvr>
                                        <p:cTn id="112" dur="500"/>
                                        <p:tgtEl>
                                          <p:spTgt spid="164"/>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184"/>
                                        </p:tgtEl>
                                        <p:attrNameLst>
                                          <p:attrName>style.visibility</p:attrName>
                                        </p:attrNameLst>
                                      </p:cBhvr>
                                      <p:to>
                                        <p:strVal val="visible"/>
                                      </p:to>
                                    </p:set>
                                    <p:animEffect transition="in" filter="fade">
                                      <p:cBhvr>
                                        <p:cTn id="117" dur="500"/>
                                        <p:tgtEl>
                                          <p:spTgt spid="18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90"/>
                                        </p:tgtEl>
                                        <p:attrNameLst>
                                          <p:attrName>style.visibility</p:attrName>
                                        </p:attrNameLst>
                                      </p:cBhvr>
                                      <p:to>
                                        <p:strVal val="visible"/>
                                      </p:to>
                                    </p:set>
                                    <p:animEffect transition="in" filter="fade">
                                      <p:cBhvr>
                                        <p:cTn id="120" dur="500"/>
                                        <p:tgtEl>
                                          <p:spTgt spid="190"/>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185"/>
                                        </p:tgtEl>
                                        <p:attrNameLst>
                                          <p:attrName>style.visibility</p:attrName>
                                        </p:attrNameLst>
                                      </p:cBhvr>
                                      <p:to>
                                        <p:strVal val="visible"/>
                                      </p:to>
                                    </p:set>
                                    <p:animEffect transition="in" filter="fade">
                                      <p:cBhvr>
                                        <p:cTn id="125" dur="500"/>
                                        <p:tgtEl>
                                          <p:spTgt spid="185"/>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180"/>
                                        </p:tgtEl>
                                        <p:attrNameLst>
                                          <p:attrName>style.visibility</p:attrName>
                                        </p:attrNameLst>
                                      </p:cBhvr>
                                      <p:to>
                                        <p:strVal val="visible"/>
                                      </p:to>
                                    </p:set>
                                    <p:animEffect transition="in" filter="fade">
                                      <p:cBhvr>
                                        <p:cTn id="128" dur="500"/>
                                        <p:tgtEl>
                                          <p:spTgt spid="180"/>
                                        </p:tgtEl>
                                      </p:cBhvr>
                                    </p:animEffect>
                                  </p:childTnLst>
                                </p:cTn>
                              </p:par>
                              <p:par>
                                <p:cTn id="129" presetID="10" presetClass="entr" presetSubtype="0" fill="hold" nodeType="withEffect">
                                  <p:stCondLst>
                                    <p:cond delay="0"/>
                                  </p:stCondLst>
                                  <p:childTnLst>
                                    <p:set>
                                      <p:cBhvr>
                                        <p:cTn id="130" dur="1" fill="hold">
                                          <p:stCondLst>
                                            <p:cond delay="0"/>
                                          </p:stCondLst>
                                        </p:cTn>
                                        <p:tgtEl>
                                          <p:spTgt spid="182"/>
                                        </p:tgtEl>
                                        <p:attrNameLst>
                                          <p:attrName>style.visibility</p:attrName>
                                        </p:attrNameLst>
                                      </p:cBhvr>
                                      <p:to>
                                        <p:strVal val="visible"/>
                                      </p:to>
                                    </p:set>
                                    <p:animEffect transition="in" filter="fade">
                                      <p:cBhvr>
                                        <p:cTn id="131" dur="500"/>
                                        <p:tgtEl>
                                          <p:spTgt spid="182"/>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181"/>
                                        </p:tgtEl>
                                        <p:attrNameLst>
                                          <p:attrName>style.visibility</p:attrName>
                                        </p:attrNameLst>
                                      </p:cBhvr>
                                      <p:to>
                                        <p:strVal val="visible"/>
                                      </p:to>
                                    </p:set>
                                    <p:animEffect transition="in" filter="fade">
                                      <p:cBhvr>
                                        <p:cTn id="134" dur="500"/>
                                        <p:tgtEl>
                                          <p:spTgt spid="181"/>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156"/>
                                        </p:tgtEl>
                                        <p:attrNameLst>
                                          <p:attrName>style.visibility</p:attrName>
                                        </p:attrNameLst>
                                      </p:cBhvr>
                                      <p:to>
                                        <p:strVal val="visible"/>
                                      </p:to>
                                    </p:set>
                                    <p:animEffect transition="in" filter="fade">
                                      <p:cBhvr>
                                        <p:cTn id="139" dur="500"/>
                                        <p:tgtEl>
                                          <p:spTgt spid="156"/>
                                        </p:tgtEl>
                                      </p:cBhvr>
                                    </p:animEffect>
                                  </p:childTnLst>
                                </p:cTn>
                              </p:par>
                              <p:par>
                                <p:cTn id="140" presetID="10" presetClass="entr" presetSubtype="0" fill="hold" nodeType="withEffect">
                                  <p:stCondLst>
                                    <p:cond delay="0"/>
                                  </p:stCondLst>
                                  <p:childTnLst>
                                    <p:set>
                                      <p:cBhvr>
                                        <p:cTn id="141" dur="1" fill="hold">
                                          <p:stCondLst>
                                            <p:cond delay="0"/>
                                          </p:stCondLst>
                                        </p:cTn>
                                        <p:tgtEl>
                                          <p:spTgt spid="186"/>
                                        </p:tgtEl>
                                        <p:attrNameLst>
                                          <p:attrName>style.visibility</p:attrName>
                                        </p:attrNameLst>
                                      </p:cBhvr>
                                      <p:to>
                                        <p:strVal val="visible"/>
                                      </p:to>
                                    </p:set>
                                    <p:animEffect transition="in" filter="fade">
                                      <p:cBhvr>
                                        <p:cTn id="142" dur="500"/>
                                        <p:tgtEl>
                                          <p:spTgt spid="18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91"/>
                                        </p:tgtEl>
                                        <p:attrNameLst>
                                          <p:attrName>style.visibility</p:attrName>
                                        </p:attrNameLst>
                                      </p:cBhvr>
                                      <p:to>
                                        <p:strVal val="visible"/>
                                      </p:to>
                                    </p:set>
                                    <p:animEffect transition="in" filter="fade">
                                      <p:cBhvr>
                                        <p:cTn id="145" dur="500"/>
                                        <p:tgtEl>
                                          <p:spTgt spid="191"/>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157"/>
                                        </p:tgtEl>
                                        <p:attrNameLst>
                                          <p:attrName>style.visibility</p:attrName>
                                        </p:attrNameLst>
                                      </p:cBhvr>
                                      <p:to>
                                        <p:strVal val="visible"/>
                                      </p:to>
                                    </p:set>
                                    <p:animEffect transition="in" filter="fade">
                                      <p:cBhvr>
                                        <p:cTn id="150" dur="500"/>
                                        <p:tgtEl>
                                          <p:spTgt spid="157"/>
                                        </p:tgtEl>
                                      </p:cBhvr>
                                    </p:animEffect>
                                  </p:childTnLst>
                                </p:cTn>
                              </p:par>
                              <p:par>
                                <p:cTn id="151" presetID="10" presetClass="entr" presetSubtype="0" fill="hold" nodeType="withEffect">
                                  <p:stCondLst>
                                    <p:cond delay="0"/>
                                  </p:stCondLst>
                                  <p:childTnLst>
                                    <p:set>
                                      <p:cBhvr>
                                        <p:cTn id="152" dur="1" fill="hold">
                                          <p:stCondLst>
                                            <p:cond delay="0"/>
                                          </p:stCondLst>
                                        </p:cTn>
                                        <p:tgtEl>
                                          <p:spTgt spid="189"/>
                                        </p:tgtEl>
                                        <p:attrNameLst>
                                          <p:attrName>style.visibility</p:attrName>
                                        </p:attrNameLst>
                                      </p:cBhvr>
                                      <p:to>
                                        <p:strVal val="visible"/>
                                      </p:to>
                                    </p:set>
                                    <p:animEffect transition="in" filter="fade">
                                      <p:cBhvr>
                                        <p:cTn id="153" dur="500"/>
                                        <p:tgtEl>
                                          <p:spTgt spid="189"/>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188"/>
                                        </p:tgtEl>
                                        <p:attrNameLst>
                                          <p:attrName>style.visibility</p:attrName>
                                        </p:attrNameLst>
                                      </p:cBhvr>
                                      <p:to>
                                        <p:strVal val="visible"/>
                                      </p:to>
                                    </p:set>
                                    <p:animEffect transition="in" filter="fade">
                                      <p:cBhvr>
                                        <p:cTn id="156" dur="500"/>
                                        <p:tgtEl>
                                          <p:spTgt spid="188"/>
                                        </p:tgtEl>
                                      </p:cBhvr>
                                    </p:animEffect>
                                  </p:childTnLst>
                                </p:cTn>
                              </p:par>
                              <p:par>
                                <p:cTn id="157" presetID="10" presetClass="entr" presetSubtype="0" fill="hold" nodeType="withEffect">
                                  <p:stCondLst>
                                    <p:cond delay="0"/>
                                  </p:stCondLst>
                                  <p:childTnLst>
                                    <p:set>
                                      <p:cBhvr>
                                        <p:cTn id="158" dur="1" fill="hold">
                                          <p:stCondLst>
                                            <p:cond delay="0"/>
                                          </p:stCondLst>
                                        </p:cTn>
                                        <p:tgtEl>
                                          <p:spTgt spid="172"/>
                                        </p:tgtEl>
                                        <p:attrNameLst>
                                          <p:attrName>style.visibility</p:attrName>
                                        </p:attrNameLst>
                                      </p:cBhvr>
                                      <p:to>
                                        <p:strVal val="visible"/>
                                      </p:to>
                                    </p:set>
                                    <p:animEffect transition="in" filter="fade">
                                      <p:cBhvr>
                                        <p:cTn id="159" dur="500"/>
                                        <p:tgtEl>
                                          <p:spTgt spid="172"/>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187"/>
                                        </p:tgtEl>
                                        <p:attrNameLst>
                                          <p:attrName>style.visibility</p:attrName>
                                        </p:attrNameLst>
                                      </p:cBhvr>
                                      <p:to>
                                        <p:strVal val="visible"/>
                                      </p:to>
                                    </p:set>
                                    <p:animEffect transition="in" filter="fade">
                                      <p:cBhvr>
                                        <p:cTn id="162" dur="500"/>
                                        <p:tgtEl>
                                          <p:spTgt spid="187"/>
                                        </p:tgtEl>
                                      </p:cBhvr>
                                    </p:animEffect>
                                  </p:childTnLst>
                                </p:cTn>
                              </p:par>
                              <p:par>
                                <p:cTn id="163" presetID="10" presetClass="entr" presetSubtype="0" fill="hold" nodeType="withEffect">
                                  <p:stCondLst>
                                    <p:cond delay="0"/>
                                  </p:stCondLst>
                                  <p:childTnLst>
                                    <p:set>
                                      <p:cBhvr>
                                        <p:cTn id="164" dur="1" fill="hold">
                                          <p:stCondLst>
                                            <p:cond delay="0"/>
                                          </p:stCondLst>
                                        </p:cTn>
                                        <p:tgtEl>
                                          <p:spTgt spid="144"/>
                                        </p:tgtEl>
                                        <p:attrNameLst>
                                          <p:attrName>style.visibility</p:attrName>
                                        </p:attrNameLst>
                                      </p:cBhvr>
                                      <p:to>
                                        <p:strVal val="visible"/>
                                      </p:to>
                                    </p:set>
                                    <p:animEffect transition="in" filter="fade">
                                      <p:cBhvr>
                                        <p:cTn id="165" dur="500"/>
                                        <p:tgtEl>
                                          <p:spTgt spid="144"/>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145"/>
                                        </p:tgtEl>
                                        <p:attrNameLst>
                                          <p:attrName>style.visibility</p:attrName>
                                        </p:attrNameLst>
                                      </p:cBhvr>
                                      <p:to>
                                        <p:strVal val="visible"/>
                                      </p:to>
                                    </p:set>
                                    <p:animEffect transition="in" filter="fade">
                                      <p:cBhvr>
                                        <p:cTn id="168" dur="500"/>
                                        <p:tgtEl>
                                          <p:spTgt spid="145"/>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142"/>
                                        </p:tgtEl>
                                        <p:attrNameLst>
                                          <p:attrName>style.visibility</p:attrName>
                                        </p:attrNameLst>
                                      </p:cBhvr>
                                      <p:to>
                                        <p:strVal val="visible"/>
                                      </p:to>
                                    </p:set>
                                    <p:animEffect transition="in" filter="fade">
                                      <p:cBhvr>
                                        <p:cTn id="171" dur="500"/>
                                        <p:tgtEl>
                                          <p:spTgt spid="142"/>
                                        </p:tgtEl>
                                      </p:cBhvr>
                                    </p:animEffect>
                                  </p:childTnLst>
                                </p:cTn>
                              </p:par>
                              <p:par>
                                <p:cTn id="172" presetID="10" presetClass="entr" presetSubtype="0" fill="hold" nodeType="withEffect">
                                  <p:stCondLst>
                                    <p:cond delay="0"/>
                                  </p:stCondLst>
                                  <p:childTnLst>
                                    <p:set>
                                      <p:cBhvr>
                                        <p:cTn id="173" dur="1" fill="hold">
                                          <p:stCondLst>
                                            <p:cond delay="0"/>
                                          </p:stCondLst>
                                        </p:cTn>
                                        <p:tgtEl>
                                          <p:spTgt spid="143"/>
                                        </p:tgtEl>
                                        <p:attrNameLst>
                                          <p:attrName>style.visibility</p:attrName>
                                        </p:attrNameLst>
                                      </p:cBhvr>
                                      <p:to>
                                        <p:strVal val="visible"/>
                                      </p:to>
                                    </p:set>
                                    <p:animEffect transition="in" filter="fade">
                                      <p:cBhvr>
                                        <p:cTn id="174" dur="500"/>
                                        <p:tgtEl>
                                          <p:spTgt spid="143"/>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141"/>
                                        </p:tgtEl>
                                        <p:attrNameLst>
                                          <p:attrName>style.visibility</p:attrName>
                                        </p:attrNameLst>
                                      </p:cBhvr>
                                      <p:to>
                                        <p:strVal val="visible"/>
                                      </p:to>
                                    </p:set>
                                    <p:animEffect transition="in" filter="fade">
                                      <p:cBhvr>
                                        <p:cTn id="177" dur="500"/>
                                        <p:tgtEl>
                                          <p:spTgt spid="141"/>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nodeType="clickEffect">
                                  <p:stCondLst>
                                    <p:cond delay="0"/>
                                  </p:stCondLst>
                                  <p:childTnLst>
                                    <p:set>
                                      <p:cBhvr>
                                        <p:cTn id="181" dur="1" fill="hold">
                                          <p:stCondLst>
                                            <p:cond delay="0"/>
                                          </p:stCondLst>
                                        </p:cTn>
                                        <p:tgtEl>
                                          <p:spTgt spid="149"/>
                                        </p:tgtEl>
                                        <p:attrNameLst>
                                          <p:attrName>style.visibility</p:attrName>
                                        </p:attrNameLst>
                                      </p:cBhvr>
                                      <p:to>
                                        <p:strVal val="visible"/>
                                      </p:to>
                                    </p:set>
                                    <p:animEffect transition="in" filter="fade">
                                      <p:cBhvr>
                                        <p:cTn id="182" dur="500"/>
                                        <p:tgtEl>
                                          <p:spTgt spid="149"/>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147"/>
                                        </p:tgtEl>
                                        <p:attrNameLst>
                                          <p:attrName>style.visibility</p:attrName>
                                        </p:attrNameLst>
                                      </p:cBhvr>
                                      <p:to>
                                        <p:strVal val="visible"/>
                                      </p:to>
                                    </p:set>
                                    <p:animEffect transition="in" filter="fade">
                                      <p:cBhvr>
                                        <p:cTn id="185" dur="500"/>
                                        <p:tgtEl>
                                          <p:spTgt spid="147"/>
                                        </p:tgtEl>
                                      </p:cBhvr>
                                    </p:animEffect>
                                  </p:childTnLst>
                                </p:cTn>
                              </p:par>
                              <p:par>
                                <p:cTn id="186" presetID="10" presetClass="entr" presetSubtype="0" fill="hold" nodeType="withEffect">
                                  <p:stCondLst>
                                    <p:cond delay="0"/>
                                  </p:stCondLst>
                                  <p:childTnLst>
                                    <p:set>
                                      <p:cBhvr>
                                        <p:cTn id="187" dur="1" fill="hold">
                                          <p:stCondLst>
                                            <p:cond delay="0"/>
                                          </p:stCondLst>
                                        </p:cTn>
                                        <p:tgtEl>
                                          <p:spTgt spid="148"/>
                                        </p:tgtEl>
                                        <p:attrNameLst>
                                          <p:attrName>style.visibility</p:attrName>
                                        </p:attrNameLst>
                                      </p:cBhvr>
                                      <p:to>
                                        <p:strVal val="visible"/>
                                      </p:to>
                                    </p:set>
                                    <p:animEffect transition="in" filter="fade">
                                      <p:cBhvr>
                                        <p:cTn id="188" dur="500"/>
                                        <p:tgtEl>
                                          <p:spTgt spid="148"/>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146"/>
                                        </p:tgtEl>
                                        <p:attrNameLst>
                                          <p:attrName>style.visibility</p:attrName>
                                        </p:attrNameLst>
                                      </p:cBhvr>
                                      <p:to>
                                        <p:strVal val="visible"/>
                                      </p:to>
                                    </p:set>
                                    <p:animEffect transition="in" filter="fade">
                                      <p:cBhvr>
                                        <p:cTn id="191"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4" grpId="0"/>
      <p:bldP spid="115" grpId="0" animBg="1"/>
      <p:bldP spid="116" grpId="0" animBg="1"/>
      <p:bldP spid="117" grpId="0" animBg="1"/>
      <p:bldP spid="118" grpId="0" animBg="1"/>
      <p:bldP spid="119" grpId="0" animBg="1"/>
      <p:bldP spid="124" grpId="0" animBg="1"/>
      <p:bldP spid="125" grpId="0"/>
      <p:bldP spid="126" grpId="0" animBg="1"/>
      <p:bldP spid="128" grpId="0" animBg="1"/>
      <p:bldP spid="141" grpId="0" animBg="1"/>
      <p:bldP spid="142" grpId="0"/>
      <p:bldP spid="145" grpId="0" animBg="1"/>
      <p:bldP spid="146" grpId="0" animBg="1"/>
      <p:bldP spid="147" grpId="0"/>
      <p:bldP spid="161" grpId="0" animBg="1"/>
      <p:bldP spid="166" grpId="0" animBg="1"/>
      <p:bldP spid="191" grpId="0" animBg="1"/>
      <p:bldP spid="180" grpId="0" animBg="1"/>
      <p:bldP spid="190" grpId="0" animBg="1"/>
      <p:bldP spid="181" grpId="0"/>
      <p:bldP spid="187" grpId="0" animBg="1"/>
      <p:bldP spid="188" grpId="0"/>
      <p:bldP spid="177" grpId="0" animBg="1"/>
      <p:bldP spid="179" grpId="0"/>
      <p:bldP spid="168" grpId="0" animBg="1"/>
      <p:bldP spid="169" grpId="0" animBg="1"/>
      <p:bldP spid="16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2573867" cy="397368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2400" b="0" kern="1200" cap="none" spc="-102" baseline="0">
                <a:ln w="3175">
                  <a:noFill/>
                </a:ln>
                <a:gradFill>
                  <a:gsLst>
                    <a:gs pos="7080">
                      <a:schemeClr val="tx1"/>
                    </a:gs>
                    <a:gs pos="26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102" normalizeH="0" baseline="0" noProof="0" dirty="0">
                <a:ln w="3175">
                  <a:noFill/>
                </a:ln>
                <a:solidFill>
                  <a:srgbClr val="005AA1"/>
                </a:solidFill>
                <a:effectLst/>
                <a:uLnTx/>
                <a:uFillTx/>
                <a:latin typeface="+mj-lt"/>
                <a:ea typeface="+mn-ea"/>
                <a:cs typeface="Segoe UI" pitchFamily="34" charset="0"/>
              </a:rPr>
              <a:t>What to use for Data</a:t>
            </a:r>
            <a:endParaRPr kumimoji="0" lang="en-US" sz="4800" b="0" i="0" u="none" strike="noStrike" kern="1200" cap="none" spc="-102" normalizeH="0" baseline="0" noProof="0" dirty="0">
              <a:ln w="3175">
                <a:noFill/>
              </a:ln>
              <a:solidFill>
                <a:srgbClr val="005AA1"/>
              </a:solidFill>
              <a:effectLst/>
              <a:uLnTx/>
              <a:uFillTx/>
              <a:latin typeface="+mj-lt"/>
              <a:ea typeface="+mn-ea"/>
              <a:cs typeface="Segoe UI" pitchFamily="34" charset="0"/>
            </a:endParaRPr>
          </a:p>
        </p:txBody>
      </p:sp>
      <p:pic>
        <p:nvPicPr>
          <p:cNvPr id="2" name="Picture 1"/>
          <p:cNvPicPr>
            <a:picLocks noChangeAspect="1"/>
          </p:cNvPicPr>
          <p:nvPr/>
        </p:nvPicPr>
        <p:blipFill>
          <a:blip r:embed="rId3"/>
          <a:stretch>
            <a:fillRect/>
          </a:stretch>
        </p:blipFill>
        <p:spPr>
          <a:xfrm>
            <a:off x="3605670" y="88675"/>
            <a:ext cx="8830805" cy="6740327"/>
          </a:xfrm>
          <a:prstGeom prst="rect">
            <a:avLst/>
          </a:prstGeom>
        </p:spPr>
      </p:pic>
    </p:spTree>
    <p:extLst>
      <p:ext uri="{BB962C8B-B14F-4D97-AF65-F5344CB8AC3E}">
        <p14:creationId xmlns:p14="http://schemas.microsoft.com/office/powerpoint/2010/main" val="97985559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LOR TEMPLATE">
  <a:themeElements>
    <a:clrScheme name="Custom 11">
      <a:dk1>
        <a:srgbClr val="505050"/>
      </a:dk1>
      <a:lt1>
        <a:srgbClr val="FFFFFF"/>
      </a:lt1>
      <a:dk2>
        <a:srgbClr val="002050"/>
      </a:dk2>
      <a:lt2>
        <a:srgbClr val="CDF4FF"/>
      </a:lt2>
      <a:accent1>
        <a:srgbClr val="0078D7"/>
      </a:accent1>
      <a:accent2>
        <a:srgbClr val="D83B01"/>
      </a:accent2>
      <a:accent3>
        <a:srgbClr val="107C10"/>
      </a:accent3>
      <a:accent4>
        <a:srgbClr val="B4009E"/>
      </a:accent4>
      <a:accent5>
        <a:srgbClr val="5C2D91"/>
      </a:accent5>
      <a:accent6>
        <a:srgbClr val="008272"/>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2D6B5C47-15D3-4853-A69E-31534ABCEC61}"/>
    </a:ext>
  </a:extLst>
</a:theme>
</file>

<file path=ppt/theme/theme2.xml><?xml version="1.0" encoding="utf-8"?>
<a:theme xmlns:a="http://schemas.openxmlformats.org/drawingml/2006/main" name="1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3.xml><?xml version="1.0" encoding="utf-8"?>
<a:theme xmlns:a="http://schemas.openxmlformats.org/drawingml/2006/main" name="1_COLOR TEMPLATE">
  <a:themeElements>
    <a:clrScheme name="Custom 11">
      <a:dk1>
        <a:srgbClr val="505050"/>
      </a:dk1>
      <a:lt1>
        <a:srgbClr val="FFFFFF"/>
      </a:lt1>
      <a:dk2>
        <a:srgbClr val="002050"/>
      </a:dk2>
      <a:lt2>
        <a:srgbClr val="CDF4FF"/>
      </a:lt2>
      <a:accent1>
        <a:srgbClr val="0078D7"/>
      </a:accent1>
      <a:accent2>
        <a:srgbClr val="D83B01"/>
      </a:accent2>
      <a:accent3>
        <a:srgbClr val="107C10"/>
      </a:accent3>
      <a:accent4>
        <a:srgbClr val="B4009E"/>
      </a:accent4>
      <a:accent5>
        <a:srgbClr val="5C2D91"/>
      </a:accent5>
      <a:accent6>
        <a:srgbClr val="008272"/>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2D6B5C47-15D3-4853-A69E-31534ABCEC61}"/>
    </a:ext>
  </a:extLst>
</a:theme>
</file>

<file path=ppt/theme/theme4.xml><?xml version="1.0" encoding="utf-8"?>
<a:theme xmlns:a="http://schemas.openxmlformats.org/drawingml/2006/main" name="2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5.xml><?xml version="1.0" encoding="utf-8"?>
<a:theme xmlns:a="http://schemas.openxmlformats.org/drawingml/2006/main" name="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SQLintersec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D79205F35F1AF40BCD07C4F58D4AC80" ma:contentTypeVersion="6" ma:contentTypeDescription="Create a new document." ma:contentTypeScope="" ma:versionID="928b465a6c3029e92fc4756b1ec87666">
  <xsd:schema xmlns:xsd="http://www.w3.org/2001/XMLSchema" xmlns:xs="http://www.w3.org/2001/XMLSchema" xmlns:p="http://schemas.microsoft.com/office/2006/metadata/properties" xmlns:ns1="http://schemas.microsoft.com/sharepoint/v3" xmlns:ns2="9bc6b55d-a734-43bd-8eab-fb065c703cf5" targetNamespace="http://schemas.microsoft.com/office/2006/metadata/properties" ma:root="true" ma:fieldsID="0d30a3c16de9f4b741f5fd3773089e2c" ns1:_="" ns2:_="">
    <xsd:import namespace="http://schemas.microsoft.com/sharepoint/v3"/>
    <xsd:import namespace="9bc6b55d-a734-43bd-8eab-fb065c703cf5"/>
    <xsd:element name="properties">
      <xsd:complexType>
        <xsd:sequence>
          <xsd:element name="documentManagement">
            <xsd:complexType>
              <xsd:all>
                <xsd:element ref="ns2:SharedWithUsers" minOccurs="0"/>
                <xsd:element ref="ns2:SharedWithDetail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bc6b55d-a734-43bd-8eab-fb065c703cf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0E75E0-1130-4EF8-8D60-4E2BB0DB39B9}">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9bc6b55d-a734-43bd-8eab-fb065c703cf5"/>
    <ds:schemaRef ds:uri="http://schemas.microsoft.com/office/infopath/2007/PartnerControls"/>
    <ds:schemaRef ds:uri="http://purl.org/dc/terms/"/>
    <ds:schemaRef ds:uri="http://schemas.microsoft.com/sharepoint/v3"/>
    <ds:schemaRef ds:uri="http://www.w3.org/XML/1998/namespace"/>
    <ds:schemaRef ds:uri="http://purl.org/dc/dcmitype/"/>
  </ds:schemaRefs>
</ds:datastoreItem>
</file>

<file path=customXml/itemProps2.xml><?xml version="1.0" encoding="utf-8"?>
<ds:datastoreItem xmlns:ds="http://schemas.openxmlformats.org/officeDocument/2006/customXml" ds:itemID="{68F35705-862B-4350-BC4F-3687423C55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bc6b55d-a734-43bd-8eab-fb065c703c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D2C1A7-C913-44E0-9811-7589E60BEC3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Cortana%20Analytics_v1</Template>
  <TotalTime>0</TotalTime>
  <Words>1451</Words>
  <Application>Microsoft Office PowerPoint</Application>
  <PresentationFormat>Custom</PresentationFormat>
  <Paragraphs>156</Paragraphs>
  <Slides>12</Slides>
  <Notes>12</Notes>
  <HiddenSlides>0</HiddenSlides>
  <MMClips>0</MMClips>
  <ScaleCrop>false</ScaleCrop>
  <HeadingPairs>
    <vt:vector size="8" baseType="variant">
      <vt:variant>
        <vt:lpstr>Fonts Used</vt:lpstr>
      </vt:variant>
      <vt:variant>
        <vt:i4>11</vt:i4>
      </vt:variant>
      <vt:variant>
        <vt:lpstr>Theme</vt:lpstr>
      </vt:variant>
      <vt:variant>
        <vt:i4>7</vt:i4>
      </vt:variant>
      <vt:variant>
        <vt:lpstr>Embedded OLE Servers</vt:lpstr>
      </vt:variant>
      <vt:variant>
        <vt:i4>1</vt:i4>
      </vt:variant>
      <vt:variant>
        <vt:lpstr>Slide Titles</vt:lpstr>
      </vt:variant>
      <vt:variant>
        <vt:i4>12</vt:i4>
      </vt:variant>
    </vt:vector>
  </HeadingPairs>
  <TitlesOfParts>
    <vt:vector size="31" baseType="lpstr">
      <vt:lpstr>SimSun</vt:lpstr>
      <vt:lpstr>Arial</vt:lpstr>
      <vt:lpstr>Calibri</vt:lpstr>
      <vt:lpstr>Calibri Light</vt:lpstr>
      <vt:lpstr>Cambria</vt:lpstr>
      <vt:lpstr>Courier New</vt:lpstr>
      <vt:lpstr>Myriad Pro</vt:lpstr>
      <vt:lpstr>Segoe UI</vt:lpstr>
      <vt:lpstr>Segoe UI Light</vt:lpstr>
      <vt:lpstr>Verdana</vt:lpstr>
      <vt:lpstr>Wingdings</vt:lpstr>
      <vt:lpstr>COLOR TEMPLATE</vt:lpstr>
      <vt:lpstr>1_WHITE TEMPLATE</vt:lpstr>
      <vt:lpstr>1_COLOR TEMPLATE</vt:lpstr>
      <vt:lpstr>2_WHITE TEMPLATE</vt:lpstr>
      <vt:lpstr>FY15 Enterprise identity theme</vt:lpstr>
      <vt:lpstr>Office Theme</vt:lpstr>
      <vt:lpstr>1_SQLintersection</vt:lpstr>
      <vt:lpstr>think-cell Slide</vt:lpstr>
      <vt:lpstr>PowerPoint Presentation</vt:lpstr>
      <vt:lpstr>PowerPoint Presentation</vt:lpstr>
      <vt:lpstr>The Data Science Process and Platform</vt:lpstr>
      <vt:lpstr>The Team Data Science Process </vt:lpstr>
      <vt:lpstr>The Cortana Intelligence Platform</vt:lpstr>
      <vt:lpstr>PowerPoint Presentation</vt:lpstr>
      <vt:lpstr>PowerPoint Presentation</vt:lpstr>
      <vt:lpstr>PowerPoint Presentation</vt:lpstr>
      <vt:lpstr>PowerPoint Presentation</vt:lpstr>
      <vt:lpstr>PowerPoint Presentation</vt:lpstr>
      <vt:lpstr>Lab:</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2016-06-29T19:18:51Z</dcterms:created>
  <dcterms:modified xsi:type="dcterms:W3CDTF">2017-02-14T13:02:21Z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0x0101009D79205F35F1AF40BCD07C4F58D4AC80</vt:lpwstr>
  </property>
</Properties>
</file>