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4BBD5-4AE7-4597-9DFA-BCF0A279A9D6}" type="datetimeFigureOut">
              <a:rPr lang="en-US" smtClean="0"/>
              <a:t>6/17/2015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A4BBD5-4AE7-4597-9DFA-BCF0A279A9D6}" type="datetimeFigureOut">
              <a:rPr lang="en-US" smtClean="0"/>
              <a:t>6/17/2015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A4BBD5-4AE7-4597-9DFA-BCF0A279A9D6}" type="datetimeFigureOut">
              <a:rPr lang="en-US" smtClean="0"/>
              <a:t>6/17/2015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4BBD5-4AE7-4597-9DFA-BCF0A279A9D6}" type="datetimeFigureOut">
              <a:rPr lang="en-US" smtClean="0"/>
              <a:t>6/17/2015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t>6/17/2015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4BBD5-4AE7-4597-9DFA-BCF0A279A9D6}" type="datetimeFigureOut">
              <a:rPr lang="en-US" smtClean="0"/>
              <a:t>6/17/2015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9D28-2F4C-46CD-BCC9-4E95240E32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TODO Management System</a:t>
            </a:r>
            <a:endParaRPr lang="en-IN" dirty="0"/>
          </a:p>
        </p:txBody>
      </p:sp>
      <p:sp>
        <p:nvSpPr>
          <p:cNvPr id="3" name="Subtitle 2"/>
          <p:cNvSpPr>
            <a:spLocks noGrp="1"/>
          </p:cNvSpPr>
          <p:nvPr>
            <p:ph type="subTitle" idx="1"/>
          </p:nvPr>
        </p:nvSpPr>
        <p:spPr/>
        <p:txBody>
          <a:bodyPr/>
          <a:lstStyle/>
          <a:p>
            <a:r>
              <a:rPr lang="en-IN" dirty="0" err="1" smtClean="0"/>
              <a:t>Sreerekha</a:t>
            </a:r>
            <a:r>
              <a:rPr lang="en-IN" dirty="0" smtClean="0"/>
              <a:t> Deb</a:t>
            </a:r>
          </a:p>
          <a:p>
            <a:r>
              <a:rPr lang="en-IN" dirty="0" smtClean="0"/>
              <a:t>17 Jun 2015</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a:t>
            </a:r>
            <a:endParaRPr lang="en-IN" dirty="0"/>
          </a:p>
        </p:txBody>
      </p:sp>
      <p:sp>
        <p:nvSpPr>
          <p:cNvPr id="3" name="Content Placeholder 2"/>
          <p:cNvSpPr>
            <a:spLocks noGrp="1"/>
          </p:cNvSpPr>
          <p:nvPr>
            <p:ph idx="1"/>
          </p:nvPr>
        </p:nvSpPr>
        <p:spPr/>
        <p:txBody>
          <a:bodyPr/>
          <a:lstStyle/>
          <a:p>
            <a:r>
              <a:rPr lang="en-IN" dirty="0" smtClean="0"/>
              <a:t>Create a command line based utility to manage the TODO lists</a:t>
            </a:r>
          </a:p>
          <a:p>
            <a:r>
              <a:rPr lang="en-IN" dirty="0" smtClean="0"/>
              <a:t>And support for features like </a:t>
            </a:r>
          </a:p>
          <a:p>
            <a:pPr lvl="1"/>
            <a:r>
              <a:rPr lang="en-IN" dirty="0" smtClean="0"/>
              <a:t>Create a list</a:t>
            </a:r>
          </a:p>
          <a:p>
            <a:pPr lvl="1"/>
            <a:r>
              <a:rPr lang="en-IN" dirty="0" smtClean="0"/>
              <a:t>Add items to a list</a:t>
            </a:r>
          </a:p>
          <a:p>
            <a:pPr lvl="1"/>
            <a:r>
              <a:rPr lang="en-IN" dirty="0" smtClean="0"/>
              <a:t>View the list</a:t>
            </a:r>
          </a:p>
          <a:p>
            <a:pPr lvl="1"/>
            <a:r>
              <a:rPr lang="en-IN" dirty="0" smtClean="0"/>
              <a:t>Modify /Edit the list</a:t>
            </a:r>
          </a:p>
          <a:p>
            <a:pPr lvl="2"/>
            <a:r>
              <a:rPr lang="en-IN" dirty="0" smtClean="0"/>
              <a:t>Mark the finished tasks as Done and they need to be moved to a RECENTLY FINISHED 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 </a:t>
            </a:r>
            <a:endParaRPr lang="en-IN" dirty="0"/>
          </a:p>
        </p:txBody>
      </p:sp>
      <p:sp>
        <p:nvSpPr>
          <p:cNvPr id="3" name="Content Placeholder 2"/>
          <p:cNvSpPr>
            <a:spLocks noGrp="1"/>
          </p:cNvSpPr>
          <p:nvPr>
            <p:ph idx="1"/>
          </p:nvPr>
        </p:nvSpPr>
        <p:spPr/>
        <p:txBody>
          <a:bodyPr/>
          <a:lstStyle/>
          <a:p>
            <a:r>
              <a:rPr lang="en-IN" dirty="0" smtClean="0"/>
              <a:t>The items in the  RECENTLY FINISHED list need to be auto deleted in 3days.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Softwares</a:t>
            </a:r>
            <a:endParaRPr lang="en-IN" dirty="0"/>
          </a:p>
        </p:txBody>
      </p:sp>
      <p:sp>
        <p:nvSpPr>
          <p:cNvPr id="3" name="Content Placeholder 2"/>
          <p:cNvSpPr>
            <a:spLocks noGrp="1"/>
          </p:cNvSpPr>
          <p:nvPr>
            <p:ph idx="1"/>
          </p:nvPr>
        </p:nvSpPr>
        <p:spPr/>
        <p:txBody>
          <a:bodyPr/>
          <a:lstStyle/>
          <a:p>
            <a:r>
              <a:rPr lang="en-IN" dirty="0" smtClean="0"/>
              <a:t>Java .</a:t>
            </a:r>
          </a:p>
          <a:p>
            <a:r>
              <a:rPr lang="en-IN" dirty="0" smtClean="0"/>
              <a:t>Hibernate .</a:t>
            </a:r>
          </a:p>
          <a:p>
            <a:r>
              <a:rPr lang="en-IN" dirty="0" err="1" smtClean="0"/>
              <a:t>SQLLite</a:t>
            </a:r>
            <a:r>
              <a:rPr lang="en-IN" dirty="0" smtClean="0"/>
              <a:t>  - Backend .</a:t>
            </a:r>
          </a:p>
          <a:p>
            <a:r>
              <a:rPr lang="en-IN" dirty="0" err="1" smtClean="0"/>
              <a:t>Junit</a:t>
            </a:r>
            <a:r>
              <a:rPr lang="en-IN" dirty="0" smtClean="0"/>
              <a:t>  - creating unit test cases .</a:t>
            </a:r>
          </a:p>
          <a:p>
            <a:r>
              <a:rPr lang="en-IN" dirty="0" smtClean="0"/>
              <a:t>Maven – to create build process .</a:t>
            </a:r>
            <a:endParaRPr lang="en-IN" dirty="0" smtClean="0"/>
          </a:p>
          <a:p>
            <a:r>
              <a:rPr lang="en-IN" dirty="0" err="1" smtClean="0"/>
              <a:t>TravisCI</a:t>
            </a:r>
            <a:r>
              <a:rPr lang="en-IN" dirty="0" smtClean="0"/>
              <a:t> – to integrate the Unit tests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Conceptual Diagram</a:t>
            </a:r>
            <a:br>
              <a:rPr lang="en-IN" dirty="0" smtClean="0"/>
            </a:br>
            <a:endParaRPr lang="en-IN" dirty="0"/>
          </a:p>
        </p:txBody>
      </p:sp>
      <p:sp>
        <p:nvSpPr>
          <p:cNvPr id="5" name="Content Placeholder 4"/>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buNone/>
            </a:pPr>
            <a:r>
              <a:rPr lang="en-IN" dirty="0" smtClean="0"/>
              <a:t>  </a:t>
            </a:r>
            <a:endParaRPr lang="en-IN" dirty="0"/>
          </a:p>
        </p:txBody>
      </p:sp>
      <p:sp>
        <p:nvSpPr>
          <p:cNvPr id="6" name="Rectangle 5"/>
          <p:cNvSpPr/>
          <p:nvPr/>
        </p:nvSpPr>
        <p:spPr>
          <a:xfrm>
            <a:off x="2571736" y="1714488"/>
            <a:ext cx="3643338" cy="15001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7" name="TextBox 6"/>
          <p:cNvSpPr txBox="1"/>
          <p:nvPr/>
        </p:nvSpPr>
        <p:spPr>
          <a:xfrm>
            <a:off x="3214678" y="2143116"/>
            <a:ext cx="2500330" cy="369332"/>
          </a:xfrm>
          <a:prstGeom prst="rect">
            <a:avLst/>
          </a:prstGeom>
          <a:noFill/>
        </p:spPr>
        <p:txBody>
          <a:bodyPr wrap="square" rtlCol="0">
            <a:spAutoFit/>
          </a:bodyPr>
          <a:lstStyle/>
          <a:p>
            <a:r>
              <a:rPr lang="en-IN" dirty="0" smtClean="0"/>
              <a:t>APPLICATION CLASSES</a:t>
            </a:r>
            <a:endParaRPr lang="en-IN" dirty="0"/>
          </a:p>
        </p:txBody>
      </p:sp>
      <p:sp>
        <p:nvSpPr>
          <p:cNvPr id="8" name="Rectangle 7"/>
          <p:cNvSpPr/>
          <p:nvPr/>
        </p:nvSpPr>
        <p:spPr>
          <a:xfrm>
            <a:off x="2643174"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Rectangle 8"/>
          <p:cNvSpPr/>
          <p:nvPr/>
        </p:nvSpPr>
        <p:spPr>
          <a:xfrm>
            <a:off x="350043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0" name="Rectangle 9"/>
          <p:cNvSpPr/>
          <p:nvPr/>
        </p:nvSpPr>
        <p:spPr>
          <a:xfrm>
            <a:off x="4357686"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1" name="Rectangle 10"/>
          <p:cNvSpPr/>
          <p:nvPr/>
        </p:nvSpPr>
        <p:spPr>
          <a:xfrm>
            <a:off x="528638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2" name="Rectangle 11"/>
          <p:cNvSpPr/>
          <p:nvPr/>
        </p:nvSpPr>
        <p:spPr>
          <a:xfrm>
            <a:off x="3571868" y="3429000"/>
            <a:ext cx="192882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HIBERNATE</a:t>
            </a:r>
            <a:endParaRPr lang="en-IN" dirty="0"/>
          </a:p>
        </p:txBody>
      </p:sp>
      <p:sp>
        <p:nvSpPr>
          <p:cNvPr id="14" name="Rectangle 13"/>
          <p:cNvSpPr/>
          <p:nvPr/>
        </p:nvSpPr>
        <p:spPr>
          <a:xfrm>
            <a:off x="4071934" y="4572008"/>
            <a:ext cx="107157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JDBC</a:t>
            </a:r>
            <a:endParaRPr lang="en-IN" dirty="0"/>
          </a:p>
        </p:txBody>
      </p:sp>
      <p:sp>
        <p:nvSpPr>
          <p:cNvPr id="15" name="Rectangle 14"/>
          <p:cNvSpPr/>
          <p:nvPr/>
        </p:nvSpPr>
        <p:spPr>
          <a:xfrm>
            <a:off x="2714612" y="5357826"/>
            <a:ext cx="4000528" cy="57150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DATABASE SERVER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a:t>
            </a:r>
            <a:endParaRPr lang="en-IN" dirty="0"/>
          </a:p>
        </p:txBody>
      </p:sp>
      <p:sp>
        <p:nvSpPr>
          <p:cNvPr id="3" name="Content Placeholder 2"/>
          <p:cNvSpPr>
            <a:spLocks noGrp="1"/>
          </p:cNvSpPr>
          <p:nvPr>
            <p:ph idx="1"/>
          </p:nvPr>
        </p:nvSpPr>
        <p:spPr/>
        <p:txBody>
          <a:bodyPr>
            <a:normAutofit/>
          </a:bodyPr>
          <a:lstStyle/>
          <a:p>
            <a:r>
              <a:rPr lang="en-IN" dirty="0" smtClean="0"/>
              <a:t>Why do we need to use this ?</a:t>
            </a:r>
          </a:p>
          <a:p>
            <a:pPr lvl="1"/>
            <a:r>
              <a:rPr lang="en-IN" dirty="0" smtClean="0"/>
              <a:t>Hibernate ORM is concerned with helping the application to achieve persistence.</a:t>
            </a:r>
          </a:p>
          <a:p>
            <a:pPr lvl="1"/>
            <a:r>
              <a:rPr lang="en-IN" dirty="0" smtClean="0"/>
              <a:t>What is persistence ?</a:t>
            </a:r>
          </a:p>
          <a:p>
            <a:pPr lvl="2"/>
            <a:r>
              <a:rPr lang="en-IN" dirty="0"/>
              <a:t>Persistence simply means that we would like our application’s data to outlive the applications process. In Java terms, we would like the state of (some of) our objects to live beyond the scope of the JVM so that the same state is available later. </a:t>
            </a:r>
            <a:endParaRPr lang="en-IN" dirty="0" smtClean="0"/>
          </a:p>
          <a:p>
            <a:r>
              <a:rPr lang="en-IN" dirty="0" smtClean="0"/>
              <a:t>How can we use it in the present context.</a:t>
            </a:r>
          </a:p>
          <a:p>
            <a:endParaRPr lang="en-IN" dirty="0" smtClean="0"/>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 </a:t>
            </a:r>
            <a:r>
              <a:rPr lang="en-IN" dirty="0" err="1" smtClean="0"/>
              <a:t>contd</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SQLlite</a:t>
            </a:r>
            <a:endParaRPr lang="en-IN" dirty="0"/>
          </a:p>
        </p:txBody>
      </p:sp>
      <p:sp>
        <p:nvSpPr>
          <p:cNvPr id="3" name="Content Placeholder 2"/>
          <p:cNvSpPr>
            <a:spLocks noGrp="1"/>
          </p:cNvSpPr>
          <p:nvPr>
            <p:ph idx="1"/>
          </p:nvPr>
        </p:nvSpPr>
        <p:spPr/>
        <p:txBody>
          <a:bodyPr/>
          <a:lstStyle/>
          <a:p>
            <a:r>
              <a:rPr lang="en-IN" dirty="0" smtClean="0"/>
              <a:t>Need to test the JDBC based functionality with this database ..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4" name="Picture 3" descr="class dia.png"/>
          <p:cNvPicPr>
            <a:picLocks noChangeAspect="1"/>
          </p:cNvPicPr>
          <p:nvPr/>
        </p:nvPicPr>
        <p:blipFill>
          <a:blip r:embed="rId2"/>
          <a:stretch>
            <a:fillRect/>
          </a:stretch>
        </p:blipFill>
        <p:spPr>
          <a:xfrm>
            <a:off x="428596" y="1857364"/>
            <a:ext cx="8001056" cy="4588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3116</TotalTime>
  <Words>217</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TODO Management System</vt:lpstr>
      <vt:lpstr>Functional Requirements</vt:lpstr>
      <vt:lpstr>Functional Requirements </vt:lpstr>
      <vt:lpstr>Softwares</vt:lpstr>
      <vt:lpstr>Conceptual Diagram </vt:lpstr>
      <vt:lpstr>Hibernate</vt:lpstr>
      <vt:lpstr>Hibernate contd</vt:lpstr>
      <vt:lpstr>SQLlite</vt:lpstr>
      <vt:lpstr>Class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Management System</dc:title>
  <dc:creator>user</dc:creator>
  <cp:lastModifiedBy>user</cp:lastModifiedBy>
  <cp:revision>56</cp:revision>
  <dcterms:created xsi:type="dcterms:W3CDTF">2015-06-17T07:03:48Z</dcterms:created>
  <dcterms:modified xsi:type="dcterms:W3CDTF">2015-06-19T11:00:36Z</dcterms:modified>
</cp:coreProperties>
</file>