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pPr/>
              <a:t>6/20/2015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pPr/>
              <a:t>6/20/2015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pPr/>
              <a:t>6/20/2015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4BBD5-4AE7-4597-9DFA-BCF0A279A9D6}" type="datetimeFigureOut">
              <a:rPr lang="en-US" smtClean="0"/>
              <a:pPr/>
              <a:t>6/20/2015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A4BBD5-4AE7-4597-9DFA-BCF0A279A9D6}" type="datetimeFigureOut">
              <a:rPr lang="en-US" smtClean="0"/>
              <a:pPr/>
              <a:t>6/20/2015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A4BBD5-4AE7-4597-9DFA-BCF0A279A9D6}" type="datetimeFigureOut">
              <a:rPr lang="en-US" smtClean="0"/>
              <a:pPr/>
              <a:t>6/20/2015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A4BBD5-4AE7-4597-9DFA-BCF0A279A9D6}" type="datetimeFigureOut">
              <a:rPr lang="en-US" smtClean="0"/>
              <a:pPr/>
              <a:t>6/20/2015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A4BBD5-4AE7-4597-9DFA-BCF0A279A9D6}" type="datetimeFigureOut">
              <a:rPr lang="en-US" smtClean="0"/>
              <a:pPr/>
              <a:t>6/20/2015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4BBD5-4AE7-4597-9DFA-BCF0A279A9D6}" type="datetimeFigureOut">
              <a:rPr lang="en-US" smtClean="0"/>
              <a:pPr/>
              <a:t>6/20/2015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4BBD5-4AE7-4597-9DFA-BCF0A279A9D6}" type="datetimeFigureOut">
              <a:rPr lang="en-US" smtClean="0"/>
              <a:pPr/>
              <a:t>6/20/2015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A4BBD5-4AE7-4597-9DFA-BCF0A279A9D6}" type="datetimeFigureOut">
              <a:rPr lang="en-US" smtClean="0"/>
              <a:pPr/>
              <a:t>6/20/2015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059D28-2F4C-46CD-BCC9-4E95240E320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4BBD5-4AE7-4597-9DFA-BCF0A279A9D6}" type="datetimeFigureOut">
              <a:rPr lang="en-US" smtClean="0"/>
              <a:pPr/>
              <a:t>6/20/2015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59D28-2F4C-46CD-BCC9-4E95240E320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TODO Management System</a:t>
            </a:r>
            <a:endParaRPr lang="en-IN" dirty="0"/>
          </a:p>
        </p:txBody>
      </p:sp>
      <p:sp>
        <p:nvSpPr>
          <p:cNvPr id="3" name="Subtitle 2"/>
          <p:cNvSpPr>
            <a:spLocks noGrp="1"/>
          </p:cNvSpPr>
          <p:nvPr>
            <p:ph type="subTitle" idx="1"/>
          </p:nvPr>
        </p:nvSpPr>
        <p:spPr/>
        <p:txBody>
          <a:bodyPr/>
          <a:lstStyle/>
          <a:p>
            <a:r>
              <a:rPr lang="en-IN" dirty="0" err="1" smtClean="0"/>
              <a:t>Sreerekha</a:t>
            </a:r>
            <a:r>
              <a:rPr lang="en-IN" dirty="0" smtClean="0"/>
              <a:t> Deb</a:t>
            </a:r>
          </a:p>
          <a:p>
            <a:r>
              <a:rPr lang="en-IN" dirty="0" smtClean="0"/>
              <a:t>17 Jun 2015</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forward -22Jun2015</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First complete the coding for the </a:t>
            </a:r>
            <a:r>
              <a:rPr lang="en-IN" dirty="0" err="1" smtClean="0"/>
              <a:t>TODOManager</a:t>
            </a:r>
            <a:r>
              <a:rPr lang="en-IN" dirty="0" smtClean="0"/>
              <a:t> class and the Services layer and the Domain layer .</a:t>
            </a:r>
          </a:p>
          <a:p>
            <a:r>
              <a:rPr lang="en-IN" dirty="0" smtClean="0"/>
              <a:t>Follow the TDD approach and test these three layers code .</a:t>
            </a:r>
          </a:p>
          <a:p>
            <a:r>
              <a:rPr lang="en-IN" dirty="0" smtClean="0"/>
              <a:t>Use stubs for mimicking the database which can be abstracted using a simple interface and later use a Hibernate based implementation for the integration of the DAO layer with the Front end code .</a:t>
            </a:r>
          </a:p>
          <a:p>
            <a:r>
              <a:rPr lang="en-IN" dirty="0" smtClean="0"/>
              <a:t>Need to test the usage of the </a:t>
            </a:r>
            <a:r>
              <a:rPr lang="en-IN" dirty="0" err="1" smtClean="0"/>
              <a:t>TravisCI</a:t>
            </a:r>
            <a:r>
              <a:rPr lang="en-IN" dirty="0" smtClean="0"/>
              <a:t> with the ant scripts </a:t>
            </a:r>
            <a:r>
              <a:rPr lang="en-IN" dirty="0" smtClean="0"/>
              <a:t>as an interim approach. This needs to be later replaced with maven scripts later or vice versa .</a:t>
            </a:r>
          </a:p>
          <a:p>
            <a:r>
              <a:rPr lang="en-IN" dirty="0" smtClean="0"/>
              <a:t>The DAO layer includes the usage of Hibernate and the Database (</a:t>
            </a:r>
            <a:r>
              <a:rPr lang="en-IN" dirty="0" err="1" smtClean="0"/>
              <a:t>SQLite</a:t>
            </a:r>
            <a:r>
              <a:rPr lang="en-IN" dirty="0" smtClean="0"/>
              <a:t> at this point , might have to switch to </a:t>
            </a:r>
            <a:r>
              <a:rPr lang="en-IN" dirty="0" err="1" smtClean="0"/>
              <a:t>MySQL</a:t>
            </a:r>
            <a:r>
              <a:rPr lang="en-IN" dirty="0" smtClean="0"/>
              <a:t> or </a:t>
            </a:r>
            <a:r>
              <a:rPr lang="en-IN" dirty="0" err="1" smtClean="0"/>
              <a:t>PostGres</a:t>
            </a:r>
            <a:r>
              <a:rPr lang="en-IN" dirty="0" smtClean="0"/>
              <a:t> in case Hibernate does not support it .)</a:t>
            </a:r>
          </a:p>
          <a:p>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 – Approach , time lines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As we are looking at a multi tiered , layered implementation, we would need to define the contracts between each of the layers using interfaces.</a:t>
            </a:r>
          </a:p>
          <a:p>
            <a:r>
              <a:rPr lang="en-IN" dirty="0" smtClean="0"/>
              <a:t>Finish the code and test cases for the Manager class , Services layer and the Domain layer.</a:t>
            </a:r>
          </a:p>
          <a:p>
            <a:r>
              <a:rPr lang="en-IN" dirty="0" smtClean="0"/>
              <a:t>Proceed with the </a:t>
            </a:r>
            <a:r>
              <a:rPr lang="en-IN" dirty="0" err="1" smtClean="0"/>
              <a:t>TravisCI</a:t>
            </a:r>
            <a:r>
              <a:rPr lang="en-IN" dirty="0" smtClean="0"/>
              <a:t> support implementation for the automatic code build support.</a:t>
            </a:r>
          </a:p>
          <a:p>
            <a:r>
              <a:rPr lang="en-IN" dirty="0" smtClean="0"/>
              <a:t>Hope to do this by the end of this week  and later proceed with study on the DAO layer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 - DAO</a:t>
            </a:r>
            <a:endParaRPr lang="en-IN" dirty="0"/>
          </a:p>
        </p:txBody>
      </p:sp>
      <p:sp>
        <p:nvSpPr>
          <p:cNvPr id="3" name="Content Placeholder 2"/>
          <p:cNvSpPr>
            <a:spLocks noGrp="1"/>
          </p:cNvSpPr>
          <p:nvPr>
            <p:ph idx="1"/>
          </p:nvPr>
        </p:nvSpPr>
        <p:spPr/>
        <p:txBody>
          <a:bodyPr/>
          <a:lstStyle/>
          <a:p>
            <a:r>
              <a:rPr lang="en-IN" dirty="0" smtClean="0"/>
              <a:t>Starting next week start the set up and coding of the DAO layer .(Hibernate tutorials)</a:t>
            </a:r>
          </a:p>
          <a:p>
            <a:r>
              <a:rPr lang="en-IN" dirty="0" smtClean="0"/>
              <a:t>As we have to follow TDD .. Understand about the </a:t>
            </a:r>
            <a:r>
              <a:rPr lang="en-IN" dirty="0" err="1" smtClean="0"/>
              <a:t>DBUnit</a:t>
            </a:r>
            <a:r>
              <a:rPr lang="en-IN" dirty="0" smtClean="0"/>
              <a:t> , </a:t>
            </a:r>
            <a:r>
              <a:rPr lang="en-IN" dirty="0" err="1" smtClean="0"/>
              <a:t>Mockito</a:t>
            </a:r>
            <a:r>
              <a:rPr lang="en-IN" dirty="0" smtClean="0"/>
              <a:t> and how to set up </a:t>
            </a:r>
            <a:r>
              <a:rPr lang="en-IN" dirty="0" err="1" smtClean="0"/>
              <a:t>DBScripts</a:t>
            </a:r>
            <a:r>
              <a:rPr lang="en-IN" dirty="0" smtClean="0"/>
              <a:t> for the test harnesses that we might need to create.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Development Environment</a:t>
            </a:r>
            <a:endParaRPr lang="en-IN" dirty="0"/>
          </a:p>
        </p:txBody>
      </p:sp>
      <p:sp>
        <p:nvSpPr>
          <p:cNvPr id="3" name="Content Placeholder 2"/>
          <p:cNvSpPr>
            <a:spLocks noGrp="1"/>
          </p:cNvSpPr>
          <p:nvPr>
            <p:ph idx="1"/>
          </p:nvPr>
        </p:nvSpPr>
        <p:spPr/>
        <p:txBody>
          <a:bodyPr/>
          <a:lstStyle/>
          <a:p>
            <a:r>
              <a:rPr lang="en-IN" dirty="0" smtClean="0"/>
              <a:t>Start with Eclipse.. </a:t>
            </a:r>
          </a:p>
          <a:p>
            <a:r>
              <a:rPr lang="en-IN" dirty="0" smtClean="0"/>
              <a:t>Need to migrate to </a:t>
            </a:r>
            <a:r>
              <a:rPr lang="en-IN" dirty="0" err="1" smtClean="0"/>
              <a:t>IntelliJ</a:t>
            </a:r>
            <a:r>
              <a:rPr lang="en-IN" dirty="0" smtClean="0"/>
              <a:t> IDE later.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Requirements</a:t>
            </a:r>
            <a:endParaRPr lang="en-IN" dirty="0"/>
          </a:p>
        </p:txBody>
      </p:sp>
      <p:sp>
        <p:nvSpPr>
          <p:cNvPr id="3" name="Content Placeholder 2"/>
          <p:cNvSpPr>
            <a:spLocks noGrp="1"/>
          </p:cNvSpPr>
          <p:nvPr>
            <p:ph idx="1"/>
          </p:nvPr>
        </p:nvSpPr>
        <p:spPr/>
        <p:txBody>
          <a:bodyPr/>
          <a:lstStyle/>
          <a:p>
            <a:r>
              <a:rPr lang="en-IN" dirty="0" smtClean="0"/>
              <a:t>Create a command line based utility to manage the TODO lists</a:t>
            </a:r>
          </a:p>
          <a:p>
            <a:r>
              <a:rPr lang="en-IN" dirty="0" smtClean="0"/>
              <a:t>And support for features like </a:t>
            </a:r>
          </a:p>
          <a:p>
            <a:pPr lvl="1"/>
            <a:r>
              <a:rPr lang="en-IN" dirty="0" smtClean="0"/>
              <a:t>Create a list</a:t>
            </a:r>
          </a:p>
          <a:p>
            <a:pPr lvl="1"/>
            <a:r>
              <a:rPr lang="en-IN" dirty="0" smtClean="0"/>
              <a:t>Add items to a list</a:t>
            </a:r>
          </a:p>
          <a:p>
            <a:pPr lvl="1"/>
            <a:r>
              <a:rPr lang="en-IN" dirty="0" smtClean="0"/>
              <a:t>View the list</a:t>
            </a:r>
          </a:p>
          <a:p>
            <a:pPr lvl="1"/>
            <a:r>
              <a:rPr lang="en-IN" dirty="0" smtClean="0"/>
              <a:t>Modify /Edit the list</a:t>
            </a:r>
          </a:p>
          <a:p>
            <a:pPr lvl="2"/>
            <a:r>
              <a:rPr lang="en-IN" dirty="0" smtClean="0"/>
              <a:t>Mark the finished tasks as Done and they need to be moved to a RECENTLY FINISHED list.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 Requirements </a:t>
            </a:r>
            <a:endParaRPr lang="en-IN" dirty="0"/>
          </a:p>
        </p:txBody>
      </p:sp>
      <p:sp>
        <p:nvSpPr>
          <p:cNvPr id="3" name="Content Placeholder 2"/>
          <p:cNvSpPr>
            <a:spLocks noGrp="1"/>
          </p:cNvSpPr>
          <p:nvPr>
            <p:ph idx="1"/>
          </p:nvPr>
        </p:nvSpPr>
        <p:spPr/>
        <p:txBody>
          <a:bodyPr/>
          <a:lstStyle/>
          <a:p>
            <a:r>
              <a:rPr lang="en-IN" dirty="0" smtClean="0"/>
              <a:t>The items in the  RECENTLY FINISHED list need to be auto deleted in 3days.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Softwares</a:t>
            </a:r>
            <a:endParaRPr lang="en-IN" dirty="0"/>
          </a:p>
        </p:txBody>
      </p:sp>
      <p:sp>
        <p:nvSpPr>
          <p:cNvPr id="3" name="Content Placeholder 2"/>
          <p:cNvSpPr>
            <a:spLocks noGrp="1"/>
          </p:cNvSpPr>
          <p:nvPr>
            <p:ph idx="1"/>
          </p:nvPr>
        </p:nvSpPr>
        <p:spPr/>
        <p:txBody>
          <a:bodyPr/>
          <a:lstStyle/>
          <a:p>
            <a:r>
              <a:rPr lang="en-IN" dirty="0" smtClean="0"/>
              <a:t>Java .</a:t>
            </a:r>
          </a:p>
          <a:p>
            <a:r>
              <a:rPr lang="en-IN" dirty="0" smtClean="0"/>
              <a:t>Hibernate .</a:t>
            </a:r>
          </a:p>
          <a:p>
            <a:r>
              <a:rPr lang="en-IN" dirty="0" err="1" smtClean="0"/>
              <a:t>SQLLite</a:t>
            </a:r>
            <a:r>
              <a:rPr lang="en-IN" dirty="0" smtClean="0"/>
              <a:t>  - Backend .</a:t>
            </a:r>
          </a:p>
          <a:p>
            <a:r>
              <a:rPr lang="en-IN" dirty="0" err="1" smtClean="0"/>
              <a:t>Junit</a:t>
            </a:r>
            <a:r>
              <a:rPr lang="en-IN" dirty="0" smtClean="0"/>
              <a:t>  - creating unit test cases .</a:t>
            </a:r>
          </a:p>
          <a:p>
            <a:r>
              <a:rPr lang="en-IN" dirty="0" smtClean="0"/>
              <a:t>Maven – to create build process .</a:t>
            </a:r>
          </a:p>
          <a:p>
            <a:r>
              <a:rPr lang="en-IN" dirty="0" err="1" smtClean="0"/>
              <a:t>TravisCI</a:t>
            </a:r>
            <a:r>
              <a:rPr lang="en-IN" dirty="0" smtClean="0"/>
              <a:t> – to integrate the Unit tests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Conceptual Diagram</a:t>
            </a:r>
            <a:br>
              <a:rPr lang="en-IN" dirty="0" smtClean="0"/>
            </a:br>
            <a:endParaRPr lang="en-IN" dirty="0"/>
          </a:p>
        </p:txBody>
      </p:sp>
      <p:sp>
        <p:nvSpPr>
          <p:cNvPr id="5" name="Content Placeholder 4"/>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a:buNone/>
            </a:pPr>
            <a:r>
              <a:rPr lang="en-IN" dirty="0" smtClean="0"/>
              <a:t>  </a:t>
            </a:r>
            <a:endParaRPr lang="en-IN" dirty="0"/>
          </a:p>
        </p:txBody>
      </p:sp>
      <p:sp>
        <p:nvSpPr>
          <p:cNvPr id="6" name="Rectangle 5"/>
          <p:cNvSpPr/>
          <p:nvPr/>
        </p:nvSpPr>
        <p:spPr>
          <a:xfrm>
            <a:off x="2571736" y="1714488"/>
            <a:ext cx="3643338" cy="150019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7" name="TextBox 6"/>
          <p:cNvSpPr txBox="1"/>
          <p:nvPr/>
        </p:nvSpPr>
        <p:spPr>
          <a:xfrm>
            <a:off x="3214678" y="2143116"/>
            <a:ext cx="2500330" cy="369332"/>
          </a:xfrm>
          <a:prstGeom prst="rect">
            <a:avLst/>
          </a:prstGeom>
          <a:noFill/>
        </p:spPr>
        <p:txBody>
          <a:bodyPr wrap="square" rtlCol="0">
            <a:spAutoFit/>
          </a:bodyPr>
          <a:lstStyle/>
          <a:p>
            <a:r>
              <a:rPr lang="en-IN" dirty="0" smtClean="0"/>
              <a:t>APPLICATION CLASSES</a:t>
            </a:r>
            <a:endParaRPr lang="en-IN" dirty="0"/>
          </a:p>
        </p:txBody>
      </p:sp>
      <p:sp>
        <p:nvSpPr>
          <p:cNvPr id="8" name="Rectangle 7"/>
          <p:cNvSpPr/>
          <p:nvPr/>
        </p:nvSpPr>
        <p:spPr>
          <a:xfrm>
            <a:off x="2643174"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9" name="Rectangle 8"/>
          <p:cNvSpPr/>
          <p:nvPr/>
        </p:nvSpPr>
        <p:spPr>
          <a:xfrm>
            <a:off x="3500430"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0" name="Rectangle 9"/>
          <p:cNvSpPr/>
          <p:nvPr/>
        </p:nvSpPr>
        <p:spPr>
          <a:xfrm>
            <a:off x="4357686"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1" name="Rectangle 10"/>
          <p:cNvSpPr/>
          <p:nvPr/>
        </p:nvSpPr>
        <p:spPr>
          <a:xfrm>
            <a:off x="5286380" y="2500306"/>
            <a:ext cx="642942" cy="6429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2" name="Rectangle 11"/>
          <p:cNvSpPr/>
          <p:nvPr/>
        </p:nvSpPr>
        <p:spPr>
          <a:xfrm>
            <a:off x="3571868" y="3429000"/>
            <a:ext cx="192882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HIBERNATE</a:t>
            </a:r>
            <a:endParaRPr lang="en-IN" dirty="0"/>
          </a:p>
        </p:txBody>
      </p:sp>
      <p:sp>
        <p:nvSpPr>
          <p:cNvPr id="14" name="Rectangle 13"/>
          <p:cNvSpPr/>
          <p:nvPr/>
        </p:nvSpPr>
        <p:spPr>
          <a:xfrm>
            <a:off x="4071934" y="4572008"/>
            <a:ext cx="1071570"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smtClean="0"/>
              <a:t>JDBC</a:t>
            </a:r>
            <a:endParaRPr lang="en-IN" dirty="0"/>
          </a:p>
        </p:txBody>
      </p:sp>
      <p:sp>
        <p:nvSpPr>
          <p:cNvPr id="15" name="Rectangle 14"/>
          <p:cNvSpPr/>
          <p:nvPr/>
        </p:nvSpPr>
        <p:spPr>
          <a:xfrm>
            <a:off x="2714612" y="5357826"/>
            <a:ext cx="4000528" cy="57150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smtClean="0"/>
              <a:t>DATABASE SERVER</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Hibernate</a:t>
            </a:r>
            <a:endParaRPr lang="en-IN" dirty="0"/>
          </a:p>
        </p:txBody>
      </p:sp>
      <p:sp>
        <p:nvSpPr>
          <p:cNvPr id="3" name="Content Placeholder 2"/>
          <p:cNvSpPr>
            <a:spLocks noGrp="1"/>
          </p:cNvSpPr>
          <p:nvPr>
            <p:ph idx="1"/>
          </p:nvPr>
        </p:nvSpPr>
        <p:spPr/>
        <p:txBody>
          <a:bodyPr>
            <a:normAutofit/>
          </a:bodyPr>
          <a:lstStyle/>
          <a:p>
            <a:r>
              <a:rPr lang="en-IN" dirty="0" smtClean="0"/>
              <a:t>Why do we need to use this ?</a:t>
            </a:r>
          </a:p>
          <a:p>
            <a:pPr lvl="1"/>
            <a:r>
              <a:rPr lang="en-IN" dirty="0" smtClean="0"/>
              <a:t>Hibernate ORM is concerned with helping the application to achieve persistence.</a:t>
            </a:r>
          </a:p>
          <a:p>
            <a:pPr lvl="1"/>
            <a:r>
              <a:rPr lang="en-IN" dirty="0" smtClean="0"/>
              <a:t>What is persistence ?</a:t>
            </a:r>
          </a:p>
          <a:p>
            <a:pPr lvl="2"/>
            <a:r>
              <a:rPr lang="en-IN" dirty="0"/>
              <a:t>Persistence simply means that we would like our application’s data to outlive the applications process. In Java terms, we would like the state of (some of) our objects to live beyond the scope of the JVM so that the same state is available later. </a:t>
            </a:r>
            <a:endParaRPr lang="en-IN" dirty="0" smtClean="0"/>
          </a:p>
          <a:p>
            <a:r>
              <a:rPr lang="en-IN" dirty="0" smtClean="0"/>
              <a:t>How can we use it in the present context.</a:t>
            </a:r>
          </a:p>
          <a:p>
            <a:endParaRPr lang="en-IN" dirty="0" smtClean="0"/>
          </a:p>
          <a:p>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Hibernate </a:t>
            </a:r>
            <a:r>
              <a:rPr lang="en-IN" dirty="0" err="1" smtClean="0"/>
              <a:t>contd</a:t>
            </a: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SQLlite</a:t>
            </a:r>
            <a:endParaRPr lang="en-IN" dirty="0"/>
          </a:p>
        </p:txBody>
      </p:sp>
      <p:sp>
        <p:nvSpPr>
          <p:cNvPr id="3" name="Content Placeholder 2"/>
          <p:cNvSpPr>
            <a:spLocks noGrp="1"/>
          </p:cNvSpPr>
          <p:nvPr>
            <p:ph idx="1"/>
          </p:nvPr>
        </p:nvSpPr>
        <p:spPr/>
        <p:txBody>
          <a:bodyPr/>
          <a:lstStyle/>
          <a:p>
            <a:r>
              <a:rPr lang="en-IN" strike="sngStrike" dirty="0" smtClean="0"/>
              <a:t>Need to test the JDBC based functionality with this database </a:t>
            </a:r>
            <a:r>
              <a:rPr lang="en-IN" dirty="0" smtClean="0"/>
              <a:t>.. </a:t>
            </a:r>
            <a:endParaRPr lang="en-IN" dirty="0" smtClean="0"/>
          </a:p>
          <a:p>
            <a:r>
              <a:rPr lang="en-IN" dirty="0" smtClean="0"/>
              <a:t>Need to check if Hibernate supports </a:t>
            </a:r>
            <a:r>
              <a:rPr lang="en-IN" dirty="0" err="1" smtClean="0"/>
              <a:t>SQLite</a:t>
            </a:r>
            <a:r>
              <a:rPr lang="en-IN" dirty="0" smtClean="0"/>
              <a:t>.</a:t>
            </a:r>
          </a:p>
          <a:p>
            <a:endParaRPr lang="en-IN" dirty="0" smtClean="0"/>
          </a:p>
          <a:p>
            <a:endParaRPr lang="en-IN" dirty="0" smtClean="0"/>
          </a:p>
          <a:p>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a:t>
            </a:r>
            <a:endParaRPr lang="en-IN" dirty="0"/>
          </a:p>
        </p:txBody>
      </p:sp>
      <p:pic>
        <p:nvPicPr>
          <p:cNvPr id="4" name="Picture 3" descr="class dia.png"/>
          <p:cNvPicPr>
            <a:picLocks noChangeAspect="1"/>
          </p:cNvPicPr>
          <p:nvPr/>
        </p:nvPicPr>
        <p:blipFill>
          <a:blip r:embed="rId2"/>
          <a:stretch>
            <a:fillRect/>
          </a:stretch>
        </p:blipFill>
        <p:spPr>
          <a:xfrm>
            <a:off x="428596" y="1857364"/>
            <a:ext cx="8001056" cy="45888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6089</TotalTime>
  <Words>503</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TODO Management System</vt:lpstr>
      <vt:lpstr>Functional Requirements</vt:lpstr>
      <vt:lpstr>Functional Requirements </vt:lpstr>
      <vt:lpstr>Softwares</vt:lpstr>
      <vt:lpstr>Conceptual Diagram </vt:lpstr>
      <vt:lpstr>Hibernate</vt:lpstr>
      <vt:lpstr>Hibernate contd</vt:lpstr>
      <vt:lpstr>SQLlite</vt:lpstr>
      <vt:lpstr>Class Diagram</vt:lpstr>
      <vt:lpstr>Steps forward -22Jun2015</vt:lpstr>
      <vt:lpstr>Coding – Approach , time lines</vt:lpstr>
      <vt:lpstr>Coding - DAO</vt:lpstr>
      <vt:lpstr>Development Environment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Management System</dc:title>
  <dc:creator>user</dc:creator>
  <cp:lastModifiedBy>user</cp:lastModifiedBy>
  <cp:revision>68</cp:revision>
  <dcterms:created xsi:type="dcterms:W3CDTF">2015-06-17T07:03:48Z</dcterms:created>
  <dcterms:modified xsi:type="dcterms:W3CDTF">2015-06-22T11:05:30Z</dcterms:modified>
</cp:coreProperties>
</file>