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F85B-7A15-4821-B03E-C9304A29E9EF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3FF4-8C77-49BC-AB48-0C56F2E2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73FF4-8C77-49BC-AB48-0C56F2E28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EA1C308-F8C9-400F-A1B2-F1FDAAAA5F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A98181-D41B-45F4-BF8F-D8361FD397F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Transformation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2895600"/>
            <a:ext cx="7010400" cy="3048000"/>
            <a:chOff x="990600" y="2895600"/>
            <a:chExt cx="7010400" cy="304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990600" y="2895600"/>
              <a:ext cx="3048000" cy="3048000"/>
              <a:chOff x="990600" y="2895600"/>
              <a:chExt cx="30480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0600" y="2895600"/>
                <a:ext cx="3048000" cy="304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3579876"/>
                <a:ext cx="381000" cy="2362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47316" y="4724400"/>
                <a:ext cx="381000" cy="1219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495800"/>
                <a:ext cx="381000" cy="1447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52600" y="4091940"/>
                <a:ext cx="381000" cy="18516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28316" y="5221224"/>
                <a:ext cx="381000" cy="7223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953000" y="2895600"/>
              <a:ext cx="3048000" cy="3048000"/>
              <a:chOff x="4953000" y="2895600"/>
              <a:chExt cx="3048000" cy="3048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53000" y="2895600"/>
                <a:ext cx="3048000" cy="304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86500" y="3581400"/>
                <a:ext cx="381000" cy="2362200"/>
              </a:xfrm>
              <a:prstGeom prst="rect">
                <a:avLst/>
              </a:prstGeom>
              <a:solidFill>
                <a:srgbClr val="68FC4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67500" y="4091940"/>
                <a:ext cx="381000" cy="1851660"/>
              </a:xfrm>
              <a:prstGeom prst="rect">
                <a:avLst/>
              </a:prstGeom>
              <a:solidFill>
                <a:srgbClr val="68FC4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05500" y="4091940"/>
                <a:ext cx="381000" cy="1851660"/>
              </a:xfrm>
              <a:prstGeom prst="rect">
                <a:avLst/>
              </a:prstGeom>
              <a:solidFill>
                <a:srgbClr val="68FC4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24500" y="4724400"/>
                <a:ext cx="381000" cy="1219200"/>
              </a:xfrm>
              <a:prstGeom prst="rect">
                <a:avLst/>
              </a:prstGeom>
              <a:solidFill>
                <a:srgbClr val="68FC4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4722876"/>
                <a:ext cx="381000" cy="1219200"/>
              </a:xfrm>
              <a:prstGeom prst="rect">
                <a:avLst/>
              </a:prstGeom>
              <a:solidFill>
                <a:srgbClr val="68FC4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4191000" y="4091940"/>
              <a:ext cx="67665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61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time real world data has </a:t>
            </a:r>
            <a:r>
              <a:rPr lang="en-US" dirty="0" err="1" smtClean="0"/>
              <a:t>skewness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many ML algorithm require data to be normally distributed.</a:t>
            </a:r>
          </a:p>
          <a:p>
            <a:r>
              <a:rPr lang="en-US" dirty="0" smtClean="0"/>
              <a:t>Hence to cater to this demand we do transformation.</a:t>
            </a:r>
          </a:p>
          <a:p>
            <a:r>
              <a:rPr lang="en-US" dirty="0" smtClean="0"/>
              <a:t>As the ML algorithm are designed on assumption that data are normally distributed,  the transformed data gives better performance that real data.</a:t>
            </a:r>
          </a:p>
          <a:p>
            <a:endParaRPr lang="en-US" dirty="0"/>
          </a:p>
          <a:p>
            <a:r>
              <a:rPr lang="en-US" dirty="0" smtClean="0"/>
              <a:t>Lets see the practical application through python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Feature Transformation is a mathematical transformation preprocessing technique in which we apply a mathematical formula on a specific column to transform it into required format(</a:t>
            </a:r>
            <a:r>
              <a:rPr lang="en-US" sz="2400" dirty="0" err="1" smtClean="0"/>
              <a:t>eg</a:t>
            </a:r>
            <a:r>
              <a:rPr lang="en-US" sz="2400" dirty="0" smtClean="0"/>
              <a:t>. Gaussian).</a:t>
            </a:r>
          </a:p>
          <a:p>
            <a:r>
              <a:rPr lang="en-US" sz="2400" dirty="0" smtClean="0"/>
              <a:t>It is also called Feature Engineering in which we create new variable from old ones that helps in improving model performance.</a:t>
            </a:r>
          </a:p>
          <a:p>
            <a:r>
              <a:rPr lang="en-US" sz="2400" dirty="0" smtClean="0"/>
              <a:t>They are a family of  algorithm which create new variables from existing variable. These new variables may not have same interpretation as existing ones but have more explanatory power.</a:t>
            </a:r>
          </a:p>
          <a:p>
            <a:r>
              <a:rPr lang="en-US" sz="2400" dirty="0" smtClean="0"/>
              <a:t>It helps the ML algorithm to converge faster.</a:t>
            </a:r>
          </a:p>
          <a:p>
            <a:r>
              <a:rPr lang="en-US" sz="2400" dirty="0" smtClean="0"/>
              <a:t>It can also be used for Feature Reduction. In this case we combine multiple columns into a single column.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2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require Transformation?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the ML models like linear and logistic regression assume the variables to follow a normal distribution.</a:t>
            </a:r>
          </a:p>
          <a:p>
            <a:r>
              <a:rPr lang="en-US" dirty="0" smtClean="0"/>
              <a:t>But real world data doesn’t always have proper normal distribution.</a:t>
            </a:r>
          </a:p>
          <a:p>
            <a:r>
              <a:rPr lang="en-US" dirty="0" smtClean="0"/>
              <a:t>The data is often skewed.</a:t>
            </a:r>
          </a:p>
          <a:p>
            <a:r>
              <a:rPr lang="en-US" dirty="0" smtClean="0"/>
              <a:t>By applying transformation to these skewed variables, we can transform it to have normal distribution.</a:t>
            </a:r>
          </a:p>
          <a:p>
            <a:r>
              <a:rPr lang="en-US" dirty="0" smtClean="0"/>
              <a:t>Using these transformed variable will also improve model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Feature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enough data, the data distribution tends to follow a normal distribution. </a:t>
            </a:r>
          </a:p>
          <a:p>
            <a:r>
              <a:rPr lang="en-US" dirty="0" smtClean="0"/>
              <a:t>This is the assumption that the statistician follow and based on these assumption most of the statistical calculation were done.</a:t>
            </a:r>
          </a:p>
          <a:p>
            <a:r>
              <a:rPr lang="en-US" dirty="0" smtClean="0"/>
              <a:t>But this assumption might not be true with real-life data.</a:t>
            </a:r>
          </a:p>
          <a:p>
            <a:r>
              <a:rPr lang="en-US" dirty="0" smtClean="0"/>
              <a:t>So we do feature transformation on these data to have the best approximation of these data to a normal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can be transformed using </a:t>
            </a:r>
            <a:r>
              <a:rPr lang="en-US" dirty="0" err="1" smtClean="0"/>
              <a:t>sklearn</a:t>
            </a:r>
            <a:r>
              <a:rPr lang="en-US" dirty="0" smtClean="0"/>
              <a:t> transformations.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module has 3 transformation: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/>
              <a:t>Transformation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Power Transformation</a:t>
            </a:r>
          </a:p>
          <a:p>
            <a:pPr lvl="1"/>
            <a:r>
              <a:rPr lang="fr-FR" dirty="0" smtClean="0"/>
              <a:t> Quantile </a:t>
            </a:r>
            <a:r>
              <a:rPr lang="fr-FR" dirty="0"/>
              <a:t>transformation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transformation are based on a user-defined function or some function object.</a:t>
            </a:r>
          </a:p>
          <a:p>
            <a:r>
              <a:rPr lang="en-US" dirty="0" smtClean="0"/>
              <a:t>Some of the examples of function transformation are:</a:t>
            </a:r>
          </a:p>
          <a:p>
            <a:pPr lvl="1"/>
            <a:r>
              <a:rPr lang="en-US" dirty="0" smtClean="0"/>
              <a:t>Log Transformation: </a:t>
            </a:r>
          </a:p>
          <a:p>
            <a:pPr lvl="2"/>
            <a:r>
              <a:rPr lang="en-US" dirty="0" smtClean="0"/>
              <a:t>These might convert our data near to normal distribution.</a:t>
            </a:r>
          </a:p>
          <a:p>
            <a:pPr lvl="2"/>
            <a:r>
              <a:rPr lang="en-US" dirty="0" smtClean="0"/>
              <a:t>Cannot be applied to negative values</a:t>
            </a:r>
          </a:p>
          <a:p>
            <a:pPr lvl="2"/>
            <a:r>
              <a:rPr lang="en-US" dirty="0" smtClean="0"/>
              <a:t>Mostly applied to right skewed data</a:t>
            </a:r>
          </a:p>
          <a:p>
            <a:pPr lvl="2"/>
            <a:r>
              <a:rPr lang="en-US" dirty="0" smtClean="0"/>
              <a:t>Convert the data from additive to multiplicative scale.</a:t>
            </a:r>
          </a:p>
          <a:p>
            <a:pPr lvl="1"/>
            <a:r>
              <a:rPr lang="en-US" dirty="0" smtClean="0"/>
              <a:t>Reciprocal Transformation:</a:t>
            </a:r>
          </a:p>
          <a:p>
            <a:pPr lvl="2"/>
            <a:r>
              <a:rPr lang="en-US" dirty="0" smtClean="0"/>
              <a:t>Cannot be used for variables with zero value</a:t>
            </a:r>
          </a:p>
          <a:p>
            <a:pPr lvl="2"/>
            <a:r>
              <a:rPr lang="en-US" dirty="0" smtClean="0"/>
              <a:t>This transformation reverses the order among the values with same sign, so larger values become small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4732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Transformation(Contd.)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Square Transformation: </a:t>
            </a:r>
          </a:p>
          <a:p>
            <a:pPr lvl="2"/>
            <a:r>
              <a:rPr lang="en-US" dirty="0" smtClean="0"/>
              <a:t>Mostly applied to left skewed data.</a:t>
            </a:r>
          </a:p>
          <a:p>
            <a:pPr lvl="1"/>
            <a:r>
              <a:rPr lang="en-US" dirty="0" smtClean="0"/>
              <a:t>Square Root Transformation:</a:t>
            </a:r>
          </a:p>
          <a:p>
            <a:pPr lvl="2"/>
            <a:r>
              <a:rPr lang="en-US" dirty="0" smtClean="0"/>
              <a:t>Applied to variables with only positive numbers</a:t>
            </a:r>
          </a:p>
          <a:p>
            <a:pPr lvl="2"/>
            <a:r>
              <a:rPr lang="en-US" dirty="0" smtClean="0"/>
              <a:t>Mostly applied for right skewed data</a:t>
            </a:r>
          </a:p>
          <a:p>
            <a:pPr lvl="2"/>
            <a:r>
              <a:rPr lang="en-US" dirty="0" smtClean="0"/>
              <a:t>Not as strong as log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 desired output is a ‘Gaussian’ distribution, these transformation are used.</a:t>
            </a:r>
          </a:p>
          <a:p>
            <a:r>
              <a:rPr lang="en-US" dirty="0" smtClean="0"/>
              <a:t>It is useful when dealing with</a:t>
            </a:r>
            <a:r>
              <a:rPr lang="en-US" dirty="0"/>
              <a:t> </a:t>
            </a:r>
            <a:r>
              <a:rPr lang="en-US" dirty="0" err="1"/>
              <a:t>heteroscedasticity</a:t>
            </a:r>
            <a:r>
              <a:rPr lang="en-US" dirty="0"/>
              <a:t> (non-constant variance</a:t>
            </a:r>
            <a:r>
              <a:rPr lang="en-US" dirty="0" smtClean="0"/>
              <a:t>) or when normality is desired.</a:t>
            </a:r>
          </a:p>
          <a:p>
            <a:r>
              <a:rPr lang="en-US" dirty="0" smtClean="0"/>
              <a:t>Presently </a:t>
            </a:r>
            <a:r>
              <a:rPr lang="en-US" dirty="0" err="1" smtClean="0"/>
              <a:t>scikit</a:t>
            </a:r>
            <a:r>
              <a:rPr lang="en-US" dirty="0" smtClean="0"/>
              <a:t>-learn has only two functions associated with power transformation.</a:t>
            </a:r>
          </a:p>
          <a:p>
            <a:pPr lvl="1"/>
            <a:r>
              <a:rPr lang="en-US" b="1" dirty="0" smtClean="0"/>
              <a:t>Box-Cox</a:t>
            </a:r>
            <a:r>
              <a:rPr lang="en-US" dirty="0" smtClean="0"/>
              <a:t> transformation</a:t>
            </a:r>
          </a:p>
          <a:p>
            <a:pPr lvl="2"/>
            <a:r>
              <a:rPr lang="en-US" dirty="0" smtClean="0"/>
              <a:t>It takes on those variables which has only positive values.</a:t>
            </a:r>
          </a:p>
          <a:p>
            <a:pPr lvl="2"/>
            <a:r>
              <a:rPr lang="en-US" dirty="0" smtClean="0"/>
              <a:t>Even zero is unacceptable as the value.</a:t>
            </a:r>
          </a:p>
          <a:p>
            <a:pPr lvl="2"/>
            <a:r>
              <a:rPr lang="en-US" dirty="0" err="1" smtClean="0"/>
              <a:t>Sqrt</a:t>
            </a:r>
            <a:r>
              <a:rPr lang="en-US" dirty="0" smtClean="0"/>
              <a:t>/</a:t>
            </a:r>
            <a:r>
              <a:rPr lang="en-US" dirty="0" err="1" smtClean="0"/>
              <a:t>sqr</a:t>
            </a:r>
            <a:r>
              <a:rPr lang="en-US" dirty="0" smtClean="0"/>
              <a:t>/log are special cases in this transformation.</a:t>
            </a:r>
          </a:p>
          <a:p>
            <a:pPr lvl="1"/>
            <a:r>
              <a:rPr lang="en-US" b="1" dirty="0" smtClean="0"/>
              <a:t>Yeo-Johnson’</a:t>
            </a:r>
            <a:r>
              <a:rPr lang="en-US" dirty="0" smtClean="0"/>
              <a:t> Transformation</a:t>
            </a:r>
          </a:p>
          <a:p>
            <a:pPr lvl="2"/>
            <a:r>
              <a:rPr lang="en-US" dirty="0" smtClean="0"/>
              <a:t>It is a variation of Box-Cox transformation</a:t>
            </a:r>
          </a:p>
          <a:p>
            <a:pPr lvl="2"/>
            <a:r>
              <a:rPr lang="en-US" dirty="0" smtClean="0"/>
              <a:t>It also takes zero and negative values as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Quantile </a:t>
            </a:r>
            <a:r>
              <a:rPr lang="fr-FR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method transforms a feature to follow normal distribution</a:t>
            </a:r>
          </a:p>
          <a:p>
            <a:r>
              <a:rPr lang="en-US" dirty="0" smtClean="0"/>
              <a:t>It is a robust method as it reduces the impact of outliers.</a:t>
            </a:r>
          </a:p>
          <a:p>
            <a:r>
              <a:rPr lang="en-US" dirty="0" smtClean="0"/>
              <a:t>It is a non-linear method so it may distort linear correlation among variables when measured in same scale.</a:t>
            </a:r>
          </a:p>
          <a:p>
            <a:r>
              <a:rPr lang="en-US" dirty="0" smtClean="0"/>
              <a:t>But the variables are directly comparable when measured in different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665</TotalTime>
  <Words>622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Scikit-Learn Transformation</vt:lpstr>
      <vt:lpstr>Feature Transformation</vt:lpstr>
      <vt:lpstr>Why we require Transformation?</vt:lpstr>
      <vt:lpstr>Goal of Feature Transformation</vt:lpstr>
      <vt:lpstr>Transformation in Scikit-learn</vt:lpstr>
      <vt:lpstr>Function Transformation</vt:lpstr>
      <vt:lpstr>Function Transformation(Contd.)</vt:lpstr>
      <vt:lpstr>Power Transformation</vt:lpstr>
      <vt:lpstr>Quantile Transformation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Mohanty</dc:creator>
  <cp:lastModifiedBy>Dev Mohanty</cp:lastModifiedBy>
  <cp:revision>17</cp:revision>
  <dcterms:created xsi:type="dcterms:W3CDTF">2022-04-25T19:04:25Z</dcterms:created>
  <dcterms:modified xsi:type="dcterms:W3CDTF">2022-04-26T06:10:06Z</dcterms:modified>
</cp:coreProperties>
</file>