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79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BDC0E-873B-41EA-AAB2-D6A317AF585E}" type="datetimeFigureOut">
              <a:rPr lang="en-GB" smtClean="0"/>
              <a:t>29/03/2021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FB9F2-EDA6-4CE1-A67B-86D397CD1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0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ChangeAspect="1" noEditPoints="1"/>
          </p:cNvSpPr>
          <p:nvPr/>
        </p:nvSpPr>
        <p:spPr bwMode="black">
          <a:xfrm>
            <a:off x="11589757" y="6321203"/>
            <a:ext cx="356708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190" tIns="45595" rIns="91190" bIns="45595" numCol="1" anchor="t" anchorCtr="0" compatLnSpc="1">
            <a:prstTxWarp prst="textNoShape">
              <a:avLst/>
            </a:prstTxWarp>
          </a:bodyPr>
          <a:lstStyle/>
          <a:p>
            <a:pPr defTabSz="911886"/>
            <a:endParaRPr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75" y="304800"/>
            <a:ext cx="9144001" cy="2743200"/>
          </a:xfrm>
        </p:spPr>
        <p:txBody>
          <a:bodyPr anchor="t"/>
          <a:lstStyle>
            <a:lvl1pPr marL="174146" indent="-174146" algn="l">
              <a:defRPr sz="4987" b="0" cap="none" spc="-100" baseline="0"/>
            </a:lvl1pPr>
          </a:lstStyle>
          <a:p>
            <a:r>
              <a:t>“Click to add quote here. Type quotation marks before and after text.”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4419600"/>
            <a:ext cx="9144001" cy="1188720"/>
          </a:xfrm>
        </p:spPr>
        <p:txBody>
          <a:bodyPr anchor="t">
            <a:noAutofit/>
          </a:bodyPr>
          <a:lstStyle>
            <a:lvl1pPr marL="0" indent="0">
              <a:spcBef>
                <a:spcPts val="599"/>
              </a:spcBef>
              <a:buNone/>
              <a:defRPr sz="2193" baseline="0">
                <a:solidFill>
                  <a:schemeClr val="tx1"/>
                </a:solidFill>
              </a:defRPr>
            </a:lvl1pPr>
            <a:lvl2pPr marL="45594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2pPr>
            <a:lvl3pPr marL="91188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3pPr>
            <a:lvl4pPr marL="1367830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3773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7971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565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1603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4754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add quoted person’s name, title, 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mtClean="0">
                <a:solidFill>
                  <a:prstClr val="white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45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2725-2298-4FC9-9505-C82364202CBE}" type="datetime1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3/29/2021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 lang="en-US" smtClean="0">
                <a:solidFill>
                  <a:srgbClr val="E5E8E8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494" y="184858"/>
            <a:ext cx="501076" cy="5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A7B1B1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A7B1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2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A7B1B1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A7B1B1"/>
              </a:solidFill>
            </a:endParaRP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1133861"/>
            <a:ext cx="10972801" cy="26057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5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5"/>
            </a:lvl2pPr>
            <a:lvl3pPr marL="0" indent="0">
              <a:spcBef>
                <a:spcPts val="0"/>
              </a:spcBef>
              <a:buNone/>
              <a:defRPr sz="1795"/>
            </a:lvl3pPr>
            <a:lvl4pPr marL="0" indent="0">
              <a:spcBef>
                <a:spcPts val="0"/>
              </a:spcBef>
              <a:buNone/>
              <a:defRPr sz="1795"/>
            </a:lvl4pPr>
            <a:lvl5pPr marL="0" indent="0">
              <a:spcBef>
                <a:spcPts val="0"/>
              </a:spcBef>
              <a:buNone/>
              <a:defRPr sz="1795"/>
            </a:lvl5pPr>
            <a:lvl6pPr marL="0" indent="0">
              <a:spcBef>
                <a:spcPts val="0"/>
              </a:spcBef>
              <a:buNone/>
              <a:defRPr sz="1795"/>
            </a:lvl6pPr>
            <a:lvl7pPr marL="0" indent="0">
              <a:spcBef>
                <a:spcPts val="0"/>
              </a:spcBef>
              <a:buNone/>
              <a:defRPr sz="1795"/>
            </a:lvl7pPr>
            <a:lvl8pPr marL="0" indent="0">
              <a:spcBef>
                <a:spcPts val="0"/>
              </a:spcBef>
              <a:buNone/>
              <a:defRPr sz="1795"/>
            </a:lvl8pPr>
            <a:lvl9pPr marL="0" indent="0">
              <a:spcBef>
                <a:spcPts val="0"/>
              </a:spcBef>
              <a:buNone/>
              <a:defRPr sz="1795"/>
            </a:lvl9pPr>
          </a:lstStyle>
          <a:p>
            <a:pPr lvl="0"/>
            <a: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745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5E8E8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A7B1B1"/>
                </a:solidFill>
              </a:rPr>
              <a:pPr>
                <a:buSzPct val="25000"/>
              </a:pPr>
              <a:t>‹#›</a:t>
            </a:fld>
            <a:endParaRPr lang="en-US">
              <a:solidFill>
                <a:srgbClr val="A7B1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9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with Picture 2">
    <p:bg bwMode="lt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763520"/>
            <a:ext cx="9144001" cy="1554480"/>
          </a:xfrm>
        </p:spPr>
        <p:txBody>
          <a:bodyPr/>
          <a:lstStyle>
            <a:lvl1pPr>
              <a:defRPr sz="4988" spc="-10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19600"/>
            <a:ext cx="9144001" cy="1188720"/>
          </a:xfrm>
        </p:spPr>
        <p:txBody>
          <a:bodyPr>
            <a:noAutofit/>
          </a:bodyPr>
          <a:lstStyle>
            <a:lvl1pPr marL="0" indent="0" algn="l">
              <a:spcBef>
                <a:spcPts val="599"/>
              </a:spcBef>
              <a:buNone/>
              <a:defRPr sz="2194">
                <a:solidFill>
                  <a:schemeClr val="tx1"/>
                </a:solidFill>
                <a:latin typeface="HP Simplified" panose="020B0604020204020204" pitchFamily="34" charset="0"/>
              </a:defRPr>
            </a:lvl1pPr>
            <a:lvl2pPr marL="456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8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4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0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2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8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ECA1-E7E1-4AC7-9CB1-0D76AD69A72F}" type="datetime1">
              <a:rPr lang="en-US"/>
              <a:t>3/29/2021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0592972" y="5280663"/>
            <a:ext cx="1198177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214" tIns="45607" rIns="91214" bIns="45607" numCol="1" anchor="t" anchorCtr="0" compatLnSpc="1">
            <a:prstTxWarp prst="textNoShape">
              <a:avLst/>
            </a:prstTxWarp>
          </a:bodyPr>
          <a:lstStyle/>
          <a:p>
            <a:endParaRPr sz="1795"/>
          </a:p>
        </p:txBody>
      </p:sp>
      <p:sp>
        <p:nvSpPr>
          <p:cNvPr id="12" name="logo"/>
          <p:cNvSpPr>
            <a:spLocks noChangeAspect="1" noEditPoints="1"/>
          </p:cNvSpPr>
          <p:nvPr/>
        </p:nvSpPr>
        <p:spPr bwMode="hidden">
          <a:xfrm>
            <a:off x="10592972" y="5280663"/>
            <a:ext cx="1198177" cy="1197865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14" tIns="45607" rIns="91214" bIns="45607" numCol="1" anchor="t" anchorCtr="0" compatLnSpc="1">
            <a:prstTxWarp prst="textNoShape">
              <a:avLst/>
            </a:prstTxWarp>
          </a:bodyPr>
          <a:lstStyle/>
          <a:p>
            <a:endParaRPr sz="1795"/>
          </a:p>
        </p:txBody>
      </p:sp>
    </p:spTree>
    <p:extLst>
      <p:ext uri="{BB962C8B-B14F-4D97-AF65-F5344CB8AC3E}">
        <p14:creationId xmlns:p14="http://schemas.microsoft.com/office/powerpoint/2010/main" val="172541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2A04-1593-41E7-90FD-0012A80FCFC6}" type="datetime1">
              <a:rPr lang="en-US"/>
              <a:t>3/29/2021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720E-C72B-42F0-AD69-52D60E3C605E}" type="slidenum">
              <a:rPr/>
              <a:t>‹#›</a:t>
            </a:fld>
            <a:endParaRPr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133856"/>
            <a:ext cx="10972801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796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796"/>
            </a:lvl2pPr>
            <a:lvl3pPr marL="0" indent="0">
              <a:spcBef>
                <a:spcPts val="0"/>
              </a:spcBef>
              <a:buNone/>
              <a:defRPr sz="1796"/>
            </a:lvl3pPr>
            <a:lvl4pPr marL="0" indent="0">
              <a:spcBef>
                <a:spcPts val="0"/>
              </a:spcBef>
              <a:buNone/>
              <a:defRPr sz="1796"/>
            </a:lvl4pPr>
            <a:lvl5pPr marL="0" indent="0">
              <a:spcBef>
                <a:spcPts val="0"/>
              </a:spcBef>
              <a:buNone/>
              <a:defRPr sz="1796"/>
            </a:lvl5pPr>
            <a:lvl6pPr marL="0" indent="0">
              <a:spcBef>
                <a:spcPts val="0"/>
              </a:spcBef>
              <a:buNone/>
              <a:defRPr sz="1796"/>
            </a:lvl6pPr>
            <a:lvl7pPr marL="0" indent="0">
              <a:spcBef>
                <a:spcPts val="0"/>
              </a:spcBef>
              <a:buNone/>
              <a:defRPr sz="1796"/>
            </a:lvl7pPr>
            <a:lvl8pPr marL="0" indent="0">
              <a:spcBef>
                <a:spcPts val="0"/>
              </a:spcBef>
              <a:buNone/>
              <a:defRPr sz="1796"/>
            </a:lvl8pPr>
            <a:lvl9pPr marL="0" indent="0">
              <a:spcBef>
                <a:spcPts val="0"/>
              </a:spcBef>
              <a:buNone/>
              <a:defRPr sz="1796"/>
            </a:lvl9pPr>
          </a:lstStyle>
          <a:p>
            <a:pPr lvl="0"/>
            <a:r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76401"/>
            <a:ext cx="10972801" cy="4419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398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9144001" cy="1828800"/>
          </a:xfrm>
        </p:spPr>
        <p:txBody>
          <a:bodyPr anchor="t"/>
          <a:lstStyle>
            <a:lvl1pPr>
              <a:defRPr sz="4988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F24D68-C937-4729-B01F-09BB74C39930}" type="datetime1">
              <a:rPr lang="en-US"/>
              <a:t>3/29/2021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DE720E-C72B-42F0-AD69-52D60E3C605E}" type="slidenum">
              <a:rPr/>
              <a:pPr/>
              <a:t>‹#›</a:t>
            </a:fld>
            <a:endParaRPr/>
          </a:p>
        </p:txBody>
      </p:sp>
      <p:sp>
        <p:nvSpPr>
          <p:cNvPr id="9" name="Freeform 5"/>
          <p:cNvSpPr>
            <a:spLocks noChangeAspect="1" noEditPoints="1"/>
          </p:cNvSpPr>
          <p:nvPr/>
        </p:nvSpPr>
        <p:spPr bwMode="invGray">
          <a:xfrm>
            <a:off x="11589757" y="6321203"/>
            <a:ext cx="356708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214" tIns="45607" rIns="91214" bIns="45607" numCol="1" anchor="t" anchorCtr="0" compatLnSpc="1">
            <a:prstTxWarp prst="textNoShape">
              <a:avLst/>
            </a:prstTxWarp>
          </a:bodyPr>
          <a:lstStyle/>
          <a:p>
            <a:endParaRPr sz="1795"/>
          </a:p>
        </p:txBody>
      </p:sp>
    </p:spTree>
    <p:extLst>
      <p:ext uri="{BB962C8B-B14F-4D97-AF65-F5344CB8AC3E}">
        <p14:creationId xmlns:p14="http://schemas.microsoft.com/office/powerpoint/2010/main" val="2951703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2" y="304800"/>
            <a:ext cx="10972801" cy="76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295401"/>
            <a:ext cx="10972801" cy="4800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3203" y="6478524"/>
            <a:ext cx="812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698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911886"/>
            <a:endParaRPr lang="en-US" kern="0">
              <a:solidFill>
                <a:srgbClr val="E5E8E8">
                  <a:lumMod val="75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478524"/>
            <a:ext cx="4573191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698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911886"/>
            <a:endParaRPr lang="en-US" kern="0">
              <a:solidFill>
                <a:srgbClr val="E5E8E8">
                  <a:lumMod val="75000"/>
                </a:srgb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1668" y="6478524"/>
            <a:ext cx="304800" cy="21945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98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defTabSz="911886">
              <a:buSzPct val="25000"/>
            </a:pPr>
            <a:fld id="{00000000-1234-1234-1234-123412341234}" type="slidenum">
              <a:rPr lang="en-US" kern="0" smtClean="0">
                <a:solidFill>
                  <a:srgbClr val="A7B1B1"/>
                </a:solidFill>
                <a:latin typeface="Arial"/>
                <a:ea typeface="Arial"/>
                <a:cs typeface="Arial"/>
                <a:sym typeface="Arial"/>
              </a:rPr>
              <a:pPr defTabSz="911886">
                <a:buSzPct val="25000"/>
              </a:pPr>
              <a:t>‹#›</a:t>
            </a:fld>
            <a:endParaRPr lang="en-US" kern="0">
              <a:solidFill>
                <a:srgbClr val="A7B1B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logo"/>
          <p:cNvSpPr>
            <a:spLocks noChangeAspect="1" noEditPoints="1"/>
          </p:cNvSpPr>
          <p:nvPr/>
        </p:nvSpPr>
        <p:spPr bwMode="black">
          <a:xfrm>
            <a:off x="11589757" y="6321203"/>
            <a:ext cx="356708" cy="356616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190" tIns="45595" rIns="91190" bIns="45595" numCol="1" anchor="t" anchorCtr="0" compatLnSpc="1">
            <a:prstTxWarp prst="textNoShape">
              <a:avLst/>
            </a:prstTxWarp>
          </a:bodyPr>
          <a:lstStyle/>
          <a:p>
            <a:pPr defTabSz="911886"/>
            <a:endParaRPr lang="en-US" sz="139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6494" y="184858"/>
            <a:ext cx="501076" cy="50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1886" rtl="0" eaLnBrk="1" latinLnBrk="0" hangingPunct="1">
        <a:lnSpc>
          <a:spcPct val="90000"/>
        </a:lnSpc>
        <a:spcBef>
          <a:spcPct val="0"/>
        </a:spcBef>
        <a:buNone/>
        <a:defRPr sz="2792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377" indent="-182377" algn="l" defTabSz="911886" rtl="0" eaLnBrk="1" latinLnBrk="0" hangingPunct="1">
        <a:lnSpc>
          <a:spcPct val="90000"/>
        </a:lnSpc>
        <a:spcBef>
          <a:spcPts val="1197"/>
        </a:spcBef>
        <a:buClr>
          <a:schemeClr val="tx1"/>
        </a:buClr>
        <a:buFont typeface="HP Simplified" panose="020B0604020204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10349" indent="-182377" algn="l" defTabSz="911886" rtl="0" eaLnBrk="1" latinLnBrk="0" hangingPunct="1">
        <a:lnSpc>
          <a:spcPct val="90000"/>
        </a:lnSpc>
        <a:spcBef>
          <a:spcPts val="798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596" kern="1200">
          <a:solidFill>
            <a:schemeClr val="tx1"/>
          </a:solidFill>
          <a:latin typeface="+mn-lt"/>
          <a:ea typeface="+mn-ea"/>
          <a:cs typeface="+mn-cs"/>
        </a:defRPr>
      </a:lvl2pPr>
      <a:lvl3pPr marL="547132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Font typeface="HP Simplified" panose="020B0604020204020204" pitchFamily="34" charset="0"/>
        <a:buChar char="•"/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729510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197" kern="1200">
          <a:solidFill>
            <a:schemeClr val="tx1"/>
          </a:solidFill>
          <a:latin typeface="+mn-lt"/>
          <a:ea typeface="+mn-ea"/>
          <a:cs typeface="+mn-cs"/>
        </a:defRPr>
      </a:lvl4pPr>
      <a:lvl5pPr marL="866292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Font typeface="HP Simplified" panose="020B0604020204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5pPr>
      <a:lvl6pPr marL="1048670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197" kern="1200">
          <a:solidFill>
            <a:schemeClr val="tx1"/>
          </a:solidFill>
          <a:latin typeface="+mn-lt"/>
          <a:ea typeface="+mn-ea"/>
          <a:cs typeface="+mn-cs"/>
        </a:defRPr>
      </a:lvl6pPr>
      <a:lvl7pPr marL="1185452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Font typeface="HP Simplified" panose="020B0604020204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7pPr>
      <a:lvl8pPr marL="1367830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SzPct val="80000"/>
        <a:buFont typeface="HP Simplified" panose="020B0604020204020204" pitchFamily="34" charset="0"/>
        <a:buChar char="–"/>
        <a:defRPr sz="1197" kern="1200">
          <a:solidFill>
            <a:schemeClr val="tx1"/>
          </a:solidFill>
          <a:latin typeface="+mn-lt"/>
          <a:ea typeface="+mn-ea"/>
          <a:cs typeface="+mn-cs"/>
        </a:defRPr>
      </a:lvl8pPr>
      <a:lvl9pPr marL="1550207" indent="-136783" algn="l" defTabSz="911886" rtl="0" eaLnBrk="1" latinLnBrk="0" hangingPunct="1">
        <a:lnSpc>
          <a:spcPct val="90000"/>
        </a:lnSpc>
        <a:spcBef>
          <a:spcPts val="599"/>
        </a:spcBef>
        <a:buClr>
          <a:schemeClr val="tx1"/>
        </a:buClr>
        <a:buFont typeface="HP Simplified" panose="020B0604020204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5944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1886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7830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3773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79717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5659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1603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7547" algn="l" defTabSz="911886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FD23-ACEE-4717-BB5C-AC23FA15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Stellar -&gt; 360 architecture – Simplified Architecture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F981F-68D0-406B-9CCD-0EEA80AC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A7B1B1"/>
                </a:solidFill>
              </a:rPr>
              <a:pPr>
                <a:buSzPct val="25000"/>
              </a:pPr>
              <a:t>1</a:t>
            </a:fld>
            <a:endParaRPr lang="en-US">
              <a:solidFill>
                <a:srgbClr val="A7B1B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17FDB0-80C7-497A-ACE6-CE33064C8ECE}"/>
              </a:ext>
            </a:extLst>
          </p:cNvPr>
          <p:cNvSpPr/>
          <p:nvPr/>
        </p:nvSpPr>
        <p:spPr>
          <a:xfrm>
            <a:off x="355599" y="1519238"/>
            <a:ext cx="2656542" cy="2970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Stellar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99BAD6F9-D667-47D6-8DD5-74C67946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192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39EC82-BD32-457A-A17B-C29EDB0A2144}"/>
              </a:ext>
            </a:extLst>
          </p:cNvPr>
          <p:cNvSpPr/>
          <p:nvPr/>
        </p:nvSpPr>
        <p:spPr>
          <a:xfrm>
            <a:off x="3399117" y="1519237"/>
            <a:ext cx="6081060" cy="38954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</a:p>
        </p:txBody>
      </p:sp>
      <p:pic>
        <p:nvPicPr>
          <p:cNvPr id="9" name="Graphic 20">
            <a:extLst>
              <a:ext uri="{FF2B5EF4-FFF2-40B4-BE49-F238E27FC236}">
                <a16:creationId xmlns:a16="http://schemas.microsoft.com/office/drawing/2014/main" id="{51CBBFFE-1BB8-4B9D-B4B7-E13945B92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18" y="15192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90252F3-AE1C-4414-B824-C38B6A4A4402}"/>
              </a:ext>
            </a:extLst>
          </p:cNvPr>
          <p:cNvGrpSpPr/>
          <p:nvPr/>
        </p:nvGrpSpPr>
        <p:grpSpPr>
          <a:xfrm>
            <a:off x="-87552" y="2152451"/>
            <a:ext cx="2243137" cy="1040586"/>
            <a:chOff x="88434" y="1846874"/>
            <a:chExt cx="2243137" cy="1040586"/>
          </a:xfrm>
        </p:grpSpPr>
        <p:pic>
          <p:nvPicPr>
            <p:cNvPr id="10" name="Graphic 6">
              <a:extLst>
                <a:ext uri="{FF2B5EF4-FFF2-40B4-BE49-F238E27FC236}">
                  <a16:creationId xmlns:a16="http://schemas.microsoft.com/office/drawing/2014/main" id="{993F0D00-699E-4A19-A3BC-764684E95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34" y="184687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78B7CAF-9E67-4F9A-8741-B1D90B057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34" y="2610461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E461D-63E1-49E0-9703-38005D5063DE}"/>
              </a:ext>
            </a:extLst>
          </p:cNvPr>
          <p:cNvGrpSpPr/>
          <p:nvPr/>
        </p:nvGrpSpPr>
        <p:grpSpPr>
          <a:xfrm>
            <a:off x="1334369" y="2314810"/>
            <a:ext cx="1767152" cy="722369"/>
            <a:chOff x="1548373" y="2088875"/>
            <a:chExt cx="1767152" cy="722369"/>
          </a:xfrm>
        </p:grpSpPr>
        <p:pic>
          <p:nvPicPr>
            <p:cNvPr id="13" name="Graphic 19">
              <a:extLst>
                <a:ext uri="{FF2B5EF4-FFF2-40B4-BE49-F238E27FC236}">
                  <a16:creationId xmlns:a16="http://schemas.microsoft.com/office/drawing/2014/main" id="{EE5733F9-AEF2-4227-BEA1-8BE4AB69A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382" y="208887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C8E2FEAD-8C12-41E7-B29D-102CB91E4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373" y="2534245"/>
              <a:ext cx="17671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6EA26E-EC1B-4C3C-BDC9-2D7F9D14BC61}"/>
              </a:ext>
            </a:extLst>
          </p:cNvPr>
          <p:cNvCxnSpPr>
            <a:cxnSpLocks/>
          </p:cNvCxnSpPr>
          <p:nvPr/>
        </p:nvCxnSpPr>
        <p:spPr>
          <a:xfrm>
            <a:off x="1521260" y="2558674"/>
            <a:ext cx="345639" cy="0"/>
          </a:xfrm>
          <a:prstGeom prst="line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1AAD49-3AE1-4AF6-81C0-51AEA5EA37C1}"/>
              </a:ext>
            </a:extLst>
          </p:cNvPr>
          <p:cNvCxnSpPr/>
          <p:nvPr/>
        </p:nvCxnSpPr>
        <p:spPr>
          <a:xfrm flipV="1">
            <a:off x="2675114" y="2554217"/>
            <a:ext cx="852813" cy="8914"/>
          </a:xfrm>
          <a:prstGeom prst="line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24">
            <a:extLst>
              <a:ext uri="{FF2B5EF4-FFF2-40B4-BE49-F238E27FC236}">
                <a16:creationId xmlns:a16="http://schemas.microsoft.com/office/drawing/2014/main" id="{B3BBD8C6-B896-4A1E-817D-3758CDF6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51" y="22751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9B71BE-D3BF-4834-A126-8D47BDF57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976" y="303717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stream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247381-B6DE-47B5-A124-5932EA2A81EF}"/>
              </a:ext>
            </a:extLst>
          </p:cNvPr>
          <p:cNvCxnSpPr>
            <a:cxnSpLocks/>
          </p:cNvCxnSpPr>
          <p:nvPr/>
        </p:nvCxnSpPr>
        <p:spPr>
          <a:xfrm flipV="1">
            <a:off x="4596923" y="2577718"/>
            <a:ext cx="426408" cy="4459"/>
          </a:xfrm>
          <a:prstGeom prst="line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BD9DAF-D348-4307-9E5B-839F43891E97}"/>
              </a:ext>
            </a:extLst>
          </p:cNvPr>
          <p:cNvGrpSpPr/>
          <p:nvPr/>
        </p:nvGrpSpPr>
        <p:grpSpPr>
          <a:xfrm>
            <a:off x="6183694" y="1723313"/>
            <a:ext cx="2334443" cy="2350731"/>
            <a:chOff x="9639992" y="2041666"/>
            <a:chExt cx="2334443" cy="235073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14A6F01-68FA-470E-9D1E-D997B38B930D}"/>
                </a:ext>
              </a:extLst>
            </p:cNvPr>
            <p:cNvGrpSpPr/>
            <p:nvPr/>
          </p:nvGrpSpPr>
          <p:grpSpPr>
            <a:xfrm>
              <a:off x="9639992" y="2041666"/>
              <a:ext cx="2243137" cy="1110934"/>
              <a:chOff x="9639992" y="2041666"/>
              <a:chExt cx="2243137" cy="1110934"/>
            </a:xfrm>
          </p:grpSpPr>
          <p:pic>
            <p:nvPicPr>
              <p:cNvPr id="21" name="Graphic 6">
                <a:extLst>
                  <a:ext uri="{FF2B5EF4-FFF2-40B4-BE49-F238E27FC236}">
                    <a16:creationId xmlns:a16="http://schemas.microsoft.com/office/drawing/2014/main" id="{33BDEC0E-18E9-4E8B-83E3-2EBE071494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6830" y="2041666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DDC950A8-2345-49F9-A373-3DEBA10889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39992" y="2875601"/>
                <a:ext cx="224313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RDS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0572B6-1F71-4288-BC36-41B6B8945800}"/>
                </a:ext>
              </a:extLst>
            </p:cNvPr>
            <p:cNvGrpSpPr/>
            <p:nvPr/>
          </p:nvGrpSpPr>
          <p:grpSpPr>
            <a:xfrm>
              <a:off x="9694785" y="3351811"/>
              <a:ext cx="2279650" cy="1040586"/>
              <a:chOff x="9694785" y="3351811"/>
              <a:chExt cx="2279650" cy="1040586"/>
            </a:xfrm>
          </p:grpSpPr>
          <p:pic>
            <p:nvPicPr>
              <p:cNvPr id="23" name="Graphic 23">
                <a:extLst>
                  <a:ext uri="{FF2B5EF4-FFF2-40B4-BE49-F238E27FC236}">
                    <a16:creationId xmlns:a16="http://schemas.microsoft.com/office/drawing/2014/main" id="{9E914FDB-28E8-4ED3-8789-184CAFEB96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2497" y="3351811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Box 12">
                <a:extLst>
                  <a:ext uri="{FF2B5EF4-FFF2-40B4-BE49-F238E27FC236}">
                    <a16:creationId xmlns:a16="http://schemas.microsoft.com/office/drawing/2014/main" id="{ECD02ECE-1689-4876-8BDC-457750BAD8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94785" y="4115398"/>
                <a:ext cx="227965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2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DynamoDB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5C75DD-A593-4654-BB99-86404E73B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6607" y="2532802"/>
              <a:ext cx="0" cy="1352750"/>
            </a:xfrm>
            <a:prstGeom prst="line">
              <a:avLst/>
            </a:prstGeom>
            <a:ln w="19050">
              <a:solidFill>
                <a:schemeClr val="tx1"/>
              </a:solidFill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BB46160-A853-44D8-9288-386304D316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96607" y="3883323"/>
              <a:ext cx="256509" cy="1"/>
            </a:xfrm>
            <a:prstGeom prst="line">
              <a:avLst/>
            </a:prstGeom>
            <a:ln w="19050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9B1B8FB-2A06-4FB5-97AD-4FA863DA011D}"/>
                </a:ext>
              </a:extLst>
            </p:cNvPr>
            <p:cNvCxnSpPr>
              <a:cxnSpLocks/>
            </p:cNvCxnSpPr>
            <p:nvPr/>
          </p:nvCxnSpPr>
          <p:spPr>
            <a:xfrm>
              <a:off x="10095088" y="2534401"/>
              <a:ext cx="256509" cy="1"/>
            </a:xfrm>
            <a:prstGeom prst="line">
              <a:avLst/>
            </a:prstGeom>
            <a:ln w="19050">
              <a:solidFill>
                <a:schemeClr val="tx1"/>
              </a:solidFill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8" name="Graphic 10">
            <a:extLst>
              <a:ext uri="{FF2B5EF4-FFF2-40B4-BE49-F238E27FC236}">
                <a16:creationId xmlns:a16="http://schemas.microsoft.com/office/drawing/2014/main" id="{0DB46982-CEF8-495B-A984-B7E15C20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48" y="22925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27B4AA-C73B-4402-9814-D3288136558F}"/>
              </a:ext>
            </a:extLst>
          </p:cNvPr>
          <p:cNvCxnSpPr>
            <a:cxnSpLocks/>
          </p:cNvCxnSpPr>
          <p:nvPr/>
        </p:nvCxnSpPr>
        <p:spPr>
          <a:xfrm>
            <a:off x="5967963" y="2577476"/>
            <a:ext cx="670827" cy="0"/>
          </a:xfrm>
          <a:prstGeom prst="line">
            <a:avLst/>
          </a:prstGeom>
          <a:ln w="190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DA11B68-6138-4D5E-B17C-AE1EA5E14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058" y="196528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parse</a:t>
            </a:r>
          </a:p>
        </p:txBody>
      </p:sp>
      <p:pic>
        <p:nvPicPr>
          <p:cNvPr id="60" name="Graphic 17">
            <a:extLst>
              <a:ext uri="{FF2B5EF4-FFF2-40B4-BE49-F238E27FC236}">
                <a16:creationId xmlns:a16="http://schemas.microsoft.com/office/drawing/2014/main" id="{79897D90-9711-4F86-A853-03DFD5D83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8518137" y="30036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12">
            <a:extLst>
              <a:ext uri="{FF2B5EF4-FFF2-40B4-BE49-F238E27FC236}">
                <a16:creationId xmlns:a16="http://schemas.microsoft.com/office/drawing/2014/main" id="{5B3FE446-C869-4B5B-A109-7BE85A72D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865" y="3770198"/>
            <a:ext cx="7272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D62356-45E0-4CC0-B5A9-4EEB64DCF68A}"/>
              </a:ext>
            </a:extLst>
          </p:cNvPr>
          <p:cNvCxnSpPr>
            <a:cxnSpLocks/>
          </p:cNvCxnSpPr>
          <p:nvPr/>
        </p:nvCxnSpPr>
        <p:spPr>
          <a:xfrm flipV="1">
            <a:off x="7900436" y="3385518"/>
            <a:ext cx="426408" cy="4459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E24D698-C5FD-4DE6-9939-06F18705AAB4}"/>
              </a:ext>
            </a:extLst>
          </p:cNvPr>
          <p:cNvSpPr/>
          <p:nvPr/>
        </p:nvSpPr>
        <p:spPr>
          <a:xfrm>
            <a:off x="10204671" y="3029413"/>
            <a:ext cx="1244047" cy="73627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Dynamics</a:t>
            </a:r>
            <a:endParaRPr lang="en-GB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B8B26-20BF-45BA-A9BA-60964EE938ED}"/>
              </a:ext>
            </a:extLst>
          </p:cNvPr>
          <p:cNvSpPr/>
          <p:nvPr/>
        </p:nvSpPr>
        <p:spPr>
          <a:xfrm>
            <a:off x="10171874" y="1784316"/>
            <a:ext cx="1244047" cy="73627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Reporting</a:t>
            </a:r>
            <a:endParaRPr lang="en-GB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953167A-5E3E-4A10-8A4B-6CB49D052249}"/>
              </a:ext>
            </a:extLst>
          </p:cNvPr>
          <p:cNvCxnSpPr>
            <a:cxnSpLocks/>
          </p:cNvCxnSpPr>
          <p:nvPr/>
        </p:nvCxnSpPr>
        <p:spPr>
          <a:xfrm flipV="1">
            <a:off x="9399617" y="3384683"/>
            <a:ext cx="650458" cy="1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F6431F-B40C-4A22-A6B7-864DD76973DA}"/>
              </a:ext>
            </a:extLst>
          </p:cNvPr>
          <p:cNvCxnSpPr>
            <a:cxnSpLocks/>
          </p:cNvCxnSpPr>
          <p:nvPr/>
        </p:nvCxnSpPr>
        <p:spPr>
          <a:xfrm flipV="1">
            <a:off x="7950896" y="2103780"/>
            <a:ext cx="2082874" cy="1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A5E67A-E7D1-4B10-9059-09E0E1AFD634}"/>
              </a:ext>
            </a:extLst>
          </p:cNvPr>
          <p:cNvSpPr txBox="1"/>
          <p:nvPr/>
        </p:nvSpPr>
        <p:spPr>
          <a:xfrm>
            <a:off x="2676158" y="2309897"/>
            <a:ext cx="82308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IAM access</a:t>
            </a:r>
            <a:endParaRPr lang="en-GB" sz="1200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3A5A83-67F8-407E-BF9F-E8BCA8FCCAFF}"/>
              </a:ext>
            </a:extLst>
          </p:cNvPr>
          <p:cNvSpPr txBox="1"/>
          <p:nvPr/>
        </p:nvSpPr>
        <p:spPr>
          <a:xfrm>
            <a:off x="2658200" y="2675855"/>
            <a:ext cx="82308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Data encrypted</a:t>
            </a:r>
            <a:endParaRPr lang="en-GB" sz="12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D4752-5F1D-4B67-A435-F1CABD480209}"/>
              </a:ext>
            </a:extLst>
          </p:cNvPr>
          <p:cNvSpPr txBox="1"/>
          <p:nvPr/>
        </p:nvSpPr>
        <p:spPr>
          <a:xfrm>
            <a:off x="5943961" y="2212542"/>
            <a:ext cx="82308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Data encrypted</a:t>
            </a:r>
            <a:endParaRPr lang="en-GB" sz="1200" dirty="0" err="1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5B32F6-643F-4EB8-8550-8D0F18E8D01B}"/>
              </a:ext>
            </a:extLst>
          </p:cNvPr>
          <p:cNvSpPr txBox="1"/>
          <p:nvPr/>
        </p:nvSpPr>
        <p:spPr>
          <a:xfrm>
            <a:off x="9530195" y="3157669"/>
            <a:ext cx="82308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err="1"/>
              <a:t>jwt</a:t>
            </a:r>
            <a:r>
              <a:rPr lang="en-US" sz="1200" dirty="0"/>
              <a:t> token</a:t>
            </a:r>
            <a:endParaRPr lang="en-GB" sz="1200" dirty="0" err="1"/>
          </a:p>
        </p:txBody>
      </p:sp>
      <p:pic>
        <p:nvPicPr>
          <p:cNvPr id="49" name="Graphic 8">
            <a:extLst>
              <a:ext uri="{FF2B5EF4-FFF2-40B4-BE49-F238E27FC236}">
                <a16:creationId xmlns:a16="http://schemas.microsoft.com/office/drawing/2014/main" id="{D7F38A45-5D2A-47F6-AF35-09D4A7D36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865" y="45262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4E2B4D-7D29-4C4D-8B88-611285E95924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8910508" y="4047197"/>
            <a:ext cx="6846" cy="407572"/>
          </a:xfrm>
          <a:prstGeom prst="line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2">
            <a:extLst>
              <a:ext uri="{FF2B5EF4-FFF2-40B4-BE49-F238E27FC236}">
                <a16:creationId xmlns:a16="http://schemas.microsoft.com/office/drawing/2014/main" id="{F9BC300D-9A64-47F4-B673-D442AFF8F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436" y="4732996"/>
            <a:ext cx="7272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WAF</a:t>
            </a:r>
          </a:p>
        </p:txBody>
      </p:sp>
      <p:pic>
        <p:nvPicPr>
          <p:cNvPr id="58" name="Graphic 10">
            <a:extLst>
              <a:ext uri="{FF2B5EF4-FFF2-40B4-BE49-F238E27FC236}">
                <a16:creationId xmlns:a16="http://schemas.microsoft.com/office/drawing/2014/main" id="{BCB2B087-D312-4A0F-9B2B-5202E6BB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745" y="3003683"/>
            <a:ext cx="303790" cy="3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363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FD23-ACEE-4717-BB5C-AC23FA15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Stellar -&gt; 360 architecture – Simplified Architecture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F981F-68D0-406B-9CCD-0EEA80AC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mtClean="0">
                <a:solidFill>
                  <a:srgbClr val="A7B1B1"/>
                </a:solidFill>
              </a:rPr>
              <a:pPr>
                <a:buSzPct val="25000"/>
              </a:pPr>
              <a:t>2</a:t>
            </a:fld>
            <a:endParaRPr lang="en-US">
              <a:solidFill>
                <a:srgbClr val="A7B1B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17FDB0-80C7-497A-ACE6-CE33064C8ECE}"/>
              </a:ext>
            </a:extLst>
          </p:cNvPr>
          <p:cNvSpPr/>
          <p:nvPr/>
        </p:nvSpPr>
        <p:spPr>
          <a:xfrm>
            <a:off x="355599" y="1519238"/>
            <a:ext cx="2656542" cy="2970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Stellar</a:t>
            </a:r>
          </a:p>
        </p:txBody>
      </p:sp>
      <p:pic>
        <p:nvPicPr>
          <p:cNvPr id="7" name="Graphic 20">
            <a:extLst>
              <a:ext uri="{FF2B5EF4-FFF2-40B4-BE49-F238E27FC236}">
                <a16:creationId xmlns:a16="http://schemas.microsoft.com/office/drawing/2014/main" id="{99BAD6F9-D667-47D6-8DD5-74C67946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192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39EC82-BD32-457A-A17B-C29EDB0A2144}"/>
              </a:ext>
            </a:extLst>
          </p:cNvPr>
          <p:cNvSpPr/>
          <p:nvPr/>
        </p:nvSpPr>
        <p:spPr>
          <a:xfrm>
            <a:off x="3399117" y="1519238"/>
            <a:ext cx="6081060" cy="29702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</a:p>
        </p:txBody>
      </p:sp>
      <p:pic>
        <p:nvPicPr>
          <p:cNvPr id="9" name="Graphic 20">
            <a:extLst>
              <a:ext uri="{FF2B5EF4-FFF2-40B4-BE49-F238E27FC236}">
                <a16:creationId xmlns:a16="http://schemas.microsoft.com/office/drawing/2014/main" id="{51CBBFFE-1BB8-4B9D-B4B7-E13945B92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18" y="15192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90252F3-AE1C-4414-B824-C38B6A4A4402}"/>
              </a:ext>
            </a:extLst>
          </p:cNvPr>
          <p:cNvGrpSpPr/>
          <p:nvPr/>
        </p:nvGrpSpPr>
        <p:grpSpPr>
          <a:xfrm>
            <a:off x="-87552" y="2152451"/>
            <a:ext cx="2243137" cy="1040586"/>
            <a:chOff x="88434" y="1846874"/>
            <a:chExt cx="2243137" cy="1040586"/>
          </a:xfrm>
        </p:grpSpPr>
        <p:pic>
          <p:nvPicPr>
            <p:cNvPr id="10" name="Graphic 6">
              <a:extLst>
                <a:ext uri="{FF2B5EF4-FFF2-40B4-BE49-F238E27FC236}">
                  <a16:creationId xmlns:a16="http://schemas.microsoft.com/office/drawing/2014/main" id="{993F0D00-699E-4A19-A3BC-764684E953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7734" y="184687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78B7CAF-9E67-4F9A-8741-B1D90B057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34" y="2610461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RDS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E461D-63E1-49E0-9703-38005D5063DE}"/>
              </a:ext>
            </a:extLst>
          </p:cNvPr>
          <p:cNvGrpSpPr/>
          <p:nvPr/>
        </p:nvGrpSpPr>
        <p:grpSpPr>
          <a:xfrm>
            <a:off x="1334369" y="2314810"/>
            <a:ext cx="1767152" cy="722369"/>
            <a:chOff x="1548373" y="2088875"/>
            <a:chExt cx="1767152" cy="722369"/>
          </a:xfrm>
        </p:grpSpPr>
        <p:pic>
          <p:nvPicPr>
            <p:cNvPr id="13" name="Graphic 19">
              <a:extLst>
                <a:ext uri="{FF2B5EF4-FFF2-40B4-BE49-F238E27FC236}">
                  <a16:creationId xmlns:a16="http://schemas.microsoft.com/office/drawing/2014/main" id="{EE5733F9-AEF2-4227-BEA1-8BE4AB69A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382" y="2088875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20">
              <a:extLst>
                <a:ext uri="{FF2B5EF4-FFF2-40B4-BE49-F238E27FC236}">
                  <a16:creationId xmlns:a16="http://schemas.microsoft.com/office/drawing/2014/main" id="{C8E2FEAD-8C12-41E7-B29D-102CB91E4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373" y="2534245"/>
              <a:ext cx="176715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rgbClr val="232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6EA26E-EC1B-4C3C-BDC9-2D7F9D14BC61}"/>
              </a:ext>
            </a:extLst>
          </p:cNvPr>
          <p:cNvCxnSpPr>
            <a:cxnSpLocks/>
          </p:cNvCxnSpPr>
          <p:nvPr/>
        </p:nvCxnSpPr>
        <p:spPr>
          <a:xfrm>
            <a:off x="1521260" y="2558674"/>
            <a:ext cx="345639" cy="0"/>
          </a:xfrm>
          <a:prstGeom prst="line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1AAD49-3AE1-4AF6-81C0-51AEA5EA37C1}"/>
              </a:ext>
            </a:extLst>
          </p:cNvPr>
          <p:cNvCxnSpPr/>
          <p:nvPr/>
        </p:nvCxnSpPr>
        <p:spPr>
          <a:xfrm flipV="1">
            <a:off x="2675114" y="2554217"/>
            <a:ext cx="852813" cy="8914"/>
          </a:xfrm>
          <a:prstGeom prst="line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24">
            <a:extLst>
              <a:ext uri="{FF2B5EF4-FFF2-40B4-BE49-F238E27FC236}">
                <a16:creationId xmlns:a16="http://schemas.microsoft.com/office/drawing/2014/main" id="{B3BBD8C6-B896-4A1E-817D-3758CDF6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151" y="22751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9B71BE-D3BF-4834-A126-8D47BDF57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976" y="303717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stream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247381-B6DE-47B5-A124-5932EA2A81EF}"/>
              </a:ext>
            </a:extLst>
          </p:cNvPr>
          <p:cNvCxnSpPr>
            <a:cxnSpLocks/>
          </p:cNvCxnSpPr>
          <p:nvPr/>
        </p:nvCxnSpPr>
        <p:spPr>
          <a:xfrm flipV="1">
            <a:off x="4596923" y="2577718"/>
            <a:ext cx="426408" cy="4459"/>
          </a:xfrm>
          <a:prstGeom prst="line">
            <a:avLst/>
          </a:prstGeom>
          <a:ln w="190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4A6F01-68FA-470E-9D1E-D997B38B930D}"/>
              </a:ext>
            </a:extLst>
          </p:cNvPr>
          <p:cNvGrpSpPr/>
          <p:nvPr/>
        </p:nvGrpSpPr>
        <p:grpSpPr>
          <a:xfrm>
            <a:off x="6032451" y="2292537"/>
            <a:ext cx="2243137" cy="1110934"/>
            <a:chOff x="9639992" y="2041666"/>
            <a:chExt cx="2243137" cy="1110934"/>
          </a:xfrm>
        </p:grpSpPr>
        <p:pic>
          <p:nvPicPr>
            <p:cNvPr id="21" name="Graphic 6">
              <a:extLst>
                <a:ext uri="{FF2B5EF4-FFF2-40B4-BE49-F238E27FC236}">
                  <a16:creationId xmlns:a16="http://schemas.microsoft.com/office/drawing/2014/main" id="{33BDEC0E-18E9-4E8B-83E3-2EBE0714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830" y="204166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DDC950A8-2345-49F9-A373-3DEBA1088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9992" y="2875601"/>
              <a:ext cx="22431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RDS</a:t>
              </a:r>
            </a:p>
          </p:txBody>
        </p:sp>
      </p:grpSp>
      <p:pic>
        <p:nvPicPr>
          <p:cNvPr id="48" name="Graphic 10">
            <a:extLst>
              <a:ext uri="{FF2B5EF4-FFF2-40B4-BE49-F238E27FC236}">
                <a16:creationId xmlns:a16="http://schemas.microsoft.com/office/drawing/2014/main" id="{0DB46982-CEF8-495B-A984-B7E15C209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848" y="229253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27B4AA-C73B-4402-9814-D3288136558F}"/>
              </a:ext>
            </a:extLst>
          </p:cNvPr>
          <p:cNvCxnSpPr>
            <a:cxnSpLocks/>
          </p:cNvCxnSpPr>
          <p:nvPr/>
        </p:nvCxnSpPr>
        <p:spPr>
          <a:xfrm>
            <a:off x="5967963" y="2577476"/>
            <a:ext cx="670827" cy="0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DA11B68-6138-4D5E-B17C-AE1EA5E14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058" y="196528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parse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B8B26-20BF-45BA-A9BA-60964EE938ED}"/>
              </a:ext>
            </a:extLst>
          </p:cNvPr>
          <p:cNvSpPr/>
          <p:nvPr/>
        </p:nvSpPr>
        <p:spPr>
          <a:xfrm>
            <a:off x="10132118" y="2351041"/>
            <a:ext cx="1244047" cy="736270"/>
          </a:xfrm>
          <a:prstGeom prst="rect">
            <a:avLst/>
          </a:prstGeom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dirty="0"/>
              <a:t>Reporting</a:t>
            </a:r>
            <a:endParaRPr lang="en-GB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F6431F-B40C-4A22-A6B7-864DD76973DA}"/>
              </a:ext>
            </a:extLst>
          </p:cNvPr>
          <p:cNvCxnSpPr>
            <a:cxnSpLocks/>
          </p:cNvCxnSpPr>
          <p:nvPr/>
        </p:nvCxnSpPr>
        <p:spPr>
          <a:xfrm flipV="1">
            <a:off x="7863524" y="2549760"/>
            <a:ext cx="2082874" cy="1"/>
          </a:xfrm>
          <a:prstGeom prst="line">
            <a:avLst/>
          </a:prstGeom>
          <a:ln w="19050">
            <a:solidFill>
              <a:schemeClr val="tx1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BA5E67A-E7D1-4B10-9059-09E0E1AFD634}"/>
              </a:ext>
            </a:extLst>
          </p:cNvPr>
          <p:cNvSpPr txBox="1"/>
          <p:nvPr/>
        </p:nvSpPr>
        <p:spPr>
          <a:xfrm>
            <a:off x="2676158" y="2309897"/>
            <a:ext cx="82308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IAM access</a:t>
            </a:r>
            <a:endParaRPr lang="en-GB" sz="1200" dirty="0" err="1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3A5A83-67F8-407E-BF9F-E8BCA8FCCAFF}"/>
              </a:ext>
            </a:extLst>
          </p:cNvPr>
          <p:cNvSpPr txBox="1"/>
          <p:nvPr/>
        </p:nvSpPr>
        <p:spPr>
          <a:xfrm>
            <a:off x="2658200" y="2675855"/>
            <a:ext cx="82308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Data encrypted</a:t>
            </a:r>
            <a:endParaRPr lang="en-GB" sz="12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D4752-5F1D-4B67-A435-F1CABD480209}"/>
              </a:ext>
            </a:extLst>
          </p:cNvPr>
          <p:cNvSpPr txBox="1"/>
          <p:nvPr/>
        </p:nvSpPr>
        <p:spPr>
          <a:xfrm>
            <a:off x="5943961" y="2212542"/>
            <a:ext cx="82308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Data encrypted</a:t>
            </a:r>
            <a:endParaRPr lang="en-GB" sz="1200" dirty="0" err="1"/>
          </a:p>
        </p:txBody>
      </p:sp>
    </p:spTree>
    <p:extLst>
      <p:ext uri="{BB962C8B-B14F-4D97-AF65-F5344CB8AC3E}">
        <p14:creationId xmlns:p14="http://schemas.microsoft.com/office/powerpoint/2010/main" val="28636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6_HP Standard 16x9 v4">
  <a:themeElements>
    <a:clrScheme name="HP">
      <a:dk1>
        <a:sysClr val="windowText" lastClr="000000"/>
      </a:dk1>
      <a:lt1>
        <a:sysClr val="window" lastClr="FFFFFF"/>
      </a:lt1>
      <a:dk2>
        <a:srgbClr val="535455"/>
      </a:dk2>
      <a:lt2>
        <a:srgbClr val="E5E8E8"/>
      </a:lt2>
      <a:accent1>
        <a:srgbClr val="0096D6"/>
      </a:accent1>
      <a:accent2>
        <a:srgbClr val="6B3A97"/>
      </a:accent2>
      <a:accent3>
        <a:srgbClr val="87898B"/>
      </a:accent3>
      <a:accent4>
        <a:srgbClr val="99D5EF"/>
      </a:accent4>
      <a:accent5>
        <a:srgbClr val="B49CCA"/>
      </a:accent5>
      <a:accent6>
        <a:srgbClr val="B9B8BB"/>
      </a:accent6>
      <a:hlink>
        <a:srgbClr val="0096D6"/>
      </a:hlink>
      <a:folHlink>
        <a:srgbClr val="87898B"/>
      </a:folHlink>
    </a:clrScheme>
    <a:fontScheme name="HP Simplified Light">
      <a:majorFont>
        <a:latin typeface="HP Simplified Light"/>
        <a:ea typeface=""/>
        <a:cs typeface=""/>
      </a:majorFont>
      <a:minorFont>
        <a:latin typeface="HP Simplifi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accent1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err="1" smtClean="0"/>
        </a:defPPr>
      </a:lstStyle>
    </a:txDef>
  </a:objectDefaults>
  <a:extraClrSchemeLst/>
  <a:custClrLst>
    <a:custClr name="65% HP blue">
      <a:srgbClr val="59BBE4"/>
    </a:custClr>
    <a:custClr name="15% HP blue">
      <a:srgbClr val="D9EFF9"/>
    </a:custClr>
    <a:custClr name="Red">
      <a:srgbClr val="C03854"/>
    </a:custClr>
    <a:custClr name="75% Red">
      <a:srgbClr val="D06A7F"/>
    </a:custClr>
    <a:custClr name="50% Red">
      <a:srgbClr val="DF9BA9"/>
    </a:custClr>
    <a:custClr name="25% Red">
      <a:srgbClr val="EECCD3"/>
    </a:custClr>
    <a:custClr name="Orange">
      <a:srgbClr val="E98233"/>
    </a:custClr>
    <a:custClr name="75% Orange">
      <a:srgbClr val="EEA166"/>
    </a:custClr>
    <a:custClr name="50% Orange">
      <a:srgbClr val="F3C098"/>
    </a:custClr>
    <a:custClr name="25% Orange">
      <a:srgbClr val="F9DFCB"/>
    </a:custClr>
  </a:custClrLst>
  <a:extLst>
    <a:ext uri="{05A4C25C-085E-4340-85A3-A5531E510DB2}">
      <thm15:themeFamily xmlns:thm15="http://schemas.microsoft.com/office/thememl/2012/main" name="HP_PPT_Standard_16x9_EN.potx [Read-Only]" id="{A46F8172-2FB6-46A1-AE48-F92F32A94B10}" vid="{6F09E806-6DAA-4F67-9A55-F54904CA56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53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HP Simplified</vt:lpstr>
      <vt:lpstr>HP Simplified Light</vt:lpstr>
      <vt:lpstr>6_HP Standard 16x9 v4</vt:lpstr>
      <vt:lpstr>Stellar -&gt; 360 architecture – Simplified Architecture</vt:lpstr>
      <vt:lpstr>Stellar -&gt; 360 architecture – Simplified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on AWS Cloud</dc:title>
  <dc:creator>esparza@hp.com</dc:creator>
  <cp:lastModifiedBy>Esparza, Pablo</cp:lastModifiedBy>
  <cp:revision>12</cp:revision>
  <dcterms:created xsi:type="dcterms:W3CDTF">2020-10-05T16:16:43Z</dcterms:created>
  <dcterms:modified xsi:type="dcterms:W3CDTF">2021-03-29T20:39:21Z</dcterms:modified>
</cp:coreProperties>
</file>