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BDC0E-873B-41EA-AAB2-D6A317AF585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B9F2-EDA6-4CE1-A67B-86D397CD1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0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/>
          <a:p>
            <a:pPr defTabSz="911886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75" y="304800"/>
            <a:ext cx="9144001" cy="2743200"/>
          </a:xfrm>
        </p:spPr>
        <p:txBody>
          <a:bodyPr anchor="t"/>
          <a:lstStyle>
            <a:lvl1pPr marL="174146" indent="-174146" algn="l">
              <a:defRPr sz="4987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419600"/>
            <a:ext cx="9144001" cy="1188720"/>
          </a:xfrm>
        </p:spPr>
        <p:txBody>
          <a:bodyPr anchor="t">
            <a:noAutofit/>
          </a:bodyPr>
          <a:lstStyle>
            <a:lvl1pPr marL="0" indent="0">
              <a:spcBef>
                <a:spcPts val="599"/>
              </a:spcBef>
              <a:buNone/>
              <a:defRPr sz="2193" baseline="0">
                <a:solidFill>
                  <a:schemeClr val="tx1"/>
                </a:solidFill>
              </a:defRPr>
            </a:lvl1pPr>
            <a:lvl2pPr marL="45594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188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783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377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7971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565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160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754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prstClr val="white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4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2725-2298-4FC9-9505-C82364202CBE}" type="datetime1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4/8/2021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494" y="184858"/>
            <a:ext cx="501076" cy="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1133861"/>
            <a:ext cx="10972801" cy="2605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5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5"/>
            </a:lvl2pPr>
            <a:lvl3pPr marL="0" indent="0">
              <a:spcBef>
                <a:spcPts val="0"/>
              </a:spcBef>
              <a:buNone/>
              <a:defRPr sz="1795"/>
            </a:lvl3pPr>
            <a:lvl4pPr marL="0" indent="0">
              <a:spcBef>
                <a:spcPts val="0"/>
              </a:spcBef>
              <a:buNone/>
              <a:defRPr sz="1795"/>
            </a:lvl4pPr>
            <a:lvl5pPr marL="0" indent="0">
              <a:spcBef>
                <a:spcPts val="0"/>
              </a:spcBef>
              <a:buNone/>
              <a:defRPr sz="1795"/>
            </a:lvl5pPr>
            <a:lvl6pPr marL="0" indent="0">
              <a:spcBef>
                <a:spcPts val="0"/>
              </a:spcBef>
              <a:buNone/>
              <a:defRPr sz="1795"/>
            </a:lvl6pPr>
            <a:lvl7pPr marL="0" indent="0">
              <a:spcBef>
                <a:spcPts val="0"/>
              </a:spcBef>
              <a:buNone/>
              <a:defRPr sz="1795"/>
            </a:lvl7pPr>
            <a:lvl8pPr marL="0" indent="0">
              <a:spcBef>
                <a:spcPts val="0"/>
              </a:spcBef>
              <a:buNone/>
              <a:defRPr sz="1795"/>
            </a:lvl8pPr>
            <a:lvl9pPr marL="0" indent="0">
              <a:spcBef>
                <a:spcPts val="0"/>
              </a:spcBef>
              <a:buNone/>
              <a:defRPr sz="1795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4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Picture 2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1" cy="1554480"/>
          </a:xfrm>
        </p:spPr>
        <p:txBody>
          <a:bodyPr/>
          <a:lstStyle>
            <a:lvl1pPr>
              <a:defRPr sz="4988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1" cy="1188720"/>
          </a:xfrm>
        </p:spPr>
        <p:txBody>
          <a:bodyPr>
            <a:noAutofit/>
          </a:bodyPr>
          <a:lstStyle>
            <a:lvl1pPr marL="0" indent="0" algn="l">
              <a:spcBef>
                <a:spcPts val="599"/>
              </a:spcBef>
              <a:buNone/>
              <a:defRPr sz="2194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ECA1-E7E1-4AC7-9CB1-0D76AD69A72F}" type="datetime1">
              <a:rPr lang="en-US"/>
              <a:t>4/8/2021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0592972" y="5280663"/>
            <a:ext cx="1198177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2972" y="5280663"/>
            <a:ext cx="1198177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</p:spTree>
    <p:extLst>
      <p:ext uri="{BB962C8B-B14F-4D97-AF65-F5344CB8AC3E}">
        <p14:creationId xmlns:p14="http://schemas.microsoft.com/office/powerpoint/2010/main" val="17254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4/8/2021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6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6"/>
            </a:lvl2pPr>
            <a:lvl3pPr marL="0" indent="0">
              <a:spcBef>
                <a:spcPts val="0"/>
              </a:spcBef>
              <a:buNone/>
              <a:defRPr sz="1796"/>
            </a:lvl3pPr>
            <a:lvl4pPr marL="0" indent="0">
              <a:spcBef>
                <a:spcPts val="0"/>
              </a:spcBef>
              <a:buNone/>
              <a:defRPr sz="1796"/>
            </a:lvl4pPr>
            <a:lvl5pPr marL="0" indent="0">
              <a:spcBef>
                <a:spcPts val="0"/>
              </a:spcBef>
              <a:buNone/>
              <a:defRPr sz="1796"/>
            </a:lvl5pPr>
            <a:lvl6pPr marL="0" indent="0">
              <a:spcBef>
                <a:spcPts val="0"/>
              </a:spcBef>
              <a:buNone/>
              <a:defRPr sz="1796"/>
            </a:lvl6pPr>
            <a:lvl7pPr marL="0" indent="0">
              <a:spcBef>
                <a:spcPts val="0"/>
              </a:spcBef>
              <a:buNone/>
              <a:defRPr sz="1796"/>
            </a:lvl7pPr>
            <a:lvl8pPr marL="0" indent="0">
              <a:spcBef>
                <a:spcPts val="0"/>
              </a:spcBef>
              <a:buNone/>
              <a:defRPr sz="1796"/>
            </a:lvl8pPr>
            <a:lvl9pPr marL="0" indent="0">
              <a:spcBef>
                <a:spcPts val="0"/>
              </a:spcBef>
              <a:buNone/>
              <a:defRPr sz="1796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39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1" cy="1828800"/>
          </a:xfrm>
        </p:spPr>
        <p:txBody>
          <a:bodyPr anchor="t"/>
          <a:lstStyle>
            <a:lvl1pPr>
              <a:defRPr sz="4988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F24D68-C937-4729-B01F-09BB74C39930}" type="datetime1">
              <a:rPr lang="en-US"/>
              <a:t>4/8/2021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</p:spTree>
    <p:extLst>
      <p:ext uri="{BB962C8B-B14F-4D97-AF65-F5344CB8AC3E}">
        <p14:creationId xmlns:p14="http://schemas.microsoft.com/office/powerpoint/2010/main" val="295170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3203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/>
            <a:endParaRPr lang="en-US" kern="0">
              <a:solidFill>
                <a:srgbClr val="E5E8E8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78524"/>
            <a:ext cx="457319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/>
            <a:endParaRPr lang="en-US" kern="0">
              <a:solidFill>
                <a:srgbClr val="E5E8E8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8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>
              <a:buSzPct val="25000"/>
            </a:pPr>
            <a:fld id="{00000000-1234-1234-1234-123412341234}" type="slidenum">
              <a:rPr lang="en-US" kern="0" smtClean="0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rPr>
              <a:pPr defTabSz="911886">
                <a:buSzPct val="25000"/>
              </a:pPr>
              <a:t>‹#›</a:t>
            </a:fld>
            <a:endParaRPr lang="en-US" kern="0">
              <a:solidFill>
                <a:srgbClr val="A7B1B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/>
          <a:p>
            <a:pPr defTabSz="911886"/>
            <a:endParaRPr lang="en-US"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494" y="184858"/>
            <a:ext cx="501076" cy="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1886" rtl="0" eaLnBrk="1" latinLnBrk="0" hangingPunct="1">
        <a:lnSpc>
          <a:spcPct val="90000"/>
        </a:lnSpc>
        <a:spcBef>
          <a:spcPct val="0"/>
        </a:spcBef>
        <a:buNone/>
        <a:defRPr sz="2792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377" indent="-182377" algn="l" defTabSz="911886" rtl="0" eaLnBrk="1" latinLnBrk="0" hangingPunct="1">
        <a:lnSpc>
          <a:spcPct val="90000"/>
        </a:lnSpc>
        <a:spcBef>
          <a:spcPts val="1197"/>
        </a:spcBef>
        <a:buClr>
          <a:schemeClr val="tx1"/>
        </a:buClr>
        <a:buFont typeface="HP Simplified" panose="020B0604020204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10349" indent="-182377" algn="l" defTabSz="911886" rtl="0" eaLnBrk="1" latinLnBrk="0" hangingPunct="1">
        <a:lnSpc>
          <a:spcPct val="90000"/>
        </a:lnSpc>
        <a:spcBef>
          <a:spcPts val="798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2pPr>
      <a:lvl3pPr marL="54713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72951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4pPr>
      <a:lvl5pPr marL="86629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5pPr>
      <a:lvl6pPr marL="104867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6pPr>
      <a:lvl7pPr marL="118545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7pPr>
      <a:lvl8pPr marL="136783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8pPr>
      <a:lvl9pPr marL="1550207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44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86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830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773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717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659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603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547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FD23-ACEE-4717-BB5C-AC23FA1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-&gt; 360 architecture – Simplified Architecture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F981F-68D0-406B-9CCD-0EEA80A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1</a:t>
            </a:fld>
            <a:endParaRPr lang="en-US">
              <a:solidFill>
                <a:srgbClr val="A7B1B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7FDB0-80C7-497A-ACE6-CE33064C8ECE}"/>
              </a:ext>
            </a:extLst>
          </p:cNvPr>
          <p:cNvSpPr/>
          <p:nvPr/>
        </p:nvSpPr>
        <p:spPr>
          <a:xfrm>
            <a:off x="355599" y="1519238"/>
            <a:ext cx="2656542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Stellar - Basic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99BAD6F9-D667-47D6-8DD5-74C67946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39EC82-BD32-457A-A17B-C29EDB0A2144}"/>
              </a:ext>
            </a:extLst>
          </p:cNvPr>
          <p:cNvSpPr/>
          <p:nvPr/>
        </p:nvSpPr>
        <p:spPr>
          <a:xfrm>
            <a:off x="3399117" y="1519238"/>
            <a:ext cx="6081060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360 - Infra</a:t>
            </a:r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id="{51CBBFFE-1BB8-4B9D-B4B7-E13945B9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18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0252F3-AE1C-4414-B824-C38B6A4A4402}"/>
              </a:ext>
            </a:extLst>
          </p:cNvPr>
          <p:cNvGrpSpPr/>
          <p:nvPr/>
        </p:nvGrpSpPr>
        <p:grpSpPr>
          <a:xfrm>
            <a:off x="-87552" y="2152451"/>
            <a:ext cx="2243137" cy="1040586"/>
            <a:chOff x="88434" y="1846874"/>
            <a:chExt cx="2243137" cy="1040586"/>
          </a:xfrm>
        </p:grpSpPr>
        <p:pic>
          <p:nvPicPr>
            <p:cNvPr id="10" name="Graphic 6">
              <a:extLst>
                <a:ext uri="{FF2B5EF4-FFF2-40B4-BE49-F238E27FC236}">
                  <a16:creationId xmlns:a16="http://schemas.microsoft.com/office/drawing/2014/main" id="{993F0D00-699E-4A19-A3BC-764684E95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34" y="184687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78B7CAF-9E67-4F9A-8741-B1D90B05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34" y="26104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E461D-63E1-49E0-9703-38005D5063DE}"/>
              </a:ext>
            </a:extLst>
          </p:cNvPr>
          <p:cNvGrpSpPr/>
          <p:nvPr/>
        </p:nvGrpSpPr>
        <p:grpSpPr>
          <a:xfrm>
            <a:off x="1334369" y="2314810"/>
            <a:ext cx="1767152" cy="722369"/>
            <a:chOff x="1548373" y="2088875"/>
            <a:chExt cx="1767152" cy="722369"/>
          </a:xfrm>
        </p:grpSpPr>
        <p:pic>
          <p:nvPicPr>
            <p:cNvPr id="13" name="Graphic 19">
              <a:extLst>
                <a:ext uri="{FF2B5EF4-FFF2-40B4-BE49-F238E27FC236}">
                  <a16:creationId xmlns:a16="http://schemas.microsoft.com/office/drawing/2014/main" id="{EE5733F9-AEF2-4227-BEA1-8BE4AB69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382" y="20888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8E2FEAD-8C12-41E7-B29D-102CB91E4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373" y="2534245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Ec2- logs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EA26E-EC1B-4C3C-BDC9-2D7F9D14BC61}"/>
              </a:ext>
            </a:extLst>
          </p:cNvPr>
          <p:cNvCxnSpPr>
            <a:cxnSpLocks/>
          </p:cNvCxnSpPr>
          <p:nvPr/>
        </p:nvCxnSpPr>
        <p:spPr>
          <a:xfrm>
            <a:off x="1521260" y="2558674"/>
            <a:ext cx="34563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1AAD49-3AE1-4AF6-81C0-51AEA5EA37C1}"/>
              </a:ext>
            </a:extLst>
          </p:cNvPr>
          <p:cNvCxnSpPr/>
          <p:nvPr/>
        </p:nvCxnSpPr>
        <p:spPr>
          <a:xfrm flipV="1">
            <a:off x="2675114" y="2554217"/>
            <a:ext cx="852813" cy="8914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24">
            <a:extLst>
              <a:ext uri="{FF2B5EF4-FFF2-40B4-BE49-F238E27FC236}">
                <a16:creationId xmlns:a16="http://schemas.microsoft.com/office/drawing/2014/main" id="{B3BBD8C6-B896-4A1E-817D-3758CDF6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51" y="22751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9B71BE-D3BF-4834-A126-8D47BDF5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76" y="3037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247381-B6DE-47B5-A124-5932EA2A81EF}"/>
              </a:ext>
            </a:extLst>
          </p:cNvPr>
          <p:cNvCxnSpPr>
            <a:cxnSpLocks/>
          </p:cNvCxnSpPr>
          <p:nvPr/>
        </p:nvCxnSpPr>
        <p:spPr>
          <a:xfrm flipV="1">
            <a:off x="4596923" y="2577718"/>
            <a:ext cx="426408" cy="4459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4A6F01-68FA-470E-9D1E-D997B38B930D}"/>
              </a:ext>
            </a:extLst>
          </p:cNvPr>
          <p:cNvGrpSpPr/>
          <p:nvPr/>
        </p:nvGrpSpPr>
        <p:grpSpPr>
          <a:xfrm>
            <a:off x="6032451" y="2292537"/>
            <a:ext cx="2243137" cy="1110934"/>
            <a:chOff x="9639992" y="2041666"/>
            <a:chExt cx="2243137" cy="1110934"/>
          </a:xfrm>
        </p:grpSpPr>
        <p:pic>
          <p:nvPicPr>
            <p:cNvPr id="21" name="Graphic 6">
              <a:extLst>
                <a:ext uri="{FF2B5EF4-FFF2-40B4-BE49-F238E27FC236}">
                  <a16:creationId xmlns:a16="http://schemas.microsoft.com/office/drawing/2014/main" id="{33BDEC0E-18E9-4E8B-83E3-2EBE0714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830" y="2041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DC950A8-2345-49F9-A373-3DEBA108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9992" y="287560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RDS</a:t>
              </a:r>
            </a:p>
          </p:txBody>
        </p:sp>
      </p:grpSp>
      <p:pic>
        <p:nvPicPr>
          <p:cNvPr id="48" name="Graphic 10">
            <a:extLst>
              <a:ext uri="{FF2B5EF4-FFF2-40B4-BE49-F238E27FC236}">
                <a16:creationId xmlns:a16="http://schemas.microsoft.com/office/drawing/2014/main" id="{0DB46982-CEF8-495B-A984-B7E15C20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48" y="22925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27B4AA-C73B-4402-9814-D3288136558F}"/>
              </a:ext>
            </a:extLst>
          </p:cNvPr>
          <p:cNvCxnSpPr>
            <a:cxnSpLocks/>
          </p:cNvCxnSpPr>
          <p:nvPr/>
        </p:nvCxnSpPr>
        <p:spPr>
          <a:xfrm>
            <a:off x="5967963" y="2577476"/>
            <a:ext cx="670827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DA11B68-6138-4D5E-B17C-AE1EA5E1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058" y="19652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B8B26-20BF-45BA-A9BA-60964EE938ED}"/>
              </a:ext>
            </a:extLst>
          </p:cNvPr>
          <p:cNvSpPr/>
          <p:nvPr/>
        </p:nvSpPr>
        <p:spPr>
          <a:xfrm>
            <a:off x="10132118" y="2351041"/>
            <a:ext cx="1244047" cy="73627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Reporting</a:t>
            </a:r>
            <a:endParaRPr lang="en-GB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F6431F-B40C-4A22-A6B7-864DD76973DA}"/>
              </a:ext>
            </a:extLst>
          </p:cNvPr>
          <p:cNvCxnSpPr>
            <a:cxnSpLocks/>
          </p:cNvCxnSpPr>
          <p:nvPr/>
        </p:nvCxnSpPr>
        <p:spPr>
          <a:xfrm flipV="1">
            <a:off x="7863524" y="2549760"/>
            <a:ext cx="2082874" cy="1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A5E67A-E7D1-4B10-9059-09E0E1AFD634}"/>
              </a:ext>
            </a:extLst>
          </p:cNvPr>
          <p:cNvSpPr txBox="1"/>
          <p:nvPr/>
        </p:nvSpPr>
        <p:spPr>
          <a:xfrm>
            <a:off x="2676158" y="2309897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IAM access</a:t>
            </a:r>
            <a:endParaRPr lang="en-GB" sz="12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3A5A83-67F8-407E-BF9F-E8BCA8FCCAFF}"/>
              </a:ext>
            </a:extLst>
          </p:cNvPr>
          <p:cNvSpPr txBox="1"/>
          <p:nvPr/>
        </p:nvSpPr>
        <p:spPr>
          <a:xfrm>
            <a:off x="2658200" y="2675855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D4752-5F1D-4B67-A435-F1CABD480209}"/>
              </a:ext>
            </a:extLst>
          </p:cNvPr>
          <p:cNvSpPr txBox="1"/>
          <p:nvPr/>
        </p:nvSpPr>
        <p:spPr>
          <a:xfrm>
            <a:off x="5943961" y="2212542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71BEC-7AEF-4422-B83C-27A6C779B2B7}"/>
              </a:ext>
            </a:extLst>
          </p:cNvPr>
          <p:cNvSpPr/>
          <p:nvPr/>
        </p:nvSpPr>
        <p:spPr>
          <a:xfrm>
            <a:off x="9761273" y="1519238"/>
            <a:ext cx="2192716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 Network</a:t>
            </a:r>
          </a:p>
        </p:txBody>
      </p:sp>
    </p:spTree>
    <p:extLst>
      <p:ext uri="{BB962C8B-B14F-4D97-AF65-F5344CB8AC3E}">
        <p14:creationId xmlns:p14="http://schemas.microsoft.com/office/powerpoint/2010/main" val="28636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_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HP_PPT_Standard_16x9_EN.potx [Read-Only]" id="{A46F8172-2FB6-46A1-AE48-F92F32A94B10}" vid="{6F09E806-6DAA-4F67-9A55-F54904CA56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HP Simplified</vt:lpstr>
      <vt:lpstr>HP Simplified Light</vt:lpstr>
      <vt:lpstr>6_HP Standard 16x9 v4</vt:lpstr>
      <vt:lpstr>Stellar -&gt; 360 architecture – Simplified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on AWS Cloud</dc:title>
  <dc:creator>esparza@hp.com</dc:creator>
  <cp:lastModifiedBy>Esparza, Pablo</cp:lastModifiedBy>
  <cp:revision>14</cp:revision>
  <dcterms:created xsi:type="dcterms:W3CDTF">2020-10-05T16:16:43Z</dcterms:created>
  <dcterms:modified xsi:type="dcterms:W3CDTF">2021-04-08T14:40:16Z</dcterms:modified>
</cp:coreProperties>
</file>