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80" r:id="rId3"/>
    <p:sldId id="258" r:id="rId4"/>
    <p:sldId id="270" r:id="rId5"/>
    <p:sldId id="275" r:id="rId6"/>
    <p:sldId id="262" r:id="rId7"/>
    <p:sldId id="259" r:id="rId8"/>
    <p:sldId id="278" r:id="rId9"/>
    <p:sldId id="260" r:id="rId10"/>
    <p:sldId id="261" r:id="rId11"/>
    <p:sldId id="263" r:id="rId12"/>
    <p:sldId id="267" r:id="rId13"/>
    <p:sldId id="266" r:id="rId14"/>
    <p:sldId id="277" r:id="rId15"/>
    <p:sldId id="268" r:id="rId16"/>
    <p:sldId id="27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abrata Mohanty" initials="DM" lastIdx="1" clrIdx="0">
    <p:extLst>
      <p:ext uri="{19B8F6BF-5375-455C-9EA6-DF929625EA0E}">
        <p15:presenceInfo xmlns:p15="http://schemas.microsoft.com/office/powerpoint/2012/main" userId="f115cf98954803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B07BF"/>
    <a:srgbClr val="941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brata Mohanty" userId="f115cf98954803ca" providerId="LiveId" clId="{0C594166-13F6-4BE1-9A1F-84BAD8F9DF56}"/>
    <pc:docChg chg="undo custSel addSld delSld modSld">
      <pc:chgData name="Debabrata Mohanty" userId="f115cf98954803ca" providerId="LiveId" clId="{0C594166-13F6-4BE1-9A1F-84BAD8F9DF56}" dt="2023-04-17T17:44:46.142" v="4710" actId="20577"/>
      <pc:docMkLst>
        <pc:docMk/>
      </pc:docMkLst>
      <pc:sldChg chg="addSp delSp modSp new mod modClrScheme delAnim modAnim chgLayout">
        <pc:chgData name="Debabrata Mohanty" userId="f115cf98954803ca" providerId="LiveId" clId="{0C594166-13F6-4BE1-9A1F-84BAD8F9DF56}" dt="2023-04-16T13:48:32.811" v="1656"/>
        <pc:sldMkLst>
          <pc:docMk/>
          <pc:sldMk cId="584580321" sldId="256"/>
        </pc:sldMkLst>
        <pc:spChg chg="del mod ord">
          <ac:chgData name="Debabrata Mohanty" userId="f115cf98954803ca" providerId="LiveId" clId="{0C594166-13F6-4BE1-9A1F-84BAD8F9DF56}" dt="2023-04-15T15:41:23.103" v="1" actId="700"/>
          <ac:spMkLst>
            <pc:docMk/>
            <pc:sldMk cId="584580321" sldId="256"/>
            <ac:spMk id="2" creationId="{CE8B3527-DE22-4FB3-1DE4-73EC359E3D58}"/>
          </ac:spMkLst>
        </pc:spChg>
        <pc:spChg chg="del mod ord">
          <ac:chgData name="Debabrata Mohanty" userId="f115cf98954803ca" providerId="LiveId" clId="{0C594166-13F6-4BE1-9A1F-84BAD8F9DF56}" dt="2023-04-15T15:41:23.103" v="1" actId="700"/>
          <ac:spMkLst>
            <pc:docMk/>
            <pc:sldMk cId="584580321" sldId="256"/>
            <ac:spMk id="3" creationId="{E5C2C8CE-93E7-ED8E-BB7B-8BF30C94CDED}"/>
          </ac:spMkLst>
        </pc:spChg>
        <pc:spChg chg="del mod ord">
          <ac:chgData name="Debabrata Mohanty" userId="f115cf98954803ca" providerId="LiveId" clId="{0C594166-13F6-4BE1-9A1F-84BAD8F9DF56}" dt="2023-04-15T15:41:23.103" v="1" actId="700"/>
          <ac:spMkLst>
            <pc:docMk/>
            <pc:sldMk cId="584580321" sldId="256"/>
            <ac:spMk id="4" creationId="{7928A809-A1E7-668F-B0A4-B00E65E832E8}"/>
          </ac:spMkLst>
        </pc:spChg>
        <pc:spChg chg="add mod ord">
          <ac:chgData name="Debabrata Mohanty" userId="f115cf98954803ca" providerId="LiveId" clId="{0C594166-13F6-4BE1-9A1F-84BAD8F9DF56}" dt="2023-04-15T18:59:27.723" v="738" actId="20577"/>
          <ac:spMkLst>
            <pc:docMk/>
            <pc:sldMk cId="584580321" sldId="256"/>
            <ac:spMk id="5" creationId="{7CC81803-EF19-9D3B-E112-42BBF9402418}"/>
          </ac:spMkLst>
        </pc:spChg>
        <pc:spChg chg="add del mod ord">
          <ac:chgData name="Debabrata Mohanty" userId="f115cf98954803ca" providerId="LiveId" clId="{0C594166-13F6-4BE1-9A1F-84BAD8F9DF56}" dt="2023-04-15T15:41:40.905" v="3"/>
          <ac:spMkLst>
            <pc:docMk/>
            <pc:sldMk cId="584580321" sldId="256"/>
            <ac:spMk id="6" creationId="{216E6D93-4102-808F-4F83-35E88A0C8234}"/>
          </ac:spMkLst>
        </pc:spChg>
        <pc:spChg chg="add mod ord">
          <ac:chgData name="Debabrata Mohanty" userId="f115cf98954803ca" providerId="LiveId" clId="{0C594166-13F6-4BE1-9A1F-84BAD8F9DF56}" dt="2023-04-16T10:33:57.785" v="1482" actId="20577"/>
          <ac:spMkLst>
            <pc:docMk/>
            <pc:sldMk cId="584580321" sldId="256"/>
            <ac:spMk id="7" creationId="{B6282259-893F-0474-9BE0-392BDDB481EB}"/>
          </ac:spMkLst>
        </pc:spChg>
        <pc:spChg chg="add del mod">
          <ac:chgData name="Debabrata Mohanty" userId="f115cf98954803ca" providerId="LiveId" clId="{0C594166-13F6-4BE1-9A1F-84BAD8F9DF56}" dt="2023-04-15T18:08:10.770" v="651" actId="21"/>
          <ac:spMkLst>
            <pc:docMk/>
            <pc:sldMk cId="584580321" sldId="256"/>
            <ac:spMk id="11" creationId="{75D12B4F-0F6A-35C6-4CC9-5E6CE6443B2D}"/>
          </ac:spMkLst>
        </pc:spChg>
        <pc:picChg chg="add del mod">
          <ac:chgData name="Debabrata Mohanty" userId="f115cf98954803ca" providerId="LiveId" clId="{0C594166-13F6-4BE1-9A1F-84BAD8F9DF56}" dt="2023-04-15T18:07:54.045" v="648" actId="21"/>
          <ac:picMkLst>
            <pc:docMk/>
            <pc:sldMk cId="584580321" sldId="256"/>
            <ac:picMk id="8" creationId="{4817C932-DB81-46BF-C473-082F5FCC5922}"/>
          </ac:picMkLst>
        </pc:picChg>
        <pc:picChg chg="add del mod">
          <ac:chgData name="Debabrata Mohanty" userId="f115cf98954803ca" providerId="LiveId" clId="{0C594166-13F6-4BE1-9A1F-84BAD8F9DF56}" dt="2023-04-15T18:13:52.473" v="688" actId="21"/>
          <ac:picMkLst>
            <pc:docMk/>
            <pc:sldMk cId="584580321" sldId="256"/>
            <ac:picMk id="1026" creationId="{EA76BF4F-B4FD-AEF2-B0F2-E71248FBA3F2}"/>
          </ac:picMkLst>
        </pc:picChg>
        <pc:picChg chg="add mod">
          <ac:chgData name="Debabrata Mohanty" userId="f115cf98954803ca" providerId="LiveId" clId="{0C594166-13F6-4BE1-9A1F-84BAD8F9DF56}" dt="2023-04-15T19:01:11.445" v="742" actId="339"/>
          <ac:picMkLst>
            <pc:docMk/>
            <pc:sldMk cId="584580321" sldId="256"/>
            <ac:picMk id="1028" creationId="{A5F52CB4-88A2-D81A-D999-875BBFB30ECF}"/>
          </ac:picMkLst>
        </pc:picChg>
        <pc:cxnChg chg="add mod">
          <ac:chgData name="Debabrata Mohanty" userId="f115cf98954803ca" providerId="LiveId" clId="{0C594166-13F6-4BE1-9A1F-84BAD8F9DF56}" dt="2023-04-15T18:59:53.428" v="740" actId="1076"/>
          <ac:cxnSpMkLst>
            <pc:docMk/>
            <pc:sldMk cId="584580321" sldId="256"/>
            <ac:cxnSpMk id="10" creationId="{55474475-57CE-5DDE-E933-46CB2559E01E}"/>
          </ac:cxnSpMkLst>
        </pc:cxnChg>
        <pc:cxnChg chg="add del mod">
          <ac:chgData name="Debabrata Mohanty" userId="f115cf98954803ca" providerId="LiveId" clId="{0C594166-13F6-4BE1-9A1F-84BAD8F9DF56}" dt="2023-04-15T17:34:38.621" v="506" actId="21"/>
          <ac:cxnSpMkLst>
            <pc:docMk/>
            <pc:sldMk cId="584580321" sldId="256"/>
            <ac:cxnSpMk id="13" creationId="{111BF48E-2D97-8AE3-27C7-B39216EC23A2}"/>
          </ac:cxnSpMkLst>
        </pc:cxnChg>
        <pc:cxnChg chg="add mod">
          <ac:chgData name="Debabrata Mohanty" userId="f115cf98954803ca" providerId="LiveId" clId="{0C594166-13F6-4BE1-9A1F-84BAD8F9DF56}" dt="2023-04-15T18:59:57.152" v="741" actId="1076"/>
          <ac:cxnSpMkLst>
            <pc:docMk/>
            <pc:sldMk cId="584580321" sldId="256"/>
            <ac:cxnSpMk id="18" creationId="{E3639431-B808-6F54-6715-B113300A5606}"/>
          </ac:cxnSpMkLst>
        </pc:cxnChg>
      </pc:sldChg>
      <pc:sldChg chg="addSp delSp modSp new mod modAnim">
        <pc:chgData name="Debabrata Mohanty" userId="f115cf98954803ca" providerId="LiveId" clId="{0C594166-13F6-4BE1-9A1F-84BAD8F9DF56}" dt="2023-04-17T17:40:16.720" v="4692" actId="14100"/>
        <pc:sldMkLst>
          <pc:docMk/>
          <pc:sldMk cId="2347432506" sldId="257"/>
        </pc:sldMkLst>
        <pc:spChg chg="mod">
          <ac:chgData name="Debabrata Mohanty" userId="f115cf98954803ca" providerId="LiveId" clId="{0C594166-13F6-4BE1-9A1F-84BAD8F9DF56}" dt="2023-04-17T17:31:33.817" v="4451" actId="115"/>
          <ac:spMkLst>
            <pc:docMk/>
            <pc:sldMk cId="2347432506" sldId="257"/>
            <ac:spMk id="2" creationId="{A7767D4F-8066-8DB9-B5BD-10E04B87653D}"/>
          </ac:spMkLst>
        </pc:spChg>
        <pc:spChg chg="mod">
          <ac:chgData name="Debabrata Mohanty" userId="f115cf98954803ca" providerId="LiveId" clId="{0C594166-13F6-4BE1-9A1F-84BAD8F9DF56}" dt="2023-04-17T17:40:16.720" v="4692" actId="14100"/>
          <ac:spMkLst>
            <pc:docMk/>
            <pc:sldMk cId="2347432506" sldId="257"/>
            <ac:spMk id="3" creationId="{FCAEE060-F4C1-8160-6352-B5FD94BBC0E2}"/>
          </ac:spMkLst>
        </pc:spChg>
        <pc:spChg chg="add del mod">
          <ac:chgData name="Debabrata Mohanty" userId="f115cf98954803ca" providerId="LiveId" clId="{0C594166-13F6-4BE1-9A1F-84BAD8F9DF56}" dt="2023-04-17T17:23:18.064" v="4382" actId="21"/>
          <ac:spMkLst>
            <pc:docMk/>
            <pc:sldMk cId="2347432506" sldId="257"/>
            <ac:spMk id="4" creationId="{BE87AD9D-E6AE-2526-E960-1BC94722542C}"/>
          </ac:spMkLst>
        </pc:spChg>
      </pc:sldChg>
      <pc:sldChg chg="addSp delSp modSp new mod modAnim">
        <pc:chgData name="Debabrata Mohanty" userId="f115cf98954803ca" providerId="LiveId" clId="{0C594166-13F6-4BE1-9A1F-84BAD8F9DF56}" dt="2023-04-17T07:10:28.744" v="3729"/>
        <pc:sldMkLst>
          <pc:docMk/>
          <pc:sldMk cId="2341490823" sldId="258"/>
        </pc:sldMkLst>
        <pc:spChg chg="mod">
          <ac:chgData name="Debabrata Mohanty" userId="f115cf98954803ca" providerId="LiveId" clId="{0C594166-13F6-4BE1-9A1F-84BAD8F9DF56}" dt="2023-04-16T13:57:20.758" v="1745" actId="113"/>
          <ac:spMkLst>
            <pc:docMk/>
            <pc:sldMk cId="2341490823" sldId="258"/>
            <ac:spMk id="2" creationId="{6E2182E8-A74C-329F-C082-261008E3C316}"/>
          </ac:spMkLst>
        </pc:spChg>
        <pc:spChg chg="del">
          <ac:chgData name="Debabrata Mohanty" userId="f115cf98954803ca" providerId="LiveId" clId="{0C594166-13F6-4BE1-9A1F-84BAD8F9DF56}" dt="2023-04-15T15:54:37.099" v="185"/>
          <ac:spMkLst>
            <pc:docMk/>
            <pc:sldMk cId="2341490823" sldId="258"/>
            <ac:spMk id="3" creationId="{120AB324-F89D-2E6A-3E2F-4C7ABFFA5D48}"/>
          </ac:spMkLst>
        </pc:spChg>
        <pc:spChg chg="mod ord">
          <ac:chgData name="Debabrata Mohanty" userId="f115cf98954803ca" providerId="LiveId" clId="{0C594166-13F6-4BE1-9A1F-84BAD8F9DF56}" dt="2023-04-16T09:28:28.910" v="870" actId="14100"/>
          <ac:spMkLst>
            <pc:docMk/>
            <pc:sldMk cId="2341490823" sldId="258"/>
            <ac:spMk id="4" creationId="{23115F47-2960-52E2-23EA-AB86962D0E71}"/>
          </ac:spMkLst>
        </pc:spChg>
        <pc:picChg chg="add mod">
          <ac:chgData name="Debabrata Mohanty" userId="f115cf98954803ca" providerId="LiveId" clId="{0C594166-13F6-4BE1-9A1F-84BAD8F9DF56}" dt="2023-04-15T19:03:01.277" v="744" actId="14100"/>
          <ac:picMkLst>
            <pc:docMk/>
            <pc:sldMk cId="2341490823" sldId="258"/>
            <ac:picMk id="1026" creationId="{497068CB-F19D-F02C-485E-6E935E0DD43C}"/>
          </ac:picMkLst>
        </pc:picChg>
      </pc:sldChg>
      <pc:sldChg chg="addSp delSp modSp new mod">
        <pc:chgData name="Debabrata Mohanty" userId="f115cf98954803ca" providerId="LiveId" clId="{0C594166-13F6-4BE1-9A1F-84BAD8F9DF56}" dt="2023-04-17T07:10:56.641" v="3731" actId="20577"/>
        <pc:sldMkLst>
          <pc:docMk/>
          <pc:sldMk cId="1560111983" sldId="259"/>
        </pc:sldMkLst>
        <pc:spChg chg="mod">
          <ac:chgData name="Debabrata Mohanty" userId="f115cf98954803ca" providerId="LiveId" clId="{0C594166-13F6-4BE1-9A1F-84BAD8F9DF56}" dt="2023-04-17T07:10:56.641" v="3731" actId="20577"/>
          <ac:spMkLst>
            <pc:docMk/>
            <pc:sldMk cId="1560111983" sldId="259"/>
            <ac:spMk id="2" creationId="{E1DA58C0-1B31-A104-DDA0-6EF07AFCF0B0}"/>
          </ac:spMkLst>
        </pc:spChg>
        <pc:spChg chg="del mod">
          <ac:chgData name="Debabrata Mohanty" userId="f115cf98954803ca" providerId="LiveId" clId="{0C594166-13F6-4BE1-9A1F-84BAD8F9DF56}" dt="2023-04-16T09:12:55.962" v="755"/>
          <ac:spMkLst>
            <pc:docMk/>
            <pc:sldMk cId="1560111983" sldId="259"/>
            <ac:spMk id="3" creationId="{623FA01D-9132-655B-6A42-E112A8496E47}"/>
          </ac:spMkLst>
        </pc:spChg>
        <pc:spChg chg="add mod">
          <ac:chgData name="Debabrata Mohanty" userId="f115cf98954803ca" providerId="LiveId" clId="{0C594166-13F6-4BE1-9A1F-84BAD8F9DF56}" dt="2023-04-16T18:55:56.973" v="2692" actId="20577"/>
          <ac:spMkLst>
            <pc:docMk/>
            <pc:sldMk cId="1560111983" sldId="259"/>
            <ac:spMk id="3" creationId="{C1BE8F41-1C11-B144-B7D1-022D67520075}"/>
          </ac:spMkLst>
        </pc:spChg>
        <pc:spChg chg="add del mod">
          <ac:chgData name="Debabrata Mohanty" userId="f115cf98954803ca" providerId="LiveId" clId="{0C594166-13F6-4BE1-9A1F-84BAD8F9DF56}" dt="2023-04-16T18:31:39.160" v="2111" actId="1957"/>
          <ac:spMkLst>
            <pc:docMk/>
            <pc:sldMk cId="1560111983" sldId="259"/>
            <ac:spMk id="6" creationId="{5055EF5C-11CC-1CBE-2EAE-863083B1212F}"/>
          </ac:spMkLst>
        </pc:spChg>
        <pc:graphicFrameChg chg="add del mod">
          <ac:chgData name="Debabrata Mohanty" userId="f115cf98954803ca" providerId="LiveId" clId="{0C594166-13F6-4BE1-9A1F-84BAD8F9DF56}" dt="2023-04-16T18:31:30.526" v="2109" actId="21"/>
          <ac:graphicFrameMkLst>
            <pc:docMk/>
            <pc:sldMk cId="1560111983" sldId="259"/>
            <ac:graphicFrameMk id="4" creationId="{4A0B0A45-3E02-DFC7-C957-B793343A8F86}"/>
          </ac:graphicFrameMkLst>
        </pc:graphicFrameChg>
        <pc:graphicFrameChg chg="add mod">
          <ac:chgData name="Debabrata Mohanty" userId="f115cf98954803ca" providerId="LiveId" clId="{0C594166-13F6-4BE1-9A1F-84BAD8F9DF56}" dt="2023-04-16T18:40:38.047" v="2417" actId="14100"/>
          <ac:graphicFrameMkLst>
            <pc:docMk/>
            <pc:sldMk cId="1560111983" sldId="259"/>
            <ac:graphicFrameMk id="9" creationId="{9E825664-64DF-BD89-1E82-6AC5A18269DA}"/>
          </ac:graphicFrameMkLst>
        </pc:graphicFrameChg>
      </pc:sldChg>
      <pc:sldChg chg="addSp delSp modSp new mod">
        <pc:chgData name="Debabrata Mohanty" userId="f115cf98954803ca" providerId="LiveId" clId="{0C594166-13F6-4BE1-9A1F-84BAD8F9DF56}" dt="2023-04-17T17:42:43.543" v="4709" actId="14100"/>
        <pc:sldMkLst>
          <pc:docMk/>
          <pc:sldMk cId="1114266803" sldId="260"/>
        </pc:sldMkLst>
        <pc:spChg chg="mod">
          <ac:chgData name="Debabrata Mohanty" userId="f115cf98954803ca" providerId="LiveId" clId="{0C594166-13F6-4BE1-9A1F-84BAD8F9DF56}" dt="2023-04-17T17:42:37.139" v="4707" actId="20577"/>
          <ac:spMkLst>
            <pc:docMk/>
            <pc:sldMk cId="1114266803" sldId="260"/>
            <ac:spMk id="2" creationId="{043C1579-6FD7-2069-07AA-751BCE7FA2E7}"/>
          </ac:spMkLst>
        </pc:spChg>
        <pc:spChg chg="del mod">
          <ac:chgData name="Debabrata Mohanty" userId="f115cf98954803ca" providerId="LiveId" clId="{0C594166-13F6-4BE1-9A1F-84BAD8F9DF56}" dt="2023-04-16T09:14:31.219" v="766"/>
          <ac:spMkLst>
            <pc:docMk/>
            <pc:sldMk cId="1114266803" sldId="260"/>
            <ac:spMk id="3" creationId="{BC7EBFC1-BA0B-EBD7-8FBD-678E8C0AAB5F}"/>
          </ac:spMkLst>
        </pc:spChg>
        <pc:spChg chg="add del mod">
          <ac:chgData name="Debabrata Mohanty" userId="f115cf98954803ca" providerId="LiveId" clId="{0C594166-13F6-4BE1-9A1F-84BAD8F9DF56}" dt="2023-04-16T18:41:36.584" v="2421" actId="1957"/>
          <ac:spMkLst>
            <pc:docMk/>
            <pc:sldMk cId="1114266803" sldId="260"/>
            <ac:spMk id="5" creationId="{33AEC5BA-6D04-A207-C331-042814577060}"/>
          </ac:spMkLst>
        </pc:spChg>
        <pc:spChg chg="add del mod">
          <ac:chgData name="Debabrata Mohanty" userId="f115cf98954803ca" providerId="LiveId" clId="{0C594166-13F6-4BE1-9A1F-84BAD8F9DF56}" dt="2023-04-16T18:50:21.372" v="2475"/>
          <ac:spMkLst>
            <pc:docMk/>
            <pc:sldMk cId="1114266803" sldId="260"/>
            <ac:spMk id="9" creationId="{BBE19FEA-B403-E8A4-2D39-2C6A1C22C4AB}"/>
          </ac:spMkLst>
        </pc:spChg>
        <pc:spChg chg="add del mod">
          <ac:chgData name="Debabrata Mohanty" userId="f115cf98954803ca" providerId="LiveId" clId="{0C594166-13F6-4BE1-9A1F-84BAD8F9DF56}" dt="2023-04-16T18:50:21.372" v="2477"/>
          <ac:spMkLst>
            <pc:docMk/>
            <pc:sldMk cId="1114266803" sldId="260"/>
            <ac:spMk id="10" creationId="{119E4B32-3EC1-C54D-11AA-61E81903428C}"/>
          </ac:spMkLst>
        </pc:spChg>
        <pc:spChg chg="add del mod">
          <ac:chgData name="Debabrata Mohanty" userId="f115cf98954803ca" providerId="LiveId" clId="{0C594166-13F6-4BE1-9A1F-84BAD8F9DF56}" dt="2023-04-16T18:50:21.372" v="2479"/>
          <ac:spMkLst>
            <pc:docMk/>
            <pc:sldMk cId="1114266803" sldId="260"/>
            <ac:spMk id="11" creationId="{BB00EEFC-A38E-D76F-9FCC-141EDF6FFAD1}"/>
          </ac:spMkLst>
        </pc:spChg>
        <pc:spChg chg="add mod">
          <ac:chgData name="Debabrata Mohanty" userId="f115cf98954803ca" providerId="LiveId" clId="{0C594166-13F6-4BE1-9A1F-84BAD8F9DF56}" dt="2023-04-17T07:11:46.773" v="3755" actId="6549"/>
          <ac:spMkLst>
            <pc:docMk/>
            <pc:sldMk cId="1114266803" sldId="260"/>
            <ac:spMk id="12" creationId="{3DA160C9-E76A-F79C-C0B0-6CAC4C61B48E}"/>
          </ac:spMkLst>
        </pc:spChg>
        <pc:graphicFrameChg chg="add del mod">
          <ac:chgData name="Debabrata Mohanty" userId="f115cf98954803ca" providerId="LiveId" clId="{0C594166-13F6-4BE1-9A1F-84BAD8F9DF56}" dt="2023-04-16T18:41:23.234" v="2419" actId="21"/>
          <ac:graphicFrameMkLst>
            <pc:docMk/>
            <pc:sldMk cId="1114266803" sldId="260"/>
            <ac:graphicFrameMk id="4" creationId="{AB760987-BBEA-6DC5-C066-49EFA1DBFF1A}"/>
          </ac:graphicFrameMkLst>
        </pc:graphicFrameChg>
        <pc:graphicFrameChg chg="add mod">
          <ac:chgData name="Debabrata Mohanty" userId="f115cf98954803ca" providerId="LiveId" clId="{0C594166-13F6-4BE1-9A1F-84BAD8F9DF56}" dt="2023-04-17T17:42:43.543" v="4709" actId="14100"/>
          <ac:graphicFrameMkLst>
            <pc:docMk/>
            <pc:sldMk cId="1114266803" sldId="260"/>
            <ac:graphicFrameMk id="8" creationId="{E72E7746-0E30-9E67-872B-038DC4684501}"/>
          </ac:graphicFrameMkLst>
        </pc:graphicFrameChg>
      </pc:sldChg>
      <pc:sldChg chg="addSp delSp modSp new mod addCm delCm">
        <pc:chgData name="Debabrata Mohanty" userId="f115cf98954803ca" providerId="LiveId" clId="{0C594166-13F6-4BE1-9A1F-84BAD8F9DF56}" dt="2023-04-17T07:44:35.357" v="3949" actId="14100"/>
        <pc:sldMkLst>
          <pc:docMk/>
          <pc:sldMk cId="1665780904" sldId="261"/>
        </pc:sldMkLst>
        <pc:spChg chg="mod">
          <ac:chgData name="Debabrata Mohanty" userId="f115cf98954803ca" providerId="LiveId" clId="{0C594166-13F6-4BE1-9A1F-84BAD8F9DF56}" dt="2023-04-17T07:43:56.019" v="3942" actId="20577"/>
          <ac:spMkLst>
            <pc:docMk/>
            <pc:sldMk cId="1665780904" sldId="261"/>
            <ac:spMk id="2" creationId="{27262060-B176-0D95-84E4-E4F0A963C7D2}"/>
          </ac:spMkLst>
        </pc:spChg>
        <pc:spChg chg="add del mod">
          <ac:chgData name="Debabrata Mohanty" userId="f115cf98954803ca" providerId="LiveId" clId="{0C594166-13F6-4BE1-9A1F-84BAD8F9DF56}" dt="2023-04-16T18:57:10.331" v="2715"/>
          <ac:spMkLst>
            <pc:docMk/>
            <pc:sldMk cId="1665780904" sldId="261"/>
            <ac:spMk id="3" creationId="{AD3C271A-D405-A7E6-8EAD-7CF4B761ECB3}"/>
          </ac:spMkLst>
        </pc:spChg>
        <pc:spChg chg="del mod">
          <ac:chgData name="Debabrata Mohanty" userId="f115cf98954803ca" providerId="LiveId" clId="{0C594166-13F6-4BE1-9A1F-84BAD8F9DF56}" dt="2023-04-16T09:16:39.260" v="777"/>
          <ac:spMkLst>
            <pc:docMk/>
            <pc:sldMk cId="1665780904" sldId="261"/>
            <ac:spMk id="3" creationId="{EA2097CF-8731-3111-CCF7-D73AE6ACF64F}"/>
          </ac:spMkLst>
        </pc:spChg>
        <pc:spChg chg="add del mod">
          <ac:chgData name="Debabrata Mohanty" userId="f115cf98954803ca" providerId="LiveId" clId="{0C594166-13F6-4BE1-9A1F-84BAD8F9DF56}" dt="2023-04-16T19:03:59.314" v="2722"/>
          <ac:spMkLst>
            <pc:docMk/>
            <pc:sldMk cId="1665780904" sldId="261"/>
            <ac:spMk id="5" creationId="{195C8188-9C4C-1967-0FB2-F89F02583FD9}"/>
          </ac:spMkLst>
        </pc:spChg>
        <pc:spChg chg="add del mod">
          <ac:chgData name="Debabrata Mohanty" userId="f115cf98954803ca" providerId="LiveId" clId="{0C594166-13F6-4BE1-9A1F-84BAD8F9DF56}" dt="2023-04-16T19:04:33.242" v="2729"/>
          <ac:spMkLst>
            <pc:docMk/>
            <pc:sldMk cId="1665780904" sldId="261"/>
            <ac:spMk id="6" creationId="{DE3762F9-99B4-3E75-9F70-8C6BCF94914E}"/>
          </ac:spMkLst>
        </pc:spChg>
        <pc:spChg chg="add mod">
          <ac:chgData name="Debabrata Mohanty" userId="f115cf98954803ca" providerId="LiveId" clId="{0C594166-13F6-4BE1-9A1F-84BAD8F9DF56}" dt="2023-04-17T07:12:08.331" v="3764" actId="20577"/>
          <ac:spMkLst>
            <pc:docMk/>
            <pc:sldMk cId="1665780904" sldId="261"/>
            <ac:spMk id="7" creationId="{A384EFEB-2D20-AD24-23BF-6A72E2AEA3C5}"/>
          </ac:spMkLst>
        </pc:spChg>
        <pc:spChg chg="add mod">
          <ac:chgData name="Debabrata Mohanty" userId="f115cf98954803ca" providerId="LiveId" clId="{0C594166-13F6-4BE1-9A1F-84BAD8F9DF56}" dt="2023-04-16T19:51:12.113" v="2820" actId="1076"/>
          <ac:spMkLst>
            <pc:docMk/>
            <pc:sldMk cId="1665780904" sldId="261"/>
            <ac:spMk id="8" creationId="{44DC56F0-D7A7-CD59-B294-23250681FC7C}"/>
          </ac:spMkLst>
        </pc:spChg>
        <pc:spChg chg="add del mod">
          <ac:chgData name="Debabrata Mohanty" userId="f115cf98954803ca" providerId="LiveId" clId="{0C594166-13F6-4BE1-9A1F-84BAD8F9DF56}" dt="2023-04-16T19:51:22.676" v="2824"/>
          <ac:spMkLst>
            <pc:docMk/>
            <pc:sldMk cId="1665780904" sldId="261"/>
            <ac:spMk id="9" creationId="{AD2F2124-E2E7-8830-0762-9750ED5092AD}"/>
          </ac:spMkLst>
        </pc:spChg>
        <pc:spChg chg="add del mod">
          <ac:chgData name="Debabrata Mohanty" userId="f115cf98954803ca" providerId="LiveId" clId="{0C594166-13F6-4BE1-9A1F-84BAD8F9DF56}" dt="2023-04-16T19:51:25.737" v="2826" actId="21"/>
          <ac:spMkLst>
            <pc:docMk/>
            <pc:sldMk cId="1665780904" sldId="261"/>
            <ac:spMk id="10" creationId="{F8AECEAE-B507-E0B5-6702-D09E2F5BBC25}"/>
          </ac:spMkLst>
        </pc:spChg>
        <pc:spChg chg="add del mod">
          <ac:chgData name="Debabrata Mohanty" userId="f115cf98954803ca" providerId="LiveId" clId="{0C594166-13F6-4BE1-9A1F-84BAD8F9DF56}" dt="2023-04-16T19:52:33.364" v="2828"/>
          <ac:spMkLst>
            <pc:docMk/>
            <pc:sldMk cId="1665780904" sldId="261"/>
            <ac:spMk id="11" creationId="{4B3F7A7F-E89F-E3DE-B10B-9426F85FA015}"/>
          </ac:spMkLst>
        </pc:spChg>
        <pc:graphicFrameChg chg="add mod ord">
          <ac:chgData name="Debabrata Mohanty" userId="f115cf98954803ca" providerId="LiveId" clId="{0C594166-13F6-4BE1-9A1F-84BAD8F9DF56}" dt="2023-04-17T07:44:35.357" v="3949" actId="14100"/>
          <ac:graphicFrameMkLst>
            <pc:docMk/>
            <pc:sldMk cId="1665780904" sldId="261"/>
            <ac:graphicFrameMk id="4" creationId="{FB8CF568-AA98-7DBB-9925-731318222CC1}"/>
          </ac:graphicFrameMkLst>
        </pc:graphicFrameChg>
        <pc:picChg chg="add mod">
          <ac:chgData name="Debabrata Mohanty" userId="f115cf98954803ca" providerId="LiveId" clId="{0C594166-13F6-4BE1-9A1F-84BAD8F9DF56}" dt="2023-04-16T20:01:11.504" v="2858" actId="14100"/>
          <ac:picMkLst>
            <pc:docMk/>
            <pc:sldMk cId="1665780904" sldId="261"/>
            <ac:picMk id="1026" creationId="{C0C6C549-540F-85BA-59BA-D292D2E32EBC}"/>
          </ac:picMkLst>
        </pc:picChg>
        <pc:picChg chg="add mod">
          <ac:chgData name="Debabrata Mohanty" userId="f115cf98954803ca" providerId="LiveId" clId="{0C594166-13F6-4BE1-9A1F-84BAD8F9DF56}" dt="2023-04-16T20:22:13.310" v="3410" actId="14100"/>
          <ac:picMkLst>
            <pc:docMk/>
            <pc:sldMk cId="1665780904" sldId="261"/>
            <ac:picMk id="1034" creationId="{2867E8A0-E96D-0038-93EA-FEA67ED9A095}"/>
          </ac:picMkLst>
        </pc:picChg>
      </pc:sldChg>
      <pc:sldChg chg="addSp delSp modSp new mod">
        <pc:chgData name="Debabrata Mohanty" userId="f115cf98954803ca" providerId="LiveId" clId="{0C594166-13F6-4BE1-9A1F-84BAD8F9DF56}" dt="2023-04-16T20:02:26.163" v="2862" actId="403"/>
        <pc:sldMkLst>
          <pc:docMk/>
          <pc:sldMk cId="2210154654" sldId="262"/>
        </pc:sldMkLst>
        <pc:spChg chg="mod">
          <ac:chgData name="Debabrata Mohanty" userId="f115cf98954803ca" providerId="LiveId" clId="{0C594166-13F6-4BE1-9A1F-84BAD8F9DF56}" dt="2023-04-16T13:57:05.765" v="1743" actId="113"/>
          <ac:spMkLst>
            <pc:docMk/>
            <pc:sldMk cId="2210154654" sldId="262"/>
            <ac:spMk id="2" creationId="{BDD4FAE6-B028-EA03-E449-DBF2554A258D}"/>
          </ac:spMkLst>
        </pc:spChg>
        <pc:spChg chg="del mod">
          <ac:chgData name="Debabrata Mohanty" userId="f115cf98954803ca" providerId="LiveId" clId="{0C594166-13F6-4BE1-9A1F-84BAD8F9DF56}" dt="2023-04-16T10:11:30.420" v="1333"/>
          <ac:spMkLst>
            <pc:docMk/>
            <pc:sldMk cId="2210154654" sldId="262"/>
            <ac:spMk id="3" creationId="{D8BAC767-6F3D-9B22-80AD-1DFB9943D68F}"/>
          </ac:spMkLst>
        </pc:spChg>
        <pc:spChg chg="add del mod">
          <ac:chgData name="Debabrata Mohanty" userId="f115cf98954803ca" providerId="LiveId" clId="{0C594166-13F6-4BE1-9A1F-84BAD8F9DF56}" dt="2023-04-16T10:14:49.569" v="1340"/>
          <ac:spMkLst>
            <pc:docMk/>
            <pc:sldMk cId="2210154654" sldId="262"/>
            <ac:spMk id="6" creationId="{364EDA1E-FD8E-0FA5-CB73-B308B7869E17}"/>
          </ac:spMkLst>
        </pc:spChg>
        <pc:graphicFrameChg chg="add del mod">
          <ac:chgData name="Debabrata Mohanty" userId="f115cf98954803ca" providerId="LiveId" clId="{0C594166-13F6-4BE1-9A1F-84BAD8F9DF56}" dt="2023-04-16T10:14:38.214" v="1339"/>
          <ac:graphicFrameMkLst>
            <pc:docMk/>
            <pc:sldMk cId="2210154654" sldId="262"/>
            <ac:graphicFrameMk id="7" creationId="{7D0E1A48-F039-1A0F-B6FC-47226F82FB79}"/>
          </ac:graphicFrameMkLst>
        </pc:graphicFrameChg>
        <pc:graphicFrameChg chg="add mod modGraphic">
          <ac:chgData name="Debabrata Mohanty" userId="f115cf98954803ca" providerId="LiveId" clId="{0C594166-13F6-4BE1-9A1F-84BAD8F9DF56}" dt="2023-04-16T20:02:26.163" v="2862" actId="403"/>
          <ac:graphicFrameMkLst>
            <pc:docMk/>
            <pc:sldMk cId="2210154654" sldId="262"/>
            <ac:graphicFrameMk id="8" creationId="{24EEC782-D7BE-4921-8C1D-232E9BD61F9C}"/>
          </ac:graphicFrameMkLst>
        </pc:graphicFrameChg>
        <pc:picChg chg="add del mod">
          <ac:chgData name="Debabrata Mohanty" userId="f115cf98954803ca" providerId="LiveId" clId="{0C594166-13F6-4BE1-9A1F-84BAD8F9DF56}" dt="2023-04-16T10:14:19.830" v="1337" actId="21"/>
          <ac:picMkLst>
            <pc:docMk/>
            <pc:sldMk cId="2210154654" sldId="262"/>
            <ac:picMk id="4" creationId="{31CE97F4-33A3-64D8-A52F-7C2D3E89F7FB}"/>
          </ac:picMkLst>
        </pc:picChg>
      </pc:sldChg>
      <pc:sldChg chg="addSp delSp modSp new mod">
        <pc:chgData name="Debabrata Mohanty" userId="f115cf98954803ca" providerId="LiveId" clId="{0C594166-13F6-4BE1-9A1F-84BAD8F9DF56}" dt="2023-04-17T17:44:46.142" v="4710" actId="20577"/>
        <pc:sldMkLst>
          <pc:docMk/>
          <pc:sldMk cId="151753242" sldId="263"/>
        </pc:sldMkLst>
        <pc:spChg chg="mod">
          <ac:chgData name="Debabrata Mohanty" userId="f115cf98954803ca" providerId="LiveId" clId="{0C594166-13F6-4BE1-9A1F-84BAD8F9DF56}" dt="2023-04-16T18:15:22.443" v="2093" actId="14100"/>
          <ac:spMkLst>
            <pc:docMk/>
            <pc:sldMk cId="151753242" sldId="263"/>
            <ac:spMk id="2" creationId="{428C8DCB-9B1B-565D-DE0B-D83981978418}"/>
          </ac:spMkLst>
        </pc:spChg>
        <pc:spChg chg="add del mod">
          <ac:chgData name="Debabrata Mohanty" userId="f115cf98954803ca" providerId="LiveId" clId="{0C594166-13F6-4BE1-9A1F-84BAD8F9DF56}" dt="2023-04-16T20:12:46.156" v="3050"/>
          <ac:spMkLst>
            <pc:docMk/>
            <pc:sldMk cId="151753242" sldId="263"/>
            <ac:spMk id="3" creationId="{5C6040BD-C20C-B7DD-5E61-02BF32758643}"/>
          </ac:spMkLst>
        </pc:spChg>
        <pc:spChg chg="del mod">
          <ac:chgData name="Debabrata Mohanty" userId="f115cf98954803ca" providerId="LiveId" clId="{0C594166-13F6-4BE1-9A1F-84BAD8F9DF56}" dt="2023-04-16T10:20:22.091" v="1407"/>
          <ac:spMkLst>
            <pc:docMk/>
            <pc:sldMk cId="151753242" sldId="263"/>
            <ac:spMk id="3" creationId="{FD16DD00-889B-7446-F8FE-54B5D1E9DC50}"/>
          </ac:spMkLst>
        </pc:spChg>
        <pc:spChg chg="add del mod">
          <ac:chgData name="Debabrata Mohanty" userId="f115cf98954803ca" providerId="LiveId" clId="{0C594166-13F6-4BE1-9A1F-84BAD8F9DF56}" dt="2023-04-16T20:12:53.635" v="3053"/>
          <ac:spMkLst>
            <pc:docMk/>
            <pc:sldMk cId="151753242" sldId="263"/>
            <ac:spMk id="5" creationId="{CE9E999A-102B-DDE5-26B3-55201C89F93E}"/>
          </ac:spMkLst>
        </pc:spChg>
        <pc:spChg chg="add del mod">
          <ac:chgData name="Debabrata Mohanty" userId="f115cf98954803ca" providerId="LiveId" clId="{0C594166-13F6-4BE1-9A1F-84BAD8F9DF56}" dt="2023-04-17T17:44:46.142" v="4710" actId="20577"/>
          <ac:spMkLst>
            <pc:docMk/>
            <pc:sldMk cId="151753242" sldId="263"/>
            <ac:spMk id="6" creationId="{9F1B698F-305A-203B-250A-DCDC6DCEA50D}"/>
          </ac:spMkLst>
        </pc:spChg>
        <pc:graphicFrameChg chg="add mod">
          <ac:chgData name="Debabrata Mohanty" userId="f115cf98954803ca" providerId="LiveId" clId="{0C594166-13F6-4BE1-9A1F-84BAD8F9DF56}" dt="2023-04-16T20:21:41.483" v="3408" actId="14100"/>
          <ac:graphicFrameMkLst>
            <pc:docMk/>
            <pc:sldMk cId="151753242" sldId="263"/>
            <ac:graphicFrameMk id="4" creationId="{948E8281-A893-8C7C-7330-E8654EF5FDFF}"/>
          </ac:graphicFrameMkLst>
        </pc:graphicFrameChg>
      </pc:sldChg>
      <pc:sldChg chg="addSp delSp modSp new add del mod">
        <pc:chgData name="Debabrata Mohanty" userId="f115cf98954803ca" providerId="LiveId" clId="{0C594166-13F6-4BE1-9A1F-84BAD8F9DF56}" dt="2023-04-17T07:28:13.211" v="3833" actId="2696"/>
        <pc:sldMkLst>
          <pc:docMk/>
          <pc:sldMk cId="1111462961" sldId="264"/>
        </pc:sldMkLst>
        <pc:spChg chg="mod">
          <ac:chgData name="Debabrata Mohanty" userId="f115cf98954803ca" providerId="LiveId" clId="{0C594166-13F6-4BE1-9A1F-84BAD8F9DF56}" dt="2023-04-16T19:40:11.424" v="2772" actId="14100"/>
          <ac:spMkLst>
            <pc:docMk/>
            <pc:sldMk cId="1111462961" sldId="264"/>
            <ac:spMk id="2" creationId="{997712A3-9B3F-1E28-683B-7272D483AE3D}"/>
          </ac:spMkLst>
        </pc:spChg>
        <pc:spChg chg="del mod">
          <ac:chgData name="Debabrata Mohanty" userId="f115cf98954803ca" providerId="LiveId" clId="{0C594166-13F6-4BE1-9A1F-84BAD8F9DF56}" dt="2023-04-16T09:23:38.737" v="822"/>
          <ac:spMkLst>
            <pc:docMk/>
            <pc:sldMk cId="1111462961" sldId="264"/>
            <ac:spMk id="3" creationId="{D0FE07B4-9F99-A3A5-6236-0348477BCCE3}"/>
          </ac:spMkLst>
        </pc:spChg>
        <pc:spChg chg="add del mod">
          <ac:chgData name="Debabrata Mohanty" userId="f115cf98954803ca" providerId="LiveId" clId="{0C594166-13F6-4BE1-9A1F-84BAD8F9DF56}" dt="2023-04-16T19:38:10.728" v="2760" actId="1957"/>
          <ac:spMkLst>
            <pc:docMk/>
            <pc:sldMk cId="1111462961" sldId="264"/>
            <ac:spMk id="5" creationId="{38202DC0-B78B-1972-BFE0-770377E9781A}"/>
          </ac:spMkLst>
        </pc:spChg>
        <pc:graphicFrameChg chg="add del mod">
          <ac:chgData name="Debabrata Mohanty" userId="f115cf98954803ca" providerId="LiveId" clId="{0C594166-13F6-4BE1-9A1F-84BAD8F9DF56}" dt="2023-04-16T19:38:01.055" v="2758" actId="21"/>
          <ac:graphicFrameMkLst>
            <pc:docMk/>
            <pc:sldMk cId="1111462961" sldId="264"/>
            <ac:graphicFrameMk id="4" creationId="{0B3FFC88-ED83-4D16-85B1-187FF3523283}"/>
          </ac:graphicFrameMkLst>
        </pc:graphicFrameChg>
        <pc:graphicFrameChg chg="add mod">
          <ac:chgData name="Debabrata Mohanty" userId="f115cf98954803ca" providerId="LiveId" clId="{0C594166-13F6-4BE1-9A1F-84BAD8F9DF56}" dt="2023-04-16T19:46:38.328" v="2792" actId="14100"/>
          <ac:graphicFrameMkLst>
            <pc:docMk/>
            <pc:sldMk cId="1111462961" sldId="264"/>
            <ac:graphicFrameMk id="8" creationId="{20E61B52-EEC6-2528-E648-F13CFB67FC9E}"/>
          </ac:graphicFrameMkLst>
        </pc:graphicFrameChg>
      </pc:sldChg>
      <pc:sldChg chg="addSp delSp modSp new mod">
        <pc:chgData name="Debabrata Mohanty" userId="f115cf98954803ca" providerId="LiveId" clId="{0C594166-13F6-4BE1-9A1F-84BAD8F9DF56}" dt="2023-04-17T07:15:17.729" v="3804" actId="20577"/>
        <pc:sldMkLst>
          <pc:docMk/>
          <pc:sldMk cId="2641828549" sldId="265"/>
        </pc:sldMkLst>
        <pc:spChg chg="mod">
          <ac:chgData name="Debabrata Mohanty" userId="f115cf98954803ca" providerId="LiveId" clId="{0C594166-13F6-4BE1-9A1F-84BAD8F9DF56}" dt="2023-04-16T17:58:12.872" v="2041" actId="27636"/>
          <ac:spMkLst>
            <pc:docMk/>
            <pc:sldMk cId="2641828549" sldId="265"/>
            <ac:spMk id="2" creationId="{A9B9780D-143F-DAE4-713C-C14D5F0CD4C2}"/>
          </ac:spMkLst>
        </pc:spChg>
        <pc:spChg chg="add mod">
          <ac:chgData name="Debabrata Mohanty" userId="f115cf98954803ca" providerId="LiveId" clId="{0C594166-13F6-4BE1-9A1F-84BAD8F9DF56}" dt="2023-04-17T07:15:17.729" v="3804" actId="20577"/>
          <ac:spMkLst>
            <pc:docMk/>
            <pc:sldMk cId="2641828549" sldId="265"/>
            <ac:spMk id="3" creationId="{278CA18C-E12F-7EB4-DFB2-4B1CAD8DD33A}"/>
          </ac:spMkLst>
        </pc:spChg>
        <pc:spChg chg="del">
          <ac:chgData name="Debabrata Mohanty" userId="f115cf98954803ca" providerId="LiveId" clId="{0C594166-13F6-4BE1-9A1F-84BAD8F9DF56}" dt="2023-04-16T09:26:34.789" v="858"/>
          <ac:spMkLst>
            <pc:docMk/>
            <pc:sldMk cId="2641828549" sldId="265"/>
            <ac:spMk id="3" creationId="{BA8567FC-5EAA-11E3-1D5E-11EBDA8DA4E7}"/>
          </ac:spMkLst>
        </pc:spChg>
        <pc:graphicFrameChg chg="add mod modGraphic">
          <ac:chgData name="Debabrata Mohanty" userId="f115cf98954803ca" providerId="LiveId" clId="{0C594166-13F6-4BE1-9A1F-84BAD8F9DF56}" dt="2023-04-16T20:52:10.754" v="3427"/>
          <ac:graphicFrameMkLst>
            <pc:docMk/>
            <pc:sldMk cId="2641828549" sldId="265"/>
            <ac:graphicFrameMk id="4" creationId="{4C775A24-E6B7-6F48-006A-39BC1523F781}"/>
          </ac:graphicFrameMkLst>
        </pc:graphicFrameChg>
      </pc:sldChg>
      <pc:sldChg chg="addSp delSp modSp new mod">
        <pc:chgData name="Debabrata Mohanty" userId="f115cf98954803ca" providerId="LiveId" clId="{0C594166-13F6-4BE1-9A1F-84BAD8F9DF56}" dt="2023-04-16T20:06:19.562" v="3045" actId="20577"/>
        <pc:sldMkLst>
          <pc:docMk/>
          <pc:sldMk cId="2918933265" sldId="266"/>
        </pc:sldMkLst>
        <pc:spChg chg="mod">
          <ac:chgData name="Debabrata Mohanty" userId="f115cf98954803ca" providerId="LiveId" clId="{0C594166-13F6-4BE1-9A1F-84BAD8F9DF56}" dt="2023-04-16T18:15:57.093" v="2097" actId="20577"/>
          <ac:spMkLst>
            <pc:docMk/>
            <pc:sldMk cId="2918933265" sldId="266"/>
            <ac:spMk id="2" creationId="{D1C731D9-3044-8474-066E-B8FD8F7A4401}"/>
          </ac:spMkLst>
        </pc:spChg>
        <pc:spChg chg="add mod">
          <ac:chgData name="Debabrata Mohanty" userId="f115cf98954803ca" providerId="LiveId" clId="{0C594166-13F6-4BE1-9A1F-84BAD8F9DF56}" dt="2023-04-16T20:06:19.562" v="3045" actId="20577"/>
          <ac:spMkLst>
            <pc:docMk/>
            <pc:sldMk cId="2918933265" sldId="266"/>
            <ac:spMk id="3" creationId="{0D759C71-CEA1-981D-5DF7-C24F3A10FF5D}"/>
          </ac:spMkLst>
        </pc:spChg>
        <pc:spChg chg="del mod">
          <ac:chgData name="Debabrata Mohanty" userId="f115cf98954803ca" providerId="LiveId" clId="{0C594166-13F6-4BE1-9A1F-84BAD8F9DF56}" dt="2023-04-16T10:25:05.897" v="1424"/>
          <ac:spMkLst>
            <pc:docMk/>
            <pc:sldMk cId="2918933265" sldId="266"/>
            <ac:spMk id="3" creationId="{6F552CD3-C06C-6057-EE3B-574859EE54D0}"/>
          </ac:spMkLst>
        </pc:spChg>
        <pc:graphicFrameChg chg="add mod topLvl modGraphic">
          <ac:chgData name="Debabrata Mohanty" userId="f115cf98954803ca" providerId="LiveId" clId="{0C594166-13F6-4BE1-9A1F-84BAD8F9DF56}" dt="2023-04-16T19:44:08.961" v="2781" actId="14861"/>
          <ac:graphicFrameMkLst>
            <pc:docMk/>
            <pc:sldMk cId="2918933265" sldId="266"/>
            <ac:graphicFrameMk id="4" creationId="{AB7A2BBB-B690-A1CA-8E91-DBEB0A91E29C}"/>
          </ac:graphicFrameMkLst>
        </pc:graphicFrameChg>
        <pc:picChg chg="add del mod ord">
          <ac:chgData name="Debabrata Mohanty" userId="f115cf98954803ca" providerId="LiveId" clId="{0C594166-13F6-4BE1-9A1F-84BAD8F9DF56}" dt="2023-04-16T11:06:43.812" v="1622" actId="21"/>
          <ac:picMkLst>
            <pc:docMk/>
            <pc:sldMk cId="2918933265" sldId="266"/>
            <ac:picMk id="6" creationId="{B76BAAA9-99E1-B130-136D-31090AA84308}"/>
          </ac:picMkLst>
        </pc:picChg>
        <pc:picChg chg="add del mod">
          <ac:chgData name="Debabrata Mohanty" userId="f115cf98954803ca" providerId="LiveId" clId="{0C594166-13F6-4BE1-9A1F-84BAD8F9DF56}" dt="2023-04-16T11:02:40.168" v="1595" actId="21"/>
          <ac:picMkLst>
            <pc:docMk/>
            <pc:sldMk cId="2918933265" sldId="266"/>
            <ac:picMk id="8" creationId="{59BD0DCB-167B-F180-44EF-E5286453045B}"/>
          </ac:picMkLst>
        </pc:picChg>
        <pc:picChg chg="add del mod">
          <ac:chgData name="Debabrata Mohanty" userId="f115cf98954803ca" providerId="LiveId" clId="{0C594166-13F6-4BE1-9A1F-84BAD8F9DF56}" dt="2023-04-16T11:03:03.969" v="1600" actId="21"/>
          <ac:picMkLst>
            <pc:docMk/>
            <pc:sldMk cId="2918933265" sldId="266"/>
            <ac:picMk id="2050" creationId="{E1C2566D-5F9D-5621-278F-4CC449F0D19B}"/>
          </ac:picMkLst>
        </pc:picChg>
      </pc:sldChg>
      <pc:sldChg chg="addSp delSp modSp new mod">
        <pc:chgData name="Debabrata Mohanty" userId="f115cf98954803ca" providerId="LiveId" clId="{0C594166-13F6-4BE1-9A1F-84BAD8F9DF56}" dt="2023-04-17T07:15:57.156" v="3821" actId="20577"/>
        <pc:sldMkLst>
          <pc:docMk/>
          <pc:sldMk cId="2441049533" sldId="267"/>
        </pc:sldMkLst>
        <pc:spChg chg="mod">
          <ac:chgData name="Debabrata Mohanty" userId="f115cf98954803ca" providerId="LiveId" clId="{0C594166-13F6-4BE1-9A1F-84BAD8F9DF56}" dt="2023-04-16T13:55:56.841" v="1734" actId="113"/>
          <ac:spMkLst>
            <pc:docMk/>
            <pc:sldMk cId="2441049533" sldId="267"/>
            <ac:spMk id="2" creationId="{18075D69-0CE8-3679-B520-B03E0B62B259}"/>
          </ac:spMkLst>
        </pc:spChg>
        <pc:spChg chg="add del mod">
          <ac:chgData name="Debabrata Mohanty" userId="f115cf98954803ca" providerId="LiveId" clId="{0C594166-13F6-4BE1-9A1F-84BAD8F9DF56}" dt="2023-04-16T20:23:30.664" v="3420" actId="14100"/>
          <ac:spMkLst>
            <pc:docMk/>
            <pc:sldMk cId="2441049533" sldId="267"/>
            <ac:spMk id="3" creationId="{3F236D5A-378E-9734-066A-C8F895F6A05F}"/>
          </ac:spMkLst>
        </pc:spChg>
        <pc:spChg chg="del mod">
          <ac:chgData name="Debabrata Mohanty" userId="f115cf98954803ca" providerId="LiveId" clId="{0C594166-13F6-4BE1-9A1F-84BAD8F9DF56}" dt="2023-04-16T10:48:46.526" v="1512"/>
          <ac:spMkLst>
            <pc:docMk/>
            <pc:sldMk cId="2441049533" sldId="267"/>
            <ac:spMk id="3" creationId="{E8AFF7FC-4D95-46B8-20C7-DFAC8FF749ED}"/>
          </ac:spMkLst>
        </pc:spChg>
        <pc:spChg chg="add del mod">
          <ac:chgData name="Debabrata Mohanty" userId="f115cf98954803ca" providerId="LiveId" clId="{0C594166-13F6-4BE1-9A1F-84BAD8F9DF56}" dt="2023-04-17T07:15:57.156" v="3821" actId="20577"/>
          <ac:spMkLst>
            <pc:docMk/>
            <pc:sldMk cId="2441049533" sldId="267"/>
            <ac:spMk id="4" creationId="{AA4F6E55-DB9D-93AC-6EDE-89E587A3C6FE}"/>
          </ac:spMkLst>
        </pc:spChg>
        <pc:spChg chg="add del mod">
          <ac:chgData name="Debabrata Mohanty" userId="f115cf98954803ca" providerId="LiveId" clId="{0C594166-13F6-4BE1-9A1F-84BAD8F9DF56}" dt="2023-04-16T10:54:21.231" v="1540"/>
          <ac:spMkLst>
            <pc:docMk/>
            <pc:sldMk cId="2441049533" sldId="267"/>
            <ac:spMk id="7" creationId="{4A0E8B74-11B5-5425-7460-6BB64ED97F5E}"/>
          </ac:spMkLst>
        </pc:spChg>
        <pc:graphicFrameChg chg="add del mod">
          <ac:chgData name="Debabrata Mohanty" userId="f115cf98954803ca" providerId="LiveId" clId="{0C594166-13F6-4BE1-9A1F-84BAD8F9DF56}" dt="2023-04-16T10:54:03.072" v="1537" actId="21"/>
          <ac:graphicFrameMkLst>
            <pc:docMk/>
            <pc:sldMk cId="2441049533" sldId="267"/>
            <ac:graphicFrameMk id="4" creationId="{948E8281-A893-8C7C-7330-E8654EF5FDFF}"/>
          </ac:graphicFrameMkLst>
        </pc:graphicFrameChg>
        <pc:graphicFrameChg chg="add del mod">
          <ac:chgData name="Debabrata Mohanty" userId="f115cf98954803ca" providerId="LiveId" clId="{0C594166-13F6-4BE1-9A1F-84BAD8F9DF56}" dt="2023-04-16T10:54:18.486" v="1539" actId="21"/>
          <ac:graphicFrameMkLst>
            <pc:docMk/>
            <pc:sldMk cId="2441049533" sldId="267"/>
            <ac:graphicFrameMk id="5" creationId="{FC7A8C09-F397-1B2C-3DF8-858771507384}"/>
          </ac:graphicFrameMkLst>
        </pc:graphicFrameChg>
        <pc:graphicFrameChg chg="add mod">
          <ac:chgData name="Debabrata Mohanty" userId="f115cf98954803ca" providerId="LiveId" clId="{0C594166-13F6-4BE1-9A1F-84BAD8F9DF56}" dt="2023-04-16T20:53:17.725" v="3432" actId="14100"/>
          <ac:graphicFrameMkLst>
            <pc:docMk/>
            <pc:sldMk cId="2441049533" sldId="267"/>
            <ac:graphicFrameMk id="8" creationId="{938B7F52-34DA-1D9F-5171-C0F40B71E13E}"/>
          </ac:graphicFrameMkLst>
        </pc:graphicFrameChg>
      </pc:sldChg>
      <pc:sldChg chg="addSp delSp modSp new mod">
        <pc:chgData name="Debabrata Mohanty" userId="f115cf98954803ca" providerId="LiveId" clId="{0C594166-13F6-4BE1-9A1F-84BAD8F9DF56}" dt="2023-04-17T17:41:19.725" v="4693" actId="20577"/>
        <pc:sldMkLst>
          <pc:docMk/>
          <pc:sldMk cId="1687878731" sldId="268"/>
        </pc:sldMkLst>
        <pc:spChg chg="mod">
          <ac:chgData name="Debabrata Mohanty" userId="f115cf98954803ca" providerId="LiveId" clId="{0C594166-13F6-4BE1-9A1F-84BAD8F9DF56}" dt="2023-04-17T17:41:19.725" v="4693" actId="20577"/>
          <ac:spMkLst>
            <pc:docMk/>
            <pc:sldMk cId="1687878731" sldId="268"/>
            <ac:spMk id="2" creationId="{8CFE0B42-A8EA-6147-032C-8B5D96C4D936}"/>
          </ac:spMkLst>
        </pc:spChg>
        <pc:spChg chg="mod">
          <ac:chgData name="Debabrata Mohanty" userId="f115cf98954803ca" providerId="LiveId" clId="{0C594166-13F6-4BE1-9A1F-84BAD8F9DF56}" dt="2023-04-17T07:38:47.577" v="3861" actId="14100"/>
          <ac:spMkLst>
            <pc:docMk/>
            <pc:sldMk cId="1687878731" sldId="268"/>
            <ac:spMk id="3" creationId="{5729E52E-0FB6-567E-9D86-D17568E02D92}"/>
          </ac:spMkLst>
        </pc:spChg>
        <pc:picChg chg="add del mod ord">
          <ac:chgData name="Debabrata Mohanty" userId="f115cf98954803ca" providerId="LiveId" clId="{0C594166-13F6-4BE1-9A1F-84BAD8F9DF56}" dt="2023-04-16T11:07:53.149" v="1632"/>
          <ac:picMkLst>
            <pc:docMk/>
            <pc:sldMk cId="1687878731" sldId="268"/>
            <ac:picMk id="4" creationId="{A1DD470C-74E3-D729-C8FC-108E8BB7B890}"/>
          </ac:picMkLst>
        </pc:picChg>
      </pc:sldChg>
      <pc:sldChg chg="addSp delSp modSp new del mod">
        <pc:chgData name="Debabrata Mohanty" userId="f115cf98954803ca" providerId="LiveId" clId="{0C594166-13F6-4BE1-9A1F-84BAD8F9DF56}" dt="2023-04-17T07:40:48.367" v="3894" actId="2696"/>
        <pc:sldMkLst>
          <pc:docMk/>
          <pc:sldMk cId="3105903492" sldId="269"/>
        </pc:sldMkLst>
        <pc:spChg chg="mod">
          <ac:chgData name="Debabrata Mohanty" userId="f115cf98954803ca" providerId="LiveId" clId="{0C594166-13F6-4BE1-9A1F-84BAD8F9DF56}" dt="2023-04-16T21:19:23.305" v="3726" actId="6549"/>
          <ac:spMkLst>
            <pc:docMk/>
            <pc:sldMk cId="3105903492" sldId="269"/>
            <ac:spMk id="2" creationId="{CC7CD1ED-9B41-E936-54F3-36E9D9AF524B}"/>
          </ac:spMkLst>
        </pc:spChg>
        <pc:spChg chg="del mod">
          <ac:chgData name="Debabrata Mohanty" userId="f115cf98954803ca" providerId="LiveId" clId="{0C594166-13F6-4BE1-9A1F-84BAD8F9DF56}" dt="2023-04-16T19:52:56.847" v="2830"/>
          <ac:spMkLst>
            <pc:docMk/>
            <pc:sldMk cId="3105903492" sldId="269"/>
            <ac:spMk id="3" creationId="{9A3DCE09-CCF8-F20A-EA29-46373735D927}"/>
          </ac:spMkLst>
        </pc:spChg>
        <pc:spChg chg="add del mod">
          <ac:chgData name="Debabrata Mohanty" userId="f115cf98954803ca" providerId="LiveId" clId="{0C594166-13F6-4BE1-9A1F-84BAD8F9DF56}" dt="2023-04-17T07:40:35.524" v="3893" actId="122"/>
          <ac:spMkLst>
            <pc:docMk/>
            <pc:sldMk cId="3105903492" sldId="269"/>
            <ac:spMk id="4" creationId="{2499BEF9-8D9D-EE89-A26A-8ABD43B58CF0}"/>
          </ac:spMkLst>
        </pc:spChg>
        <pc:spChg chg="add mod">
          <ac:chgData name="Debabrata Mohanty" userId="f115cf98954803ca" providerId="LiveId" clId="{0C594166-13F6-4BE1-9A1F-84BAD8F9DF56}" dt="2023-04-16T19:58:34.407" v="2833"/>
          <ac:spMkLst>
            <pc:docMk/>
            <pc:sldMk cId="3105903492" sldId="269"/>
            <ac:spMk id="5" creationId="{2499BEF9-8D9D-EE89-A26A-8ABD43B58CF0}"/>
          </ac:spMkLst>
        </pc:spChg>
      </pc:sldChg>
      <pc:sldChg chg="modSp new mod">
        <pc:chgData name="Debabrata Mohanty" userId="f115cf98954803ca" providerId="LiveId" clId="{0C594166-13F6-4BE1-9A1F-84BAD8F9DF56}" dt="2023-04-16T13:57:25.260" v="1746" actId="113"/>
        <pc:sldMkLst>
          <pc:docMk/>
          <pc:sldMk cId="3666642969" sldId="270"/>
        </pc:sldMkLst>
        <pc:spChg chg="mod">
          <ac:chgData name="Debabrata Mohanty" userId="f115cf98954803ca" providerId="LiveId" clId="{0C594166-13F6-4BE1-9A1F-84BAD8F9DF56}" dt="2023-04-16T13:57:25.260" v="1746" actId="113"/>
          <ac:spMkLst>
            <pc:docMk/>
            <pc:sldMk cId="3666642969" sldId="270"/>
            <ac:spMk id="2" creationId="{2D46515C-A8CE-ED08-47CC-4067583F0F64}"/>
          </ac:spMkLst>
        </pc:spChg>
        <pc:spChg chg="mod">
          <ac:chgData name="Debabrata Mohanty" userId="f115cf98954803ca" providerId="LiveId" clId="{0C594166-13F6-4BE1-9A1F-84BAD8F9DF56}" dt="2023-04-16T10:36:12.586" v="1491" actId="20577"/>
          <ac:spMkLst>
            <pc:docMk/>
            <pc:sldMk cId="3666642969" sldId="270"/>
            <ac:spMk id="3" creationId="{2D17D4EA-37FB-9E53-BFBC-9A53E6B84F7D}"/>
          </ac:spMkLst>
        </pc:spChg>
      </pc:sldChg>
      <pc:sldChg chg="addSp modSp new del mod">
        <pc:chgData name="Debabrata Mohanty" userId="f115cf98954803ca" providerId="LiveId" clId="{0C594166-13F6-4BE1-9A1F-84BAD8F9DF56}" dt="2023-04-17T17:29:15.105" v="4431" actId="2696"/>
        <pc:sldMkLst>
          <pc:docMk/>
          <pc:sldMk cId="1536157823" sldId="271"/>
        </pc:sldMkLst>
        <pc:picChg chg="add mod">
          <ac:chgData name="Debabrata Mohanty" userId="f115cf98954803ca" providerId="LiveId" clId="{0C594166-13F6-4BE1-9A1F-84BAD8F9DF56}" dt="2023-04-17T07:32:16.444" v="3840" actId="14100"/>
          <ac:picMkLst>
            <pc:docMk/>
            <pc:sldMk cId="1536157823" sldId="271"/>
            <ac:picMk id="4" creationId="{53E0FA2B-A5DC-2213-67B0-7183A270B6D4}"/>
          </ac:picMkLst>
        </pc:picChg>
      </pc:sldChg>
      <pc:sldChg chg="addSp modSp new del mod">
        <pc:chgData name="Debabrata Mohanty" userId="f115cf98954803ca" providerId="LiveId" clId="{0C594166-13F6-4BE1-9A1F-84BAD8F9DF56}" dt="2023-04-17T07:30:33.939" v="3834" actId="2696"/>
        <pc:sldMkLst>
          <pc:docMk/>
          <pc:sldMk cId="4092220453" sldId="271"/>
        </pc:sldMkLst>
        <pc:picChg chg="add mod">
          <ac:chgData name="Debabrata Mohanty" userId="f115cf98954803ca" providerId="LiveId" clId="{0C594166-13F6-4BE1-9A1F-84BAD8F9DF56}" dt="2023-04-16T21:18:32.902" v="3725" actId="14100"/>
          <ac:picMkLst>
            <pc:docMk/>
            <pc:sldMk cId="4092220453" sldId="271"/>
            <ac:picMk id="4" creationId="{6D74F076-1090-BB2E-4C5F-C8CC9C1EE973}"/>
          </ac:picMkLst>
        </pc:picChg>
      </pc:sldChg>
      <pc:sldChg chg="addSp modSp new del mod">
        <pc:chgData name="Debabrata Mohanty" userId="f115cf98954803ca" providerId="LiveId" clId="{0C594166-13F6-4BE1-9A1F-84BAD8F9DF56}" dt="2023-04-17T07:30:37.046" v="3835" actId="2696"/>
        <pc:sldMkLst>
          <pc:docMk/>
          <pc:sldMk cId="3046209832" sldId="272"/>
        </pc:sldMkLst>
        <pc:picChg chg="add mod">
          <ac:chgData name="Debabrata Mohanty" userId="f115cf98954803ca" providerId="LiveId" clId="{0C594166-13F6-4BE1-9A1F-84BAD8F9DF56}" dt="2023-04-17T07:26:35.462" v="3829" actId="14100"/>
          <ac:picMkLst>
            <pc:docMk/>
            <pc:sldMk cId="3046209832" sldId="272"/>
            <ac:picMk id="4" creationId="{499BA85B-4575-37FB-45F8-E1107A376264}"/>
          </ac:picMkLst>
        </pc:picChg>
      </pc:sldChg>
      <pc:sldChg chg="modSp new mod">
        <pc:chgData name="Debabrata Mohanty" userId="f115cf98954803ca" providerId="LiveId" clId="{0C594166-13F6-4BE1-9A1F-84BAD8F9DF56}" dt="2023-04-17T17:32:39.883" v="4457" actId="14100"/>
        <pc:sldMkLst>
          <pc:docMk/>
          <pc:sldMk cId="4259197100" sldId="272"/>
        </pc:sldMkLst>
        <pc:spChg chg="mod">
          <ac:chgData name="Debabrata Mohanty" userId="f115cf98954803ca" providerId="LiveId" clId="{0C594166-13F6-4BE1-9A1F-84BAD8F9DF56}" dt="2023-04-17T17:32:39.883" v="4457" actId="14100"/>
          <ac:spMkLst>
            <pc:docMk/>
            <pc:sldMk cId="4259197100" sldId="272"/>
            <ac:spMk id="2" creationId="{CEF9E872-F0E9-F58D-622A-D1BC1567F50A}"/>
          </ac:spMkLst>
        </pc:spChg>
      </pc:sldChg>
      <pc:sldChg chg="addSp delSp modSp new del mod">
        <pc:chgData name="Debabrata Mohanty" userId="f115cf98954803ca" providerId="LiveId" clId="{0C594166-13F6-4BE1-9A1F-84BAD8F9DF56}" dt="2023-04-17T17:16:57.746" v="4238" actId="2696"/>
        <pc:sldMkLst>
          <pc:docMk/>
          <pc:sldMk cId="703765678" sldId="273"/>
        </pc:sldMkLst>
        <pc:spChg chg="mod">
          <ac:chgData name="Debabrata Mohanty" userId="f115cf98954803ca" providerId="LiveId" clId="{0C594166-13F6-4BE1-9A1F-84BAD8F9DF56}" dt="2023-04-17T17:16:33.771" v="4234" actId="121"/>
          <ac:spMkLst>
            <pc:docMk/>
            <pc:sldMk cId="703765678" sldId="273"/>
            <ac:spMk id="2" creationId="{E04D9CE2-28FA-CB06-DB98-BA4CE9911BBD}"/>
          </ac:spMkLst>
        </pc:spChg>
        <pc:spChg chg="del mod">
          <ac:chgData name="Debabrata Mohanty" userId="f115cf98954803ca" providerId="LiveId" clId="{0C594166-13F6-4BE1-9A1F-84BAD8F9DF56}" dt="2023-04-17T17:11:16.746" v="3985" actId="1032"/>
          <ac:spMkLst>
            <pc:docMk/>
            <pc:sldMk cId="703765678" sldId="273"/>
            <ac:spMk id="3" creationId="{7EC57A99-5B6D-D09D-E7B9-88FA0378CC1D}"/>
          </ac:spMkLst>
        </pc:spChg>
        <pc:graphicFrameChg chg="add mod modGraphic">
          <ac:chgData name="Debabrata Mohanty" userId="f115cf98954803ca" providerId="LiveId" clId="{0C594166-13F6-4BE1-9A1F-84BAD8F9DF56}" dt="2023-04-17T17:16:21.827" v="4229" actId="12269"/>
          <ac:graphicFrameMkLst>
            <pc:docMk/>
            <pc:sldMk cId="703765678" sldId="273"/>
            <ac:graphicFrameMk id="4" creationId="{078DCD45-0A33-7267-0EC3-53157C2CF5F2}"/>
          </ac:graphicFrameMkLst>
        </pc:graphicFrameChg>
      </pc:sldChg>
      <pc:sldChg chg="new del">
        <pc:chgData name="Debabrata Mohanty" userId="f115cf98954803ca" providerId="LiveId" clId="{0C594166-13F6-4BE1-9A1F-84BAD8F9DF56}" dt="2023-04-17T17:16:52.831" v="4237" actId="2696"/>
        <pc:sldMkLst>
          <pc:docMk/>
          <pc:sldMk cId="3098027190" sldId="274"/>
        </pc:sldMkLst>
      </pc:sldChg>
      <pc:sldChg chg="addSp modSp add mod">
        <pc:chgData name="Debabrata Mohanty" userId="f115cf98954803ca" providerId="LiveId" clId="{0C594166-13F6-4BE1-9A1F-84BAD8F9DF56}" dt="2023-04-17T17:37:58.321" v="4691"/>
        <pc:sldMkLst>
          <pc:docMk/>
          <pc:sldMk cId="1960815984" sldId="275"/>
        </pc:sldMkLst>
        <pc:spChg chg="mod">
          <ac:chgData name="Debabrata Mohanty" userId="f115cf98954803ca" providerId="LiveId" clId="{0C594166-13F6-4BE1-9A1F-84BAD8F9DF56}" dt="2023-04-17T17:18:28.756" v="4300" actId="20577"/>
          <ac:spMkLst>
            <pc:docMk/>
            <pc:sldMk cId="1960815984" sldId="275"/>
            <ac:spMk id="2" creationId="{E04D9CE2-28FA-CB06-DB98-BA4CE9911BBD}"/>
          </ac:spMkLst>
        </pc:spChg>
        <pc:spChg chg="add mod">
          <ac:chgData name="Debabrata Mohanty" userId="f115cf98954803ca" providerId="LiveId" clId="{0C594166-13F6-4BE1-9A1F-84BAD8F9DF56}" dt="2023-04-17T17:26:13.668" v="4405" actId="120"/>
          <ac:spMkLst>
            <pc:docMk/>
            <pc:sldMk cId="1960815984" sldId="275"/>
            <ac:spMk id="3" creationId="{8C67FCA2-06A0-5499-3862-6F75701B0590}"/>
          </ac:spMkLst>
        </pc:spChg>
        <pc:graphicFrameChg chg="mod modGraphic">
          <ac:chgData name="Debabrata Mohanty" userId="f115cf98954803ca" providerId="LiveId" clId="{0C594166-13F6-4BE1-9A1F-84BAD8F9DF56}" dt="2023-04-17T17:37:58.321" v="4691"/>
          <ac:graphicFrameMkLst>
            <pc:docMk/>
            <pc:sldMk cId="1960815984" sldId="275"/>
            <ac:graphicFrameMk id="4" creationId="{078DCD45-0A33-7267-0EC3-53157C2CF5F2}"/>
          </ac:graphicFrameMkLst>
        </pc:graphicFrameChg>
      </pc:sldChg>
      <pc:sldChg chg="modSp new mod">
        <pc:chgData name="Debabrata Mohanty" userId="f115cf98954803ca" providerId="LiveId" clId="{0C594166-13F6-4BE1-9A1F-84BAD8F9DF56}" dt="2023-04-17T17:28:56.090" v="4429" actId="123"/>
        <pc:sldMkLst>
          <pc:docMk/>
          <pc:sldMk cId="307609300" sldId="276"/>
        </pc:sldMkLst>
        <pc:spChg chg="mod">
          <ac:chgData name="Debabrata Mohanty" userId="f115cf98954803ca" providerId="LiveId" clId="{0C594166-13F6-4BE1-9A1F-84BAD8F9DF56}" dt="2023-04-17T17:28:33.707" v="4424" actId="14100"/>
          <ac:spMkLst>
            <pc:docMk/>
            <pc:sldMk cId="307609300" sldId="276"/>
            <ac:spMk id="2" creationId="{517F04DA-BF34-9F6B-FF60-BC1FAE986402}"/>
          </ac:spMkLst>
        </pc:spChg>
        <pc:spChg chg="mod">
          <ac:chgData name="Debabrata Mohanty" userId="f115cf98954803ca" providerId="LiveId" clId="{0C594166-13F6-4BE1-9A1F-84BAD8F9DF56}" dt="2023-04-17T17:28:56.090" v="4429" actId="123"/>
          <ac:spMkLst>
            <pc:docMk/>
            <pc:sldMk cId="307609300" sldId="276"/>
            <ac:spMk id="3" creationId="{B6B5E22A-826C-5B97-09B5-21E20C99B8C1}"/>
          </ac:spMkLst>
        </pc:spChg>
      </pc:sldChg>
      <pc:sldChg chg="add">
        <pc:chgData name="Debabrata Mohanty" userId="f115cf98954803ca" providerId="LiveId" clId="{0C594166-13F6-4BE1-9A1F-84BAD8F9DF56}" dt="2023-04-17T17:29:10.931" v="4430"/>
        <pc:sldMkLst>
          <pc:docMk/>
          <pc:sldMk cId="3427784626" sldId="27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hana\OneDrive\Desktop\New%20folder%20(2)\Number%20of%20Area%20in%20Brand.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hana\OneDrive\Desktop\New%20folder%20(2)\Sum%20of%20No_Rating%20by%20Brand.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hana\OneDrive\Desktop\New%20folder%20(2)\Count%20of%20Medicine_name%20by%20key_indregents_list.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218334194206265E-2"/>
          <c:y val="7.0649079874498394E-2"/>
          <c:w val="0.93575180350278631"/>
          <c:h val="0.83865966296407235"/>
        </c:manualLayout>
      </c:layout>
      <c:barChart>
        <c:barDir val="col"/>
        <c:grouping val="clustered"/>
        <c:varyColors val="0"/>
        <c:ser>
          <c:idx val="0"/>
          <c:order val="0"/>
          <c:tx>
            <c:strRef>
              <c:f>Sheet1!$B$1</c:f>
              <c:strCache>
                <c:ptCount val="1"/>
                <c:pt idx="0">
                  <c:v>Count of Medicine_name</c:v>
                </c:pt>
              </c:strCache>
            </c:strRef>
          </c:tx>
          <c:spPr>
            <a:noFill/>
            <a:ln w="9525" cap="flat" cmpd="sng" algn="ctr">
              <a:solidFill>
                <a:schemeClr val="accent1"/>
              </a:solidFill>
              <a:miter lim="800000"/>
            </a:ln>
            <a:effectLst>
              <a:glow rad="76200">
                <a:schemeClr val="accent2">
                  <a:satMod val="175000"/>
                  <a:alpha val="39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Sheet1!$B$2:$B$12</c:f>
              <c:numCache>
                <c:formatCode>General</c:formatCode>
                <c:ptCount val="11"/>
                <c:pt idx="0">
                  <c:v>200</c:v>
                </c:pt>
                <c:pt idx="1">
                  <c:v>160</c:v>
                </c:pt>
                <c:pt idx="2">
                  <c:v>120</c:v>
                </c:pt>
                <c:pt idx="3">
                  <c:v>120</c:v>
                </c:pt>
                <c:pt idx="4">
                  <c:v>100</c:v>
                </c:pt>
                <c:pt idx="5">
                  <c:v>80</c:v>
                </c:pt>
                <c:pt idx="6">
                  <c:v>60</c:v>
                </c:pt>
                <c:pt idx="7">
                  <c:v>60</c:v>
                </c:pt>
                <c:pt idx="8">
                  <c:v>60</c:v>
                </c:pt>
                <c:pt idx="9">
                  <c:v>40</c:v>
                </c:pt>
                <c:pt idx="10">
                  <c:v>40</c:v>
                </c:pt>
              </c:numCache>
            </c:numRef>
          </c:val>
          <c:extLst>
            <c:ext xmlns:c16="http://schemas.microsoft.com/office/drawing/2014/chart" uri="{C3380CC4-5D6E-409C-BE32-E72D297353CC}">
              <c16:uniqueId val="{00000000-721B-4B94-831F-EC961EB2238D}"/>
            </c:ext>
          </c:extLst>
        </c:ser>
        <c:ser>
          <c:idx val="1"/>
          <c:order val="1"/>
          <c:tx>
            <c:strRef>
              <c:f>Sheet1!$C$1</c:f>
              <c:strCache>
                <c:ptCount val="1"/>
                <c:pt idx="0">
                  <c:v>Column1</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Sheet1!$C$2:$C$12</c:f>
              <c:numCache>
                <c:formatCode>General</c:formatCode>
                <c:ptCount val="11"/>
              </c:numCache>
            </c:numRef>
          </c:val>
          <c:extLst>
            <c:ext xmlns:c16="http://schemas.microsoft.com/office/drawing/2014/chart" uri="{C3380CC4-5D6E-409C-BE32-E72D297353CC}">
              <c16:uniqueId val="{00000001-721B-4B94-831F-EC961EB2238D}"/>
            </c:ext>
          </c:extLst>
        </c:ser>
        <c:ser>
          <c:idx val="2"/>
          <c:order val="2"/>
          <c:tx>
            <c:strRef>
              <c:f>Sheet1!$D$1</c:f>
              <c:strCache>
                <c:ptCount val="1"/>
                <c:pt idx="0">
                  <c:v>Column2</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Sheet1!$D$2:$D$12</c:f>
              <c:numCache>
                <c:formatCode>General</c:formatCode>
                <c:ptCount val="11"/>
              </c:numCache>
            </c:numRef>
          </c:val>
          <c:extLst>
            <c:ext xmlns:c16="http://schemas.microsoft.com/office/drawing/2014/chart" uri="{C3380CC4-5D6E-409C-BE32-E72D297353CC}">
              <c16:uniqueId val="{00000002-721B-4B94-831F-EC961EB2238D}"/>
            </c:ext>
          </c:extLst>
        </c:ser>
        <c:dLbls>
          <c:dLblPos val="outEnd"/>
          <c:showLegendKey val="0"/>
          <c:showVal val="1"/>
          <c:showCatName val="0"/>
          <c:showSerName val="0"/>
          <c:showPercent val="0"/>
          <c:showBubbleSize val="0"/>
        </c:dLbls>
        <c:gapWidth val="315"/>
        <c:overlap val="-40"/>
        <c:axId val="1416711711"/>
        <c:axId val="1416701631"/>
      </c:barChart>
      <c:catAx>
        <c:axId val="14167117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6701631"/>
        <c:crosses val="autoZero"/>
        <c:auto val="1"/>
        <c:lblAlgn val="ctr"/>
        <c:lblOffset val="100"/>
        <c:noMultiLvlLbl val="0"/>
      </c:catAx>
      <c:valAx>
        <c:axId val="1416701631"/>
        <c:scaling>
          <c:orientation val="minMax"/>
          <c:max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6711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181259884424216E-2"/>
          <c:y val="0.16563059388217402"/>
          <c:w val="0.89801170695122468"/>
          <c:h val="0.51485373114346866"/>
        </c:manualLayout>
      </c:layout>
      <c:lineChart>
        <c:grouping val="standard"/>
        <c:varyColors val="0"/>
        <c:ser>
          <c:idx val="0"/>
          <c:order val="0"/>
          <c:tx>
            <c:strRef>
              <c:f>Sheet1!$B$1</c:f>
              <c:strCache>
                <c:ptCount val="1"/>
                <c:pt idx="0">
                  <c:v> Min of Price</c:v>
                </c:pt>
              </c:strCache>
            </c:strRef>
          </c:tx>
          <c:spPr>
            <a:ln w="22225" cap="rnd">
              <a:solidFill>
                <a:schemeClr val="accent5"/>
              </a:solidFill>
            </a:ln>
            <a:effectLst>
              <a:glow rad="139700">
                <a:schemeClr val="accent5">
                  <a:alpha val="14000"/>
                </a:schemeClr>
              </a:glow>
            </a:effectLst>
          </c:spPr>
          <c:marker>
            <c:symbol val="circle"/>
            <c:size val="4"/>
            <c:spPr>
              <a:solidFill>
                <a:schemeClr val="accent1">
                  <a:lumMod val="60000"/>
                  <a:lumOff val="40000"/>
                </a:schemeClr>
              </a:solidFill>
              <a:ln>
                <a:noFill/>
              </a:ln>
              <a:effectLst>
                <a:glow rad="139700">
                  <a:schemeClr val="accent5">
                    <a:alpha val="14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Sheet1!$A$2:$A$11</c:f>
              <c:strCache>
                <c:ptCount val="10"/>
                <c:pt idx="0">
                  <c:v>Adel Pekana Germany</c:v>
                </c:pt>
                <c:pt idx="1">
                  <c:v>Bakson's Homeopathy</c:v>
                </c:pt>
                <c:pt idx="2">
                  <c:v>Bhargava Phytolab</c:v>
                </c:pt>
                <c:pt idx="3">
                  <c:v>Bjain Pharmaceuticals Pvt Ltd</c:v>
                </c:pt>
                <c:pt idx="4">
                  <c:v>Dr Batra Positive Health Products Limited</c:v>
                </c:pt>
                <c:pt idx="5">
                  <c:v>Dr Reckeweg &amp; Co</c:v>
                </c:pt>
                <c:pt idx="6">
                  <c:v>Dr Willmar Schwabe India Pvt Ltd</c:v>
                </c:pt>
                <c:pt idx="7">
                  <c:v>Fourrts India Laboratories Pvt Ltd</c:v>
                </c:pt>
                <c:pt idx="8">
                  <c:v>HAPDCO</c:v>
                </c:pt>
                <c:pt idx="9">
                  <c:v>SBL Pvt Ltd</c:v>
                </c:pt>
              </c:strCache>
            </c:strRef>
          </c:cat>
          <c:val>
            <c:numRef>
              <c:f>Sheet1!$B$2:$B$11</c:f>
              <c:numCache>
                <c:formatCode>General</c:formatCode>
                <c:ptCount val="10"/>
                <c:pt idx="0">
                  <c:v>492</c:v>
                </c:pt>
                <c:pt idx="1">
                  <c:v>185</c:v>
                </c:pt>
                <c:pt idx="2">
                  <c:v>153</c:v>
                </c:pt>
                <c:pt idx="3">
                  <c:v>47</c:v>
                </c:pt>
                <c:pt idx="4">
                  <c:v>139</c:v>
                </c:pt>
                <c:pt idx="5">
                  <c:v>160</c:v>
                </c:pt>
                <c:pt idx="6">
                  <c:v>151</c:v>
                </c:pt>
                <c:pt idx="7">
                  <c:v>90</c:v>
                </c:pt>
                <c:pt idx="8">
                  <c:v>151</c:v>
                </c:pt>
                <c:pt idx="9">
                  <c:v>89</c:v>
                </c:pt>
              </c:numCache>
            </c:numRef>
          </c:val>
          <c:smooth val="0"/>
          <c:extLst>
            <c:ext xmlns:c16="http://schemas.microsoft.com/office/drawing/2014/chart" uri="{C3380CC4-5D6E-409C-BE32-E72D297353CC}">
              <c16:uniqueId val="{00000000-7147-4AF7-BF48-D858762F42CD}"/>
            </c:ext>
          </c:extLst>
        </c:ser>
        <c:ser>
          <c:idx val="1"/>
          <c:order val="1"/>
          <c:tx>
            <c:strRef>
              <c:f>Sheet1!$C$1</c:f>
              <c:strCache>
                <c:ptCount val="1"/>
                <c:pt idx="0">
                  <c:v> Max of Price</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Sheet1!$A$2:$A$11</c:f>
              <c:strCache>
                <c:ptCount val="10"/>
                <c:pt idx="0">
                  <c:v>Adel Pekana Germany</c:v>
                </c:pt>
                <c:pt idx="1">
                  <c:v>Bakson's Homeopathy</c:v>
                </c:pt>
                <c:pt idx="2">
                  <c:v>Bhargava Phytolab</c:v>
                </c:pt>
                <c:pt idx="3">
                  <c:v>Bjain Pharmaceuticals Pvt Ltd</c:v>
                </c:pt>
                <c:pt idx="4">
                  <c:v>Dr Batra Positive Health Products Limited</c:v>
                </c:pt>
                <c:pt idx="5">
                  <c:v>Dr Reckeweg &amp; Co</c:v>
                </c:pt>
                <c:pt idx="6">
                  <c:v>Dr Willmar Schwabe India Pvt Ltd</c:v>
                </c:pt>
                <c:pt idx="7">
                  <c:v>Fourrts India Laboratories Pvt Ltd</c:v>
                </c:pt>
                <c:pt idx="8">
                  <c:v>HAPDCO</c:v>
                </c:pt>
                <c:pt idx="9">
                  <c:v>SBL Pvt Ltd</c:v>
                </c:pt>
              </c:strCache>
            </c:strRef>
          </c:cat>
          <c:val>
            <c:numRef>
              <c:f>Sheet1!$C$2:$C$11</c:f>
              <c:numCache>
                <c:formatCode>General</c:formatCode>
                <c:ptCount val="10"/>
                <c:pt idx="0">
                  <c:v>492</c:v>
                </c:pt>
                <c:pt idx="1">
                  <c:v>430</c:v>
                </c:pt>
                <c:pt idx="2">
                  <c:v>153</c:v>
                </c:pt>
                <c:pt idx="3">
                  <c:v>314</c:v>
                </c:pt>
                <c:pt idx="4">
                  <c:v>557</c:v>
                </c:pt>
                <c:pt idx="5">
                  <c:v>267</c:v>
                </c:pt>
                <c:pt idx="6">
                  <c:v>361</c:v>
                </c:pt>
                <c:pt idx="7">
                  <c:v>90</c:v>
                </c:pt>
                <c:pt idx="8">
                  <c:v>151</c:v>
                </c:pt>
                <c:pt idx="9">
                  <c:v>201</c:v>
                </c:pt>
              </c:numCache>
            </c:numRef>
          </c:val>
          <c:smooth val="0"/>
          <c:extLst>
            <c:ext xmlns:c16="http://schemas.microsoft.com/office/drawing/2014/chart" uri="{C3380CC4-5D6E-409C-BE32-E72D297353CC}">
              <c16:uniqueId val="{00000004-7147-4AF7-BF48-D858762F42CD}"/>
            </c:ext>
          </c:extLst>
        </c:ser>
        <c:dLbls>
          <c:dLblPos val="t"/>
          <c:showLegendKey val="0"/>
          <c:showVal val="1"/>
          <c:showCatName val="0"/>
          <c:showSerName val="0"/>
          <c:showPercent val="0"/>
          <c:showBubbleSize val="0"/>
        </c:dLbls>
        <c:marker val="1"/>
        <c:smooth val="0"/>
        <c:axId val="2121966751"/>
        <c:axId val="2121967711"/>
      </c:lineChart>
      <c:catAx>
        <c:axId val="212196675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121967711"/>
        <c:crosses val="autoZero"/>
        <c:auto val="0"/>
        <c:lblAlgn val="ctr"/>
        <c:lblOffset val="100"/>
        <c:noMultiLvlLbl val="0"/>
      </c:catAx>
      <c:valAx>
        <c:axId val="21219677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12196675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Average of Price_of_the_bottle</c:v>
                </c:pt>
              </c:strCache>
            </c:strRef>
          </c:tx>
          <c:spPr>
            <a:ln w="22225" cap="rnd">
              <a:solidFill>
                <a:schemeClr val="accent2"/>
              </a:solidFill>
            </a:ln>
            <a:effectLst>
              <a:glow rad="635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14000"/>
                  </a:schemeClr>
                </a:glow>
              </a:effectLst>
            </c:spPr>
          </c:marker>
          <c:dPt>
            <c:idx val="1"/>
            <c:marker>
              <c:symbol val="circle"/>
              <c:size val="4"/>
              <c:spPr>
                <a:solidFill>
                  <a:schemeClr val="accent1"/>
                </a:solidFill>
                <a:ln>
                  <a:noFill/>
                </a:ln>
                <a:effectLst>
                  <a:glow rad="63500">
                    <a:schemeClr val="accent1">
                      <a:satMod val="175000"/>
                      <a:alpha val="14000"/>
                    </a:schemeClr>
                  </a:glow>
                </a:effectLst>
              </c:spPr>
            </c:marker>
            <c:bubble3D val="0"/>
            <c:extLst>
              <c:ext xmlns:c16="http://schemas.microsoft.com/office/drawing/2014/chart" uri="{C3380CC4-5D6E-409C-BE32-E72D297353CC}">
                <c16:uniqueId val="{00000003-E56D-403B-B7A7-976A75ABCC2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heart</c:v>
                </c:pt>
                <c:pt idx="1">
                  <c:v>immunity</c:v>
                </c:pt>
                <c:pt idx="2">
                  <c:v>depression</c:v>
                </c:pt>
                <c:pt idx="3">
                  <c:v>joint</c:v>
                </c:pt>
                <c:pt idx="4">
                  <c:v>fat</c:v>
                </c:pt>
                <c:pt idx="5">
                  <c:v>body pain</c:v>
                </c:pt>
                <c:pt idx="6">
                  <c:v>hair</c:v>
                </c:pt>
                <c:pt idx="7">
                  <c:v>weakness</c:v>
                </c:pt>
                <c:pt idx="8">
                  <c:v>cough</c:v>
                </c:pt>
                <c:pt idx="9">
                  <c:v>eyes</c:v>
                </c:pt>
                <c:pt idx="10">
                  <c:v>ears</c:v>
                </c:pt>
              </c:strCache>
            </c:strRef>
          </c:cat>
          <c:val>
            <c:numRef>
              <c:f>Sheet1!$B$2:$B$12</c:f>
              <c:numCache>
                <c:formatCode>General</c:formatCode>
                <c:ptCount val="11"/>
                <c:pt idx="0">
                  <c:v>350.67</c:v>
                </c:pt>
                <c:pt idx="1">
                  <c:v>323.60000000000002</c:v>
                </c:pt>
                <c:pt idx="2">
                  <c:v>248.5</c:v>
                </c:pt>
                <c:pt idx="3">
                  <c:v>222.5</c:v>
                </c:pt>
                <c:pt idx="4">
                  <c:v>208.33</c:v>
                </c:pt>
                <c:pt idx="5">
                  <c:v>189.5</c:v>
                </c:pt>
                <c:pt idx="6">
                  <c:v>177.5</c:v>
                </c:pt>
                <c:pt idx="7">
                  <c:v>162.66999999999999</c:v>
                </c:pt>
                <c:pt idx="8">
                  <c:v>158.5</c:v>
                </c:pt>
                <c:pt idx="9">
                  <c:v>148.4</c:v>
                </c:pt>
                <c:pt idx="10">
                  <c:v>99</c:v>
                </c:pt>
              </c:numCache>
            </c:numRef>
          </c:val>
          <c:smooth val="0"/>
          <c:extLst>
            <c:ext xmlns:c16="http://schemas.microsoft.com/office/drawing/2014/chart" uri="{C3380CC4-5D6E-409C-BE32-E72D297353CC}">
              <c16:uniqueId val="{00000000-E56D-403B-B7A7-976A75ABCC2D}"/>
            </c:ext>
          </c:extLst>
        </c:ser>
        <c:dLbls>
          <c:dLblPos val="ctr"/>
          <c:showLegendKey val="0"/>
          <c:showVal val="1"/>
          <c:showCatName val="0"/>
          <c:showSerName val="0"/>
          <c:showPercent val="0"/>
          <c:showBubbleSize val="0"/>
        </c:dLbls>
        <c:marker val="1"/>
        <c:smooth val="0"/>
        <c:axId val="1367586703"/>
        <c:axId val="1367582863"/>
      </c:lineChart>
      <c:catAx>
        <c:axId val="13675867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67582863"/>
        <c:crosses val="autoZero"/>
        <c:auto val="1"/>
        <c:lblAlgn val="ctr"/>
        <c:lblOffset val="100"/>
        <c:noMultiLvlLbl val="0"/>
      </c:catAx>
      <c:valAx>
        <c:axId val="13675828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67586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830714285714287"/>
          <c:y val="3.3333442231275275E-2"/>
          <c:w val="0.42172222222222222"/>
          <c:h val="0.94110708531234821"/>
        </c:manualLayout>
      </c:layout>
      <c:doughnutChart>
        <c:varyColors val="1"/>
        <c:ser>
          <c:idx val="0"/>
          <c:order val="0"/>
          <c:spPr>
            <a:scene3d>
              <a:camera prst="orthographicFront"/>
              <a:lightRig rig="threePt" dir="tl"/>
            </a:scene3d>
            <a:sp3d prstMaterial="plastic">
              <a:bevelT w="0" h="0"/>
            </a:sp3d>
          </c:spPr>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1-7153-4B66-ABCB-4ADEA734D24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3-7153-4B66-ABCB-4ADEA734D24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5-7153-4B66-ABCB-4ADEA734D24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7-7153-4B66-ABCB-4ADEA734D24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9-7153-4B66-ABCB-4ADEA734D24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B-7153-4B66-ABCB-4ADEA734D24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D-7153-4B66-ABCB-4ADEA734D24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F-7153-4B66-ABCB-4ADEA734D24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11-7153-4B66-ABCB-4ADEA734D24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13-7153-4B66-ABCB-4ADEA734D245}"/>
              </c:ext>
            </c:extLst>
          </c:dPt>
          <c:dLbls>
            <c:dLbl>
              <c:idx val="0"/>
              <c:spPr>
                <a:noFill/>
                <a:ln>
                  <a:noFill/>
                </a:ln>
                <a:effectLst/>
              </c:spPr>
              <c:txPr>
                <a:bodyPr rot="0" spcFirstLastPara="1" vertOverflow="ellipsis" vert="horz" wrap="square" lIns="38100" tIns="19050" rIns="38100" bIns="19050" anchor="ctr" anchorCtr="1">
                  <a:noAutofit/>
                </a:bodyPr>
                <a:lstStyle/>
                <a:p>
                  <a:pPr>
                    <a:defRPr sz="105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1.8524287404354946E-2"/>
                      <c:h val="3.9921264760829342E-2"/>
                    </c:manualLayout>
                  </c15:layout>
                </c:ext>
                <c:ext xmlns:c16="http://schemas.microsoft.com/office/drawing/2014/chart" uri="{C3380CC4-5D6E-409C-BE32-E72D297353CC}">
                  <c16:uniqueId val="{00000001-7153-4B66-ABCB-4ADEA734D245}"/>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'Number of Area in Brand'!$A$2:$A$11</c:f>
              <c:strCache>
                <c:ptCount val="10"/>
                <c:pt idx="0">
                  <c:v>Bjain Pharmaceuticals Pvt Ltd</c:v>
                </c:pt>
                <c:pt idx="1">
                  <c:v>Dr Reckeweg &amp; Co</c:v>
                </c:pt>
                <c:pt idx="2">
                  <c:v>SBL Pvt Ltd</c:v>
                </c:pt>
                <c:pt idx="3">
                  <c:v>Bakson's Homeopathy</c:v>
                </c:pt>
                <c:pt idx="4">
                  <c:v>Dr Willmar Schwabe India Pvt Ltd</c:v>
                </c:pt>
                <c:pt idx="5">
                  <c:v>Adel Pekana Germany</c:v>
                </c:pt>
                <c:pt idx="6">
                  <c:v>Bhargava Phytolab</c:v>
                </c:pt>
                <c:pt idx="7">
                  <c:v>Dr Batra Positive Health Products Limited</c:v>
                </c:pt>
                <c:pt idx="8">
                  <c:v>Fourrts India Laboratories Pvt Ltd</c:v>
                </c:pt>
                <c:pt idx="9">
                  <c:v>HAPDCO</c:v>
                </c:pt>
              </c:strCache>
            </c:strRef>
          </c:cat>
          <c:val>
            <c:numRef>
              <c:f>'Number of Area in Brand'!$B$2:$B$11</c:f>
              <c:numCache>
                <c:formatCode>General</c:formatCode>
                <c:ptCount val="10"/>
                <c:pt idx="0">
                  <c:v>7</c:v>
                </c:pt>
                <c:pt idx="1">
                  <c:v>7</c:v>
                </c:pt>
                <c:pt idx="2">
                  <c:v>7</c:v>
                </c:pt>
                <c:pt idx="3">
                  <c:v>5</c:v>
                </c:pt>
                <c:pt idx="4">
                  <c:v>3</c:v>
                </c:pt>
                <c:pt idx="5">
                  <c:v>1</c:v>
                </c:pt>
                <c:pt idx="6">
                  <c:v>1</c:v>
                </c:pt>
                <c:pt idx="7">
                  <c:v>1</c:v>
                </c:pt>
                <c:pt idx="8">
                  <c:v>1</c:v>
                </c:pt>
                <c:pt idx="9">
                  <c:v>1</c:v>
                </c:pt>
              </c:numCache>
            </c:numRef>
          </c:val>
          <c:extLst>
            <c:ext xmlns:c16="http://schemas.microsoft.com/office/drawing/2014/chart" uri="{C3380CC4-5D6E-409C-BE32-E72D297353CC}">
              <c16:uniqueId val="{00000014-7153-4B66-ABCB-4ADEA734D245}"/>
            </c:ext>
          </c:extLst>
        </c:ser>
        <c:dLbls>
          <c:showLegendKey val="0"/>
          <c:showVal val="1"/>
          <c:showCatName val="0"/>
          <c:showSerName val="0"/>
          <c:showPercent val="0"/>
          <c:showBubbleSize val="0"/>
          <c:showLeaderLines val="1"/>
        </c:dLbls>
        <c:firstSliceAng val="325"/>
        <c:holeSize val="50"/>
      </c:doughnutChart>
      <c:spPr>
        <a:noFill/>
        <a:ln>
          <a:noFill/>
        </a:ln>
        <a:effectLst/>
      </c:spPr>
    </c:plotArea>
    <c:legend>
      <c:legendPos val="r"/>
      <c:layout>
        <c:manualLayout>
          <c:xMode val="edge"/>
          <c:yMode val="edge"/>
          <c:x val="0.73514107142857144"/>
          <c:y val="3.4455337174544576E-2"/>
          <c:w val="0.24019186507936505"/>
          <c:h val="0.95148659125636659"/>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noFill/>
            <a:ln w="9525" cap="flat" cmpd="sng" algn="ctr">
              <a:solidFill>
                <a:schemeClr val="accent1"/>
              </a:solidFill>
              <a:miter lim="800000"/>
            </a:ln>
            <a:effectLst>
              <a:glow rad="63500">
                <a:schemeClr val="accent2">
                  <a:satMod val="175000"/>
                  <a:alpha val="4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'Sum of No_Rating by Brand'!$A$2:$A$10</c:f>
              <c:strCache>
                <c:ptCount val="9"/>
                <c:pt idx="0">
                  <c:v>SBL Pvt Ltd</c:v>
                </c:pt>
                <c:pt idx="1">
                  <c:v>Dr Reckeweg &amp; Co</c:v>
                </c:pt>
                <c:pt idx="2">
                  <c:v>Dr Willmar Schwabe India Pvt Ltd</c:v>
                </c:pt>
                <c:pt idx="3">
                  <c:v>Bakson's Homeopathy</c:v>
                </c:pt>
                <c:pt idx="4">
                  <c:v>Bhargava Phytolab</c:v>
                </c:pt>
                <c:pt idx="5">
                  <c:v>Bjain Pharmaceuticals Pvt Ltd</c:v>
                </c:pt>
                <c:pt idx="6">
                  <c:v>Adel Pekana Germany</c:v>
                </c:pt>
                <c:pt idx="7">
                  <c:v>Fourrts India Laboratories Pvt Ltd</c:v>
                </c:pt>
                <c:pt idx="8">
                  <c:v>HAPDCO</c:v>
                </c:pt>
              </c:strCache>
            </c:strRef>
          </c:cat>
          <c:val>
            <c:numRef>
              <c:f>'Sum of No_Rating by Brand'!$B$2:$B$10</c:f>
              <c:numCache>
                <c:formatCode>General</c:formatCode>
                <c:ptCount val="9"/>
                <c:pt idx="0">
                  <c:v>217744</c:v>
                </c:pt>
                <c:pt idx="1">
                  <c:v>103320</c:v>
                </c:pt>
                <c:pt idx="2">
                  <c:v>59780</c:v>
                </c:pt>
                <c:pt idx="3">
                  <c:v>58380</c:v>
                </c:pt>
                <c:pt idx="4">
                  <c:v>18040</c:v>
                </c:pt>
                <c:pt idx="5">
                  <c:v>15500</c:v>
                </c:pt>
                <c:pt idx="6">
                  <c:v>6300</c:v>
                </c:pt>
                <c:pt idx="7">
                  <c:v>3340</c:v>
                </c:pt>
                <c:pt idx="8">
                  <c:v>3120</c:v>
                </c:pt>
              </c:numCache>
            </c:numRef>
          </c:val>
          <c:extLst>
            <c:ext xmlns:c16="http://schemas.microsoft.com/office/drawing/2014/chart" uri="{C3380CC4-5D6E-409C-BE32-E72D297353CC}">
              <c16:uniqueId val="{00000000-2B6E-4692-B687-A1FD83A0D825}"/>
            </c:ext>
          </c:extLst>
        </c:ser>
        <c:dLbls>
          <c:dLblPos val="outEnd"/>
          <c:showLegendKey val="0"/>
          <c:showVal val="1"/>
          <c:showCatName val="0"/>
          <c:showSerName val="0"/>
          <c:showPercent val="0"/>
          <c:showBubbleSize val="0"/>
        </c:dLbls>
        <c:gapWidth val="182"/>
        <c:overlap val="-50"/>
        <c:axId val="1646219504"/>
        <c:axId val="1646219920"/>
      </c:barChart>
      <c:catAx>
        <c:axId val="16462195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6219920"/>
        <c:crosses val="autoZero"/>
        <c:auto val="1"/>
        <c:lblAlgn val="ctr"/>
        <c:lblOffset val="100"/>
        <c:noMultiLvlLbl val="0"/>
      </c:catAx>
      <c:valAx>
        <c:axId val="16462199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6219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73998186052783E-2"/>
          <c:y val="2.1753103202843467E-2"/>
          <c:w val="0.9614260065155309"/>
          <c:h val="0.737536148373929"/>
        </c:manualLayout>
      </c:layout>
      <c:lineChart>
        <c:grouping val="stacked"/>
        <c:varyColors val="0"/>
        <c:ser>
          <c:idx val="0"/>
          <c:order val="0"/>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'brand wise raating'!$A$2:$A$10</c:f>
              <c:strCache>
                <c:ptCount val="9"/>
                <c:pt idx="0">
                  <c:v>Adel Pekana Germany</c:v>
                </c:pt>
                <c:pt idx="1">
                  <c:v>Bakson's Homeopathy</c:v>
                </c:pt>
                <c:pt idx="2">
                  <c:v>Bhargava Phytolab</c:v>
                </c:pt>
                <c:pt idx="3">
                  <c:v>Bjain Pharmaceuticals Pvt Ltd</c:v>
                </c:pt>
                <c:pt idx="4">
                  <c:v>Dr Reckeweg &amp; Co</c:v>
                </c:pt>
                <c:pt idx="5">
                  <c:v>Dr Willmar Schwabe India Pvt Ltd</c:v>
                </c:pt>
                <c:pt idx="6">
                  <c:v>Fourrts India Laboratories Pvt Ltd</c:v>
                </c:pt>
                <c:pt idx="7">
                  <c:v>HAPDCO</c:v>
                </c:pt>
                <c:pt idx="8">
                  <c:v>SBL Pvt Ltd</c:v>
                </c:pt>
              </c:strCache>
            </c:strRef>
          </c:cat>
          <c:val>
            <c:numRef>
              <c:f>'brand wise raating'!$B$2:$B$10</c:f>
              <c:numCache>
                <c:formatCode>0.0</c:formatCode>
                <c:ptCount val="9"/>
                <c:pt idx="0">
                  <c:v>4.5999999999999996</c:v>
                </c:pt>
                <c:pt idx="1">
                  <c:v>4.5</c:v>
                </c:pt>
                <c:pt idx="2">
                  <c:v>4.5999999999999996</c:v>
                </c:pt>
                <c:pt idx="3">
                  <c:v>4.09</c:v>
                </c:pt>
                <c:pt idx="4">
                  <c:v>4.4249999999999901</c:v>
                </c:pt>
                <c:pt idx="5">
                  <c:v>4.36666666666666</c:v>
                </c:pt>
                <c:pt idx="6">
                  <c:v>4.5999999999999996</c:v>
                </c:pt>
                <c:pt idx="7">
                  <c:v>4.2999999999999901</c:v>
                </c:pt>
                <c:pt idx="8">
                  <c:v>4.5214285714285598</c:v>
                </c:pt>
              </c:numCache>
            </c:numRef>
          </c:val>
          <c:smooth val="0"/>
          <c:extLst>
            <c:ext xmlns:c16="http://schemas.microsoft.com/office/drawing/2014/chart" uri="{C3380CC4-5D6E-409C-BE32-E72D297353CC}">
              <c16:uniqueId val="{00000000-D745-4033-AC2B-3A42CAB26874}"/>
            </c:ext>
          </c:extLst>
        </c:ser>
        <c:dLbls>
          <c:dLblPos val="t"/>
          <c:showLegendKey val="0"/>
          <c:showVal val="1"/>
          <c:showCatName val="0"/>
          <c:showSerName val="0"/>
          <c:showPercent val="0"/>
          <c:showBubbleSize val="0"/>
        </c:dLbls>
        <c:marker val="1"/>
        <c:smooth val="0"/>
        <c:axId val="471670783"/>
        <c:axId val="471661215"/>
      </c:lineChart>
      <c:catAx>
        <c:axId val="471670783"/>
        <c:scaling>
          <c:orientation val="minMax"/>
        </c:scaling>
        <c:delete val="0"/>
        <c:axPos val="b"/>
        <c:numFmt formatCode="General" sourceLinked="1"/>
        <c:majorTickMark val="none"/>
        <c:minorTickMark val="none"/>
        <c:tickLblPos val="nextTo"/>
        <c:spPr>
          <a:noFill/>
          <a:ln>
            <a:noFill/>
          </a:ln>
          <a:effectLst/>
        </c:spPr>
        <c:txPr>
          <a:bodyPr rot="0" spcFirstLastPara="1" vertOverflow="ellipsis" wrap="square" anchor="t" anchorCtr="0"/>
          <a:lstStyle/>
          <a:p>
            <a:pPr>
              <a:defRPr sz="1100" b="0" i="0" u="none" strike="noStrike" kern="1200" baseline="0">
                <a:solidFill>
                  <a:schemeClr val="lt1">
                    <a:lumMod val="75000"/>
                  </a:schemeClr>
                </a:solidFill>
                <a:latin typeface="+mn-lt"/>
                <a:ea typeface="+mn-ea"/>
                <a:cs typeface="+mn-cs"/>
              </a:defRPr>
            </a:pPr>
            <a:endParaRPr lang="en-US"/>
          </a:p>
        </c:txPr>
        <c:crossAx val="471661215"/>
        <c:crosses val="autoZero"/>
        <c:auto val="1"/>
        <c:lblAlgn val="ctr"/>
        <c:lblOffset val="100"/>
        <c:noMultiLvlLbl val="0"/>
      </c:catAx>
      <c:valAx>
        <c:axId val="471661215"/>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71670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noFill/>
            <a:ln w="9525" cap="flat" cmpd="sng" algn="ctr">
              <a:solidFill>
                <a:schemeClr val="accent1"/>
              </a:solidFill>
              <a:miter lim="800000"/>
            </a:ln>
            <a:effectLst>
              <a:glow rad="101600">
                <a:schemeClr val="accent2">
                  <a:satMod val="175000"/>
                  <a:alpha val="4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'Count of Medicine_name by key_i'!$A$2:$A$6</c:f>
              <c:strCache>
                <c:ptCount val="5"/>
                <c:pt idx="0">
                  <c:v>Ferrum phosphoricum</c:v>
                </c:pt>
                <c:pt idx="1">
                  <c:v>Calcarea phos</c:v>
                </c:pt>
                <c:pt idx="2">
                  <c:v>Aesculus Hippocastanum</c:v>
                </c:pt>
                <c:pt idx="3">
                  <c:v>Semen Et Pollen</c:v>
                </c:pt>
                <c:pt idx="4">
                  <c:v>Thuja</c:v>
                </c:pt>
              </c:strCache>
            </c:strRef>
          </c:cat>
          <c:val>
            <c:numRef>
              <c:f>'Count of Medicine_name by key_i'!$B$2:$B$6</c:f>
              <c:numCache>
                <c:formatCode>General</c:formatCode>
                <c:ptCount val="5"/>
                <c:pt idx="0">
                  <c:v>300</c:v>
                </c:pt>
                <c:pt idx="1">
                  <c:v>280</c:v>
                </c:pt>
                <c:pt idx="2">
                  <c:v>240</c:v>
                </c:pt>
                <c:pt idx="3">
                  <c:v>240</c:v>
                </c:pt>
                <c:pt idx="4">
                  <c:v>240</c:v>
                </c:pt>
              </c:numCache>
            </c:numRef>
          </c:val>
          <c:extLst>
            <c:ext xmlns:c16="http://schemas.microsoft.com/office/drawing/2014/chart" uri="{C3380CC4-5D6E-409C-BE32-E72D297353CC}">
              <c16:uniqueId val="{00000000-29FC-4446-90F1-B9E357E76A9B}"/>
            </c:ext>
          </c:extLst>
        </c:ser>
        <c:dLbls>
          <c:dLblPos val="outEnd"/>
          <c:showLegendKey val="0"/>
          <c:showVal val="1"/>
          <c:showCatName val="0"/>
          <c:showSerName val="0"/>
          <c:showPercent val="0"/>
          <c:showBubbleSize val="0"/>
        </c:dLbls>
        <c:gapWidth val="182"/>
        <c:overlap val="-50"/>
        <c:axId val="978402943"/>
        <c:axId val="978381823"/>
      </c:barChart>
      <c:catAx>
        <c:axId val="9784029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78381823"/>
        <c:crosses val="autoZero"/>
        <c:auto val="1"/>
        <c:lblAlgn val="ctr"/>
        <c:lblOffset val="100"/>
        <c:noMultiLvlLbl val="0"/>
      </c:catAx>
      <c:valAx>
        <c:axId val="9783818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7840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E1767-06FD-4645-BBFC-338A7B644A44}"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IN"/>
        </a:p>
      </dgm:t>
    </dgm:pt>
    <dgm:pt modelId="{6F24F36B-22B0-4033-AE6D-433B23422638}">
      <dgm:prSet phldrT="[Text]" custT="1"/>
      <dgm:spPr/>
      <dgm:t>
        <a:bodyPr/>
        <a:lstStyle/>
        <a:p>
          <a:r>
            <a:rPr lang="en-US" sz="1900" dirty="0"/>
            <a:t>WEB SCRAPPING – RETRIEVING DATA FROM 1MG WEBSITE</a:t>
          </a:r>
          <a:endParaRPr lang="en-IN" sz="1900" dirty="0"/>
        </a:p>
      </dgm:t>
    </dgm:pt>
    <dgm:pt modelId="{19E32E7F-4510-4F0D-850B-1928D1786D52}" type="parTrans" cxnId="{1CD938B4-A88D-4681-B9AE-AFE61A38B1E5}">
      <dgm:prSet/>
      <dgm:spPr/>
      <dgm:t>
        <a:bodyPr/>
        <a:lstStyle/>
        <a:p>
          <a:endParaRPr lang="en-IN"/>
        </a:p>
      </dgm:t>
    </dgm:pt>
    <dgm:pt modelId="{481F6C3B-1291-4C35-9201-272246AC3127}" type="sibTrans" cxnId="{1CD938B4-A88D-4681-B9AE-AFE61A38B1E5}">
      <dgm:prSet/>
      <dgm:spPr/>
      <dgm:t>
        <a:bodyPr/>
        <a:lstStyle/>
        <a:p>
          <a:endParaRPr lang="en-IN"/>
        </a:p>
      </dgm:t>
    </dgm:pt>
    <dgm:pt modelId="{AC5529CB-0D95-490B-AC98-1F9486901569}">
      <dgm:prSet phldrT="[Text]" custT="1"/>
      <dgm:spPr/>
      <dgm:t>
        <a:bodyPr/>
        <a:lstStyle/>
        <a:p>
          <a:r>
            <a:rPr lang="en-US" sz="2000" dirty="0"/>
            <a:t>DATA CLEANING USING PYTHON &amp; EXCEL</a:t>
          </a:r>
          <a:endParaRPr lang="en-IN" sz="2000" dirty="0"/>
        </a:p>
      </dgm:t>
    </dgm:pt>
    <dgm:pt modelId="{2E9C13DD-2181-4391-9BF7-EE479C76031C}" type="parTrans" cxnId="{01B9FC8D-4CCE-4F08-B6F1-74072F093D3D}">
      <dgm:prSet/>
      <dgm:spPr/>
      <dgm:t>
        <a:bodyPr/>
        <a:lstStyle/>
        <a:p>
          <a:endParaRPr lang="en-IN"/>
        </a:p>
      </dgm:t>
    </dgm:pt>
    <dgm:pt modelId="{B007E13A-2DF4-4560-A3B7-FBA1E52D5945}" type="sibTrans" cxnId="{01B9FC8D-4CCE-4F08-B6F1-74072F093D3D}">
      <dgm:prSet/>
      <dgm:spPr/>
      <dgm:t>
        <a:bodyPr/>
        <a:lstStyle/>
        <a:p>
          <a:endParaRPr lang="en-IN"/>
        </a:p>
      </dgm:t>
    </dgm:pt>
    <dgm:pt modelId="{2BE1D995-A3D8-4A37-9170-2CCBE11ABB5D}">
      <dgm:prSet phldrT="[Text]" custT="1"/>
      <dgm:spPr/>
      <dgm:t>
        <a:bodyPr/>
        <a:lstStyle/>
        <a:p>
          <a:r>
            <a:rPr lang="en-US" sz="1900" dirty="0"/>
            <a:t>VISUALIZING &amp; ANALYZING THE CLEAN DATA USING POWER BI</a:t>
          </a:r>
          <a:endParaRPr lang="en-IN" sz="1900" dirty="0"/>
        </a:p>
      </dgm:t>
    </dgm:pt>
    <dgm:pt modelId="{B29D94F6-8A3F-4474-BF38-484262C6C64B}" type="parTrans" cxnId="{62580073-AAC0-4F78-A027-D69B53895088}">
      <dgm:prSet/>
      <dgm:spPr/>
      <dgm:t>
        <a:bodyPr/>
        <a:lstStyle/>
        <a:p>
          <a:endParaRPr lang="en-IN"/>
        </a:p>
      </dgm:t>
    </dgm:pt>
    <dgm:pt modelId="{4F3B3835-719A-4062-AD09-A61CA485C169}" type="sibTrans" cxnId="{62580073-AAC0-4F78-A027-D69B53895088}">
      <dgm:prSet/>
      <dgm:spPr/>
      <dgm:t>
        <a:bodyPr/>
        <a:lstStyle/>
        <a:p>
          <a:endParaRPr lang="en-IN"/>
        </a:p>
      </dgm:t>
    </dgm:pt>
    <dgm:pt modelId="{78B03F43-3AFC-4CE1-A598-9811DE1DB991}" type="pres">
      <dgm:prSet presAssocID="{8A8E1767-06FD-4645-BBFC-338A7B644A44}" presName="outerComposite" presStyleCnt="0">
        <dgm:presLayoutVars>
          <dgm:chMax val="5"/>
          <dgm:dir/>
          <dgm:resizeHandles val="exact"/>
        </dgm:presLayoutVars>
      </dgm:prSet>
      <dgm:spPr/>
    </dgm:pt>
    <dgm:pt modelId="{0DA080D7-8F58-482E-AAB5-1E08C1C2DDD5}" type="pres">
      <dgm:prSet presAssocID="{8A8E1767-06FD-4645-BBFC-338A7B644A44}" presName="dummyMaxCanvas" presStyleCnt="0">
        <dgm:presLayoutVars/>
      </dgm:prSet>
      <dgm:spPr/>
    </dgm:pt>
    <dgm:pt modelId="{F47EF908-B28A-458C-9816-83C314DA5194}" type="pres">
      <dgm:prSet presAssocID="{8A8E1767-06FD-4645-BBFC-338A7B644A44}" presName="ThreeNodes_1" presStyleLbl="node1" presStyleIdx="0" presStyleCnt="3" custScaleX="58337" custScaleY="74268">
        <dgm:presLayoutVars>
          <dgm:bulletEnabled val="1"/>
        </dgm:presLayoutVars>
      </dgm:prSet>
      <dgm:spPr/>
    </dgm:pt>
    <dgm:pt modelId="{D642E593-FD50-4729-9EBA-5B881F056BA6}" type="pres">
      <dgm:prSet presAssocID="{8A8E1767-06FD-4645-BBFC-338A7B644A44}" presName="ThreeNodes_2" presStyleLbl="node1" presStyleIdx="1" presStyleCnt="3" custScaleX="61142" custScaleY="75406" custLinFactNeighborX="2867" custLinFactNeighborY="-18345">
        <dgm:presLayoutVars>
          <dgm:bulletEnabled val="1"/>
        </dgm:presLayoutVars>
      </dgm:prSet>
      <dgm:spPr/>
    </dgm:pt>
    <dgm:pt modelId="{A0EE2848-5E64-45FC-93D1-E7DA0A99BA6C}" type="pres">
      <dgm:prSet presAssocID="{8A8E1767-06FD-4645-BBFC-338A7B644A44}" presName="ThreeNodes_3" presStyleLbl="node1" presStyleIdx="2" presStyleCnt="3" custScaleX="57039" custScaleY="67770" custLinFactNeighborX="6087" custLinFactNeighborY="-36831">
        <dgm:presLayoutVars>
          <dgm:bulletEnabled val="1"/>
        </dgm:presLayoutVars>
      </dgm:prSet>
      <dgm:spPr/>
    </dgm:pt>
    <dgm:pt modelId="{D15D4324-D80E-46D3-8374-ECFE393246B0}" type="pres">
      <dgm:prSet presAssocID="{8A8E1767-06FD-4645-BBFC-338A7B644A44}" presName="ThreeConn_1-2" presStyleLbl="fgAccFollowNode1" presStyleIdx="0" presStyleCnt="2" custScaleY="66605" custLinFactX="-73270" custLinFactNeighborX="-100000" custLinFactNeighborY="-14195">
        <dgm:presLayoutVars>
          <dgm:bulletEnabled val="1"/>
        </dgm:presLayoutVars>
      </dgm:prSet>
      <dgm:spPr/>
    </dgm:pt>
    <dgm:pt modelId="{8334A85A-DAFD-42BD-87F9-0F65E3309B2E}" type="pres">
      <dgm:prSet presAssocID="{8A8E1767-06FD-4645-BBFC-338A7B644A44}" presName="ThreeConn_2-3" presStyleLbl="fgAccFollowNode1" presStyleIdx="1" presStyleCnt="2" custScaleY="68055" custLinFactX="-33227" custLinFactNeighborX="-100000" custLinFactNeighborY="-33865">
        <dgm:presLayoutVars>
          <dgm:bulletEnabled val="1"/>
        </dgm:presLayoutVars>
      </dgm:prSet>
      <dgm:spPr/>
    </dgm:pt>
    <dgm:pt modelId="{1FE71E47-3C2E-4C7F-B85C-A419022CE792}" type="pres">
      <dgm:prSet presAssocID="{8A8E1767-06FD-4645-BBFC-338A7B644A44}" presName="ThreeNodes_1_text" presStyleLbl="node1" presStyleIdx="2" presStyleCnt="3">
        <dgm:presLayoutVars>
          <dgm:bulletEnabled val="1"/>
        </dgm:presLayoutVars>
      </dgm:prSet>
      <dgm:spPr/>
    </dgm:pt>
    <dgm:pt modelId="{0CAFB4C4-521A-4C25-9919-30B6A3B42899}" type="pres">
      <dgm:prSet presAssocID="{8A8E1767-06FD-4645-BBFC-338A7B644A44}" presName="ThreeNodes_2_text" presStyleLbl="node1" presStyleIdx="2" presStyleCnt="3">
        <dgm:presLayoutVars>
          <dgm:bulletEnabled val="1"/>
        </dgm:presLayoutVars>
      </dgm:prSet>
      <dgm:spPr/>
    </dgm:pt>
    <dgm:pt modelId="{FBB53417-1E28-48B7-8264-53609C5EBA8B}" type="pres">
      <dgm:prSet presAssocID="{8A8E1767-06FD-4645-BBFC-338A7B644A44}" presName="ThreeNodes_3_text" presStyleLbl="node1" presStyleIdx="2" presStyleCnt="3">
        <dgm:presLayoutVars>
          <dgm:bulletEnabled val="1"/>
        </dgm:presLayoutVars>
      </dgm:prSet>
      <dgm:spPr/>
    </dgm:pt>
  </dgm:ptLst>
  <dgm:cxnLst>
    <dgm:cxn modelId="{ABFCC302-FBAE-42AE-9859-FAA5A401A4FF}" type="presOf" srcId="{AC5529CB-0D95-490B-AC98-1F9486901569}" destId="{D642E593-FD50-4729-9EBA-5B881F056BA6}" srcOrd="0" destOrd="0" presId="urn:microsoft.com/office/officeart/2005/8/layout/vProcess5"/>
    <dgm:cxn modelId="{E5C18812-5E75-4ECF-9064-1AFC8D77ED54}" type="presOf" srcId="{6F24F36B-22B0-4033-AE6D-433B23422638}" destId="{1FE71E47-3C2E-4C7F-B85C-A419022CE792}" srcOrd="1" destOrd="0" presId="urn:microsoft.com/office/officeart/2005/8/layout/vProcess5"/>
    <dgm:cxn modelId="{62580073-AAC0-4F78-A027-D69B53895088}" srcId="{8A8E1767-06FD-4645-BBFC-338A7B644A44}" destId="{2BE1D995-A3D8-4A37-9170-2CCBE11ABB5D}" srcOrd="2" destOrd="0" parTransId="{B29D94F6-8A3F-4474-BF38-484262C6C64B}" sibTransId="{4F3B3835-719A-4062-AD09-A61CA485C169}"/>
    <dgm:cxn modelId="{0E555A73-9FF1-431B-B1E9-4B7662D678DB}" type="presOf" srcId="{2BE1D995-A3D8-4A37-9170-2CCBE11ABB5D}" destId="{A0EE2848-5E64-45FC-93D1-E7DA0A99BA6C}" srcOrd="0" destOrd="0" presId="urn:microsoft.com/office/officeart/2005/8/layout/vProcess5"/>
    <dgm:cxn modelId="{ACC0647F-2B84-48EE-93D6-79C9E27C17A1}" type="presOf" srcId="{6F24F36B-22B0-4033-AE6D-433B23422638}" destId="{F47EF908-B28A-458C-9816-83C314DA5194}" srcOrd="0" destOrd="0" presId="urn:microsoft.com/office/officeart/2005/8/layout/vProcess5"/>
    <dgm:cxn modelId="{01B9FC8D-4CCE-4F08-B6F1-74072F093D3D}" srcId="{8A8E1767-06FD-4645-BBFC-338A7B644A44}" destId="{AC5529CB-0D95-490B-AC98-1F9486901569}" srcOrd="1" destOrd="0" parTransId="{2E9C13DD-2181-4391-9BF7-EE479C76031C}" sibTransId="{B007E13A-2DF4-4560-A3B7-FBA1E52D5945}"/>
    <dgm:cxn modelId="{1B8845A8-D4A7-4E39-A7DE-245C255CE70E}" type="presOf" srcId="{481F6C3B-1291-4C35-9201-272246AC3127}" destId="{D15D4324-D80E-46D3-8374-ECFE393246B0}" srcOrd="0" destOrd="0" presId="urn:microsoft.com/office/officeart/2005/8/layout/vProcess5"/>
    <dgm:cxn modelId="{1CD938B4-A88D-4681-B9AE-AFE61A38B1E5}" srcId="{8A8E1767-06FD-4645-BBFC-338A7B644A44}" destId="{6F24F36B-22B0-4033-AE6D-433B23422638}" srcOrd="0" destOrd="0" parTransId="{19E32E7F-4510-4F0D-850B-1928D1786D52}" sibTransId="{481F6C3B-1291-4C35-9201-272246AC3127}"/>
    <dgm:cxn modelId="{3E514ADA-A524-4EDF-8A12-0AAFC89CA771}" type="presOf" srcId="{2BE1D995-A3D8-4A37-9170-2CCBE11ABB5D}" destId="{FBB53417-1E28-48B7-8264-53609C5EBA8B}" srcOrd="1" destOrd="0" presId="urn:microsoft.com/office/officeart/2005/8/layout/vProcess5"/>
    <dgm:cxn modelId="{34D084DF-841B-48E1-9574-A1479A9F75A6}" type="presOf" srcId="{AC5529CB-0D95-490B-AC98-1F9486901569}" destId="{0CAFB4C4-521A-4C25-9919-30B6A3B42899}" srcOrd="1" destOrd="0" presId="urn:microsoft.com/office/officeart/2005/8/layout/vProcess5"/>
    <dgm:cxn modelId="{216609E2-B8FB-4451-B264-5E6C7F3A5672}" type="presOf" srcId="{B007E13A-2DF4-4560-A3B7-FBA1E52D5945}" destId="{8334A85A-DAFD-42BD-87F9-0F65E3309B2E}" srcOrd="0" destOrd="0" presId="urn:microsoft.com/office/officeart/2005/8/layout/vProcess5"/>
    <dgm:cxn modelId="{C6307CEC-6D1C-4C30-9923-9397182D845D}" type="presOf" srcId="{8A8E1767-06FD-4645-BBFC-338A7B644A44}" destId="{78B03F43-3AFC-4CE1-A598-9811DE1DB991}" srcOrd="0" destOrd="0" presId="urn:microsoft.com/office/officeart/2005/8/layout/vProcess5"/>
    <dgm:cxn modelId="{5AA70E1A-36AA-45E0-BB51-80949751F08A}" type="presParOf" srcId="{78B03F43-3AFC-4CE1-A598-9811DE1DB991}" destId="{0DA080D7-8F58-482E-AAB5-1E08C1C2DDD5}" srcOrd="0" destOrd="0" presId="urn:microsoft.com/office/officeart/2005/8/layout/vProcess5"/>
    <dgm:cxn modelId="{8C6BFBD4-94EB-4CE8-A8A3-9F20B4027585}" type="presParOf" srcId="{78B03F43-3AFC-4CE1-A598-9811DE1DB991}" destId="{F47EF908-B28A-458C-9816-83C314DA5194}" srcOrd="1" destOrd="0" presId="urn:microsoft.com/office/officeart/2005/8/layout/vProcess5"/>
    <dgm:cxn modelId="{0DCF585C-5593-45A7-A89E-F29129E03702}" type="presParOf" srcId="{78B03F43-3AFC-4CE1-A598-9811DE1DB991}" destId="{D642E593-FD50-4729-9EBA-5B881F056BA6}" srcOrd="2" destOrd="0" presId="urn:microsoft.com/office/officeart/2005/8/layout/vProcess5"/>
    <dgm:cxn modelId="{AB8F4B02-E146-46A7-90BB-EEE959404885}" type="presParOf" srcId="{78B03F43-3AFC-4CE1-A598-9811DE1DB991}" destId="{A0EE2848-5E64-45FC-93D1-E7DA0A99BA6C}" srcOrd="3" destOrd="0" presId="urn:microsoft.com/office/officeart/2005/8/layout/vProcess5"/>
    <dgm:cxn modelId="{1B5064DE-B649-484A-8470-C25BC296CEA3}" type="presParOf" srcId="{78B03F43-3AFC-4CE1-A598-9811DE1DB991}" destId="{D15D4324-D80E-46D3-8374-ECFE393246B0}" srcOrd="4" destOrd="0" presId="urn:microsoft.com/office/officeart/2005/8/layout/vProcess5"/>
    <dgm:cxn modelId="{797B4A56-D3E0-48F8-BC8D-14FD8A3EAD2E}" type="presParOf" srcId="{78B03F43-3AFC-4CE1-A598-9811DE1DB991}" destId="{8334A85A-DAFD-42BD-87F9-0F65E3309B2E}" srcOrd="5" destOrd="0" presId="urn:microsoft.com/office/officeart/2005/8/layout/vProcess5"/>
    <dgm:cxn modelId="{32DEB794-9F12-49F4-A089-814A97ABF2E5}" type="presParOf" srcId="{78B03F43-3AFC-4CE1-A598-9811DE1DB991}" destId="{1FE71E47-3C2E-4C7F-B85C-A419022CE792}" srcOrd="6" destOrd="0" presId="urn:microsoft.com/office/officeart/2005/8/layout/vProcess5"/>
    <dgm:cxn modelId="{AB543E67-E086-474C-B68B-E395BDAA0625}" type="presParOf" srcId="{78B03F43-3AFC-4CE1-A598-9811DE1DB991}" destId="{0CAFB4C4-521A-4C25-9919-30B6A3B42899}" srcOrd="7" destOrd="0" presId="urn:microsoft.com/office/officeart/2005/8/layout/vProcess5"/>
    <dgm:cxn modelId="{9512588C-8516-4A59-B8ED-4C022D4ECCDE}" type="presParOf" srcId="{78B03F43-3AFC-4CE1-A598-9811DE1DB991}" destId="{FBB53417-1E28-48B7-8264-53609C5EBA8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EF908-B28A-458C-9816-83C314DA5194}">
      <dsp:nvSpPr>
        <dsp:cNvPr id="0" name=""/>
        <dsp:cNvSpPr/>
      </dsp:nvSpPr>
      <dsp:spPr>
        <a:xfrm>
          <a:off x="1552340" y="164098"/>
          <a:ext cx="4347207" cy="94724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WEB SCRAPPING – RETRIEVING DATA FROM 1MG WEBSITE</a:t>
          </a:r>
          <a:endParaRPr lang="en-IN" sz="1900" kern="1200" dirty="0"/>
        </a:p>
      </dsp:txBody>
      <dsp:txXfrm>
        <a:off x="1580084" y="191842"/>
        <a:ext cx="3532409" cy="891760"/>
      </dsp:txXfrm>
    </dsp:sp>
    <dsp:sp modelId="{D642E593-FD50-4729-9EBA-5B881F056BA6}">
      <dsp:nvSpPr>
        <dsp:cNvPr id="0" name=""/>
        <dsp:cNvSpPr/>
      </dsp:nvSpPr>
      <dsp:spPr>
        <a:xfrm>
          <a:off x="2318992" y="1410882"/>
          <a:ext cx="4556233" cy="9617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 CLEANING USING PYTHON &amp; EXCEL</a:t>
          </a:r>
          <a:endParaRPr lang="en-IN" sz="2000" kern="1200" dirty="0"/>
        </a:p>
      </dsp:txBody>
      <dsp:txXfrm>
        <a:off x="2347161" y="1439051"/>
        <a:ext cx="3590982" cy="905425"/>
      </dsp:txXfrm>
    </dsp:sp>
    <dsp:sp modelId="{A0EE2848-5E64-45FC-93D1-E7DA0A99BA6C}">
      <dsp:nvSpPr>
        <dsp:cNvPr id="0" name=""/>
        <dsp:cNvSpPr/>
      </dsp:nvSpPr>
      <dsp:spPr>
        <a:xfrm>
          <a:off x="3369338" y="2711820"/>
          <a:ext cx="4250482" cy="86437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VISUALIZING &amp; ANALYZING THE CLEAN DATA USING POWER BI</a:t>
          </a:r>
          <a:endParaRPr lang="en-IN" sz="1900" kern="1200" dirty="0"/>
        </a:p>
      </dsp:txBody>
      <dsp:txXfrm>
        <a:off x="3394655" y="2737137"/>
        <a:ext cx="3351929" cy="813736"/>
      </dsp:txXfrm>
    </dsp:sp>
    <dsp:sp modelId="{D15D4324-D80E-46D3-8374-ECFE393246B0}">
      <dsp:nvSpPr>
        <dsp:cNvPr id="0" name=""/>
        <dsp:cNvSpPr/>
      </dsp:nvSpPr>
      <dsp:spPr>
        <a:xfrm>
          <a:off x="5186369" y="987960"/>
          <a:ext cx="829040" cy="552182"/>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5372903" y="987960"/>
        <a:ext cx="455972" cy="415517"/>
      </dsp:txXfrm>
    </dsp:sp>
    <dsp:sp modelId="{8334A85A-DAFD-42BD-87F9-0F65E3309B2E}">
      <dsp:nvSpPr>
        <dsp:cNvPr id="0" name=""/>
        <dsp:cNvSpPr/>
      </dsp:nvSpPr>
      <dsp:spPr>
        <a:xfrm>
          <a:off x="6175861" y="2298395"/>
          <a:ext cx="829040" cy="564203"/>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6362395" y="2298395"/>
        <a:ext cx="455972" cy="42456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0.02247</cdr:x>
      <cdr:y>0.06678</cdr:y>
    </cdr:from>
    <cdr:to>
      <cdr:x>0.26416</cdr:x>
      <cdr:y>0.94227</cdr:y>
    </cdr:to>
    <cdr:sp macro="" textlink="">
      <cdr:nvSpPr>
        <cdr:cNvPr id="2" name="TextBox 1">
          <a:extLst xmlns:a="http://schemas.openxmlformats.org/drawingml/2006/main">
            <a:ext uri="{FF2B5EF4-FFF2-40B4-BE49-F238E27FC236}">
              <a16:creationId xmlns:a16="http://schemas.microsoft.com/office/drawing/2014/main" id="{1A72DCC9-79EB-3DA5-CE62-490B5BBCFB9A}"/>
            </a:ext>
          </a:extLst>
        </cdr:cNvPr>
        <cdr:cNvSpPr txBox="1"/>
      </cdr:nvSpPr>
      <cdr:spPr>
        <a:xfrm xmlns:a="http://schemas.openxmlformats.org/drawingml/2006/main">
          <a:off x="226244" y="301658"/>
          <a:ext cx="2433512" cy="395454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0.6098</cdr:x>
      <cdr:y>0.75789</cdr:y>
    </cdr:from>
    <cdr:to>
      <cdr:x>0.64004</cdr:x>
      <cdr:y>0.82427</cdr:y>
    </cdr:to>
    <cdr:sp macro="" textlink="">
      <cdr:nvSpPr>
        <cdr:cNvPr id="4" name="AutoShape 8" descr="Buy BJain Five Phos Biochemic Tablets Online - 32% Off! | Healthmug.com">
          <a:extLst xmlns:a="http://schemas.openxmlformats.org/drawingml/2006/main">
            <a:ext uri="{FF2B5EF4-FFF2-40B4-BE49-F238E27FC236}">
              <a16:creationId xmlns:a16="http://schemas.microsoft.com/office/drawing/2014/main" id="{F8AECEAE-B507-E0B5-6702-D09E2F5BBC25}"/>
            </a:ext>
          </a:extLst>
        </cdr:cNvPr>
        <cdr:cNvSpPr>
          <a:spLocks xmlns:a="http://schemas.openxmlformats.org/drawingml/2006/main" noChangeAspect="1" noChangeArrowheads="1"/>
        </cdr:cNvSpPr>
      </cdr:nvSpPr>
      <cdr:spPr bwMode="auto">
        <a:xfrm xmlns:a="http://schemas.openxmlformats.org/drawingml/2006/main">
          <a:off x="6146800" y="3479800"/>
          <a:ext cx="304800" cy="304800"/>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F2B65-15A5-468E-998B-16A1C1505CDA}"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FDD38-4A07-497F-89EC-323FF1D5EB77}" type="slidenum">
              <a:rPr lang="en-IN" smtClean="0"/>
              <a:t>‹#›</a:t>
            </a:fld>
            <a:endParaRPr lang="en-IN"/>
          </a:p>
        </p:txBody>
      </p:sp>
    </p:spTree>
    <p:extLst>
      <p:ext uri="{BB962C8B-B14F-4D97-AF65-F5344CB8AC3E}">
        <p14:creationId xmlns:p14="http://schemas.microsoft.com/office/powerpoint/2010/main" val="33647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FFDD38-4A07-497F-89EC-323FF1D5EB77}" type="slidenum">
              <a:rPr lang="en-IN" smtClean="0"/>
              <a:t>5</a:t>
            </a:fld>
            <a:endParaRPr lang="en-IN"/>
          </a:p>
        </p:txBody>
      </p:sp>
    </p:spTree>
    <p:extLst>
      <p:ext uri="{BB962C8B-B14F-4D97-AF65-F5344CB8AC3E}">
        <p14:creationId xmlns:p14="http://schemas.microsoft.com/office/powerpoint/2010/main" val="121182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35658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5134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703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42018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352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83266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607265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25537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53918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32399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FCBFF-442F-4BAD-9755-BBB6F739CFE3}"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51623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FCBFF-442F-4BAD-9755-BBB6F739CFE3}"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49948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FCBFF-442F-4BAD-9755-BBB6F739CFE3}"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1256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FCBFF-442F-4BAD-9755-BBB6F739CFE3}"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48352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411982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8030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AFCBFF-442F-4BAD-9755-BBB6F739CFE3}" type="datetimeFigureOut">
              <a:rPr lang="en-IN" smtClean="0"/>
              <a:t>09-10-2023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078F6B-970E-42D8-9042-DD73D3CDBE5D}" type="slidenum">
              <a:rPr lang="en-IN" smtClean="0"/>
              <a:t>‹#›</a:t>
            </a:fld>
            <a:endParaRPr lang="en-IN"/>
          </a:p>
        </p:txBody>
      </p:sp>
    </p:spTree>
    <p:extLst>
      <p:ext uri="{BB962C8B-B14F-4D97-AF65-F5344CB8AC3E}">
        <p14:creationId xmlns:p14="http://schemas.microsoft.com/office/powerpoint/2010/main" val="2572620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1mg.com/categories/homeopathy-57"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uffering From Back Pain? Try Homeopathy - Tata 1mg Capsules">
            <a:extLst>
              <a:ext uri="{FF2B5EF4-FFF2-40B4-BE49-F238E27FC236}">
                <a16:creationId xmlns:a16="http://schemas.microsoft.com/office/drawing/2014/main" id="{A5F52CB4-88A2-D81A-D999-875BBFB30E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80767" y="386498"/>
            <a:ext cx="8399281" cy="62971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7CC81803-EF19-9D3B-E112-42BBF9402418}"/>
              </a:ext>
            </a:extLst>
          </p:cNvPr>
          <p:cNvSpPr>
            <a:spLocks noGrp="1"/>
          </p:cNvSpPr>
          <p:nvPr>
            <p:ph type="title"/>
          </p:nvPr>
        </p:nvSpPr>
        <p:spPr>
          <a:xfrm>
            <a:off x="725864" y="1376313"/>
            <a:ext cx="6014301" cy="2337848"/>
          </a:xfrm>
          <a:noFill/>
          <a:ln>
            <a:solidFill>
              <a:schemeClr val="tx1"/>
            </a:solidFill>
          </a:ln>
        </p:spPr>
        <p:style>
          <a:lnRef idx="3">
            <a:schemeClr val="lt1"/>
          </a:lnRef>
          <a:fillRef idx="1">
            <a:schemeClr val="dk1"/>
          </a:fillRef>
          <a:effectRef idx="1">
            <a:schemeClr val="dk1"/>
          </a:effectRef>
          <a:fontRef idx="minor">
            <a:schemeClr val="lt1"/>
          </a:fontRef>
        </p:style>
        <p:txBody>
          <a:bodyPr>
            <a:noAutofit/>
          </a:bodyPr>
          <a:lstStyle/>
          <a:p>
            <a:r>
              <a:rPr lang="en-US" sz="6600" dirty="0">
                <a:solidFill>
                  <a:schemeClr val="tx1"/>
                </a:solidFill>
              </a:rPr>
              <a:t>  	</a:t>
            </a:r>
            <a:r>
              <a:rPr lang="en-US" sz="6600" b="1" dirty="0">
                <a:solidFill>
                  <a:schemeClr val="tx1"/>
                </a:solidFill>
              </a:rPr>
              <a:t>TATA </a:t>
            </a:r>
            <a:r>
              <a:rPr lang="en-US" sz="8000" b="1" dirty="0">
                <a:solidFill>
                  <a:schemeClr val="tx1"/>
                </a:solidFill>
              </a:rPr>
              <a:t>1</a:t>
            </a:r>
            <a:r>
              <a:rPr lang="en-US" sz="6600" b="1" dirty="0">
                <a:solidFill>
                  <a:schemeClr val="tx1"/>
                </a:solidFill>
              </a:rPr>
              <a:t>mg    	</a:t>
            </a:r>
            <a:r>
              <a:rPr lang="en-IN" sz="6600" b="1" dirty="0">
                <a:solidFill>
                  <a:schemeClr val="tx1"/>
                </a:solidFill>
              </a:rPr>
              <a:t>Homeopathic</a:t>
            </a:r>
          </a:p>
        </p:txBody>
      </p:sp>
      <p:sp>
        <p:nvSpPr>
          <p:cNvPr id="7" name="Content Placeholder 6">
            <a:extLst>
              <a:ext uri="{FF2B5EF4-FFF2-40B4-BE49-F238E27FC236}">
                <a16:creationId xmlns:a16="http://schemas.microsoft.com/office/drawing/2014/main" id="{B6282259-893F-0474-9BE0-392BDDB481EB}"/>
              </a:ext>
            </a:extLst>
          </p:cNvPr>
          <p:cNvSpPr>
            <a:spLocks noGrp="1"/>
          </p:cNvSpPr>
          <p:nvPr>
            <p:ph sz="half" idx="2"/>
          </p:nvPr>
        </p:nvSpPr>
        <p:spPr>
          <a:xfrm>
            <a:off x="725864" y="3714161"/>
            <a:ext cx="6221691" cy="2462799"/>
          </a:xfrm>
        </p:spPr>
        <p:txBody>
          <a:bodyPr>
            <a:normAutofit lnSpcReduction="10000"/>
          </a:bodyPr>
          <a:lstStyle/>
          <a:p>
            <a:pPr marL="0" indent="0">
              <a:buNone/>
            </a:pPr>
            <a:endParaRPr lang="en-US" b="1" u="sng" dirty="0"/>
          </a:p>
          <a:p>
            <a:pPr marL="0" indent="0">
              <a:buNone/>
            </a:pPr>
            <a:endParaRPr lang="en-US" b="1" u="sng" dirty="0">
              <a:solidFill>
                <a:schemeClr val="accent1"/>
              </a:solidFill>
            </a:endParaRPr>
          </a:p>
          <a:p>
            <a:pPr marL="0" indent="0">
              <a:buNone/>
            </a:pPr>
            <a:endParaRPr lang="en-US" sz="3200" u="sng" dirty="0">
              <a:ln w="0"/>
              <a:solidFill>
                <a:schemeClr val="accent2"/>
              </a:solidFill>
              <a:effectLst>
                <a:reflection blurRad="6350" stA="53000" endA="300" endPos="35500" dir="5400000" sy="-90000" algn="bl" rotWithShape="0"/>
              </a:effectLst>
            </a:endParaRPr>
          </a:p>
          <a:p>
            <a:pPr marL="0" indent="0">
              <a:buNone/>
            </a:pPr>
            <a:r>
              <a:rPr lang="en-US" sz="3200" u="sng" dirty="0">
                <a:ln w="0"/>
                <a:solidFill>
                  <a:schemeClr val="accent2"/>
                </a:solidFill>
                <a:effectLst>
                  <a:reflection blurRad="6350" stA="53000" endA="300" endPos="35500" dir="5400000" sy="-90000" algn="bl" rotWithShape="0"/>
                </a:effectLst>
              </a:rPr>
              <a:t> PREPARED BY </a:t>
            </a:r>
            <a:r>
              <a:rPr lang="en-US" sz="3200" dirty="0">
                <a:ln w="0"/>
                <a:solidFill>
                  <a:schemeClr val="accent2"/>
                </a:solidFill>
                <a:effectLst>
                  <a:reflection blurRad="6350" stA="53000" endA="300" endPos="35500" dir="5400000" sy="-90000" algn="bl" rotWithShape="0"/>
                </a:effectLst>
              </a:rPr>
              <a:t>:</a:t>
            </a:r>
          </a:p>
          <a:p>
            <a:pPr marL="0" indent="0">
              <a:buNone/>
            </a:pPr>
            <a:r>
              <a:rPr lang="en-US" sz="3200" dirty="0">
                <a:ln w="0"/>
                <a:solidFill>
                  <a:schemeClr val="accent2"/>
                </a:solidFill>
                <a:effectLst>
                  <a:reflection blurRad="6350" stA="53000" endA="300" endPos="35500" dir="5400000" sy="-90000" algn="bl" rotWithShape="0"/>
                </a:effectLst>
              </a:rPr>
              <a:t>	DEBABRATA MOHANTY</a:t>
            </a:r>
          </a:p>
          <a:p>
            <a:endParaRPr lang="en-IN" dirty="0"/>
          </a:p>
        </p:txBody>
      </p:sp>
      <p:cxnSp>
        <p:nvCxnSpPr>
          <p:cNvPr id="10" name="Straight Connector 9">
            <a:extLst>
              <a:ext uri="{FF2B5EF4-FFF2-40B4-BE49-F238E27FC236}">
                <a16:creationId xmlns:a16="http://schemas.microsoft.com/office/drawing/2014/main" id="{55474475-57CE-5DDE-E933-46CB2559E01E}"/>
              </a:ext>
            </a:extLst>
          </p:cNvPr>
          <p:cNvCxnSpPr>
            <a:cxnSpLocks/>
          </p:cNvCxnSpPr>
          <p:nvPr/>
        </p:nvCxnSpPr>
        <p:spPr>
          <a:xfrm>
            <a:off x="4421170" y="1868815"/>
            <a:ext cx="107228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E3639431-B808-6F54-6715-B113300A5606}"/>
              </a:ext>
            </a:extLst>
          </p:cNvPr>
          <p:cNvCxnSpPr>
            <a:cxnSpLocks/>
          </p:cNvCxnSpPr>
          <p:nvPr/>
        </p:nvCxnSpPr>
        <p:spPr>
          <a:xfrm>
            <a:off x="4062951" y="2507530"/>
            <a:ext cx="1074655"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84580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B8CF568-AA98-7DBB-9925-731318222CC1}"/>
              </a:ext>
            </a:extLst>
          </p:cNvPr>
          <p:cNvGraphicFramePr>
            <a:graphicFrameLocks noGrp="1"/>
          </p:cNvGraphicFramePr>
          <p:nvPr>
            <p:ph idx="1"/>
            <p:extLst>
              <p:ext uri="{D42A27DB-BD31-4B8C-83A1-F6EECF244321}">
                <p14:modId xmlns:p14="http://schemas.microsoft.com/office/powerpoint/2010/main" val="45240359"/>
              </p:ext>
            </p:extLst>
          </p:nvPr>
        </p:nvGraphicFramePr>
        <p:xfrm>
          <a:off x="1094613" y="1121792"/>
          <a:ext cx="9529395" cy="454371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27262060-B176-0D95-84E4-E4F0A963C7D2}"/>
              </a:ext>
            </a:extLst>
          </p:cNvPr>
          <p:cNvSpPr>
            <a:spLocks noGrp="1"/>
          </p:cNvSpPr>
          <p:nvPr>
            <p:ph type="title"/>
          </p:nvPr>
        </p:nvSpPr>
        <p:spPr>
          <a:xfrm>
            <a:off x="677333" y="233465"/>
            <a:ext cx="9757609" cy="888326"/>
          </a:xfrm>
        </p:spPr>
        <p:txBody>
          <a:bodyPr>
            <a:normAutofit fontScale="90000"/>
          </a:bodyPr>
          <a:lstStyle/>
          <a:p>
            <a:pPr algn="ctr"/>
            <a:r>
              <a:rPr lang="en-US" b="1" dirty="0">
                <a:ln w="0"/>
                <a:solidFill>
                  <a:schemeClr val="accent1"/>
                </a:solidFill>
                <a:effectLst>
                  <a:outerShdw blurRad="38100" dist="25400" dir="5400000" algn="ctr" rotWithShape="0">
                    <a:srgbClr val="6E747A">
                      <a:alpha val="43000"/>
                    </a:srgbClr>
                  </a:outerShdw>
                </a:effectLst>
              </a:rPr>
              <a:t>Brand specialization </a:t>
            </a:r>
            <a:r>
              <a:rPr lang="en-US" b="1" dirty="0">
                <a:ln w="0"/>
                <a:effectLst>
                  <a:outerShdw blurRad="38100" dist="25400" dir="5400000" algn="ctr" rotWithShape="0">
                    <a:srgbClr val="6E747A">
                      <a:alpha val="43000"/>
                    </a:srgbClr>
                  </a:outerShdw>
                </a:effectLst>
              </a:rPr>
              <a:t>for</a:t>
            </a:r>
            <a:r>
              <a:rPr lang="en-US" b="1" dirty="0">
                <a:ln w="0"/>
                <a:solidFill>
                  <a:schemeClr val="accent1"/>
                </a:solidFill>
                <a:effectLst>
                  <a:outerShdw blurRad="38100" dist="25400" dir="5400000" algn="ctr" rotWithShape="0">
                    <a:srgbClr val="6E747A">
                      <a:alpha val="43000"/>
                    </a:srgbClr>
                  </a:outerShdw>
                </a:effectLst>
              </a:rPr>
              <a:t> each area (Key Benefits)</a:t>
            </a:r>
            <a:br>
              <a:rPr lang="en-US" dirty="0">
                <a:ln w="0"/>
                <a:solidFill>
                  <a:schemeClr val="accent1"/>
                </a:solidFill>
                <a:effectLst>
                  <a:outerShdw blurRad="38100" dist="25400" dir="5400000" algn="ctr" rotWithShape="0">
                    <a:srgbClr val="6E747A">
                      <a:alpha val="43000"/>
                    </a:srgbClr>
                  </a:outerShdw>
                </a:effectLst>
              </a:rPr>
            </a:br>
            <a:endParaRPr lang="en-IN" dirty="0"/>
          </a:p>
        </p:txBody>
      </p:sp>
      <p:sp>
        <p:nvSpPr>
          <p:cNvPr id="7" name="TextBox 6">
            <a:extLst>
              <a:ext uri="{FF2B5EF4-FFF2-40B4-BE49-F238E27FC236}">
                <a16:creationId xmlns:a16="http://schemas.microsoft.com/office/drawing/2014/main" id="{A384EFEB-2D20-AD24-23BF-6A72E2AEA3C5}"/>
              </a:ext>
            </a:extLst>
          </p:cNvPr>
          <p:cNvSpPr txBox="1"/>
          <p:nvPr/>
        </p:nvSpPr>
        <p:spPr>
          <a:xfrm>
            <a:off x="677333" y="5736209"/>
            <a:ext cx="10079999" cy="923330"/>
          </a:xfrm>
          <a:prstGeom prst="rect">
            <a:avLst/>
          </a:prstGeom>
          <a:noFill/>
        </p:spPr>
        <p:txBody>
          <a:bodyPr wrap="square" rtlCol="0">
            <a:spAutoFit/>
          </a:bodyPr>
          <a:lstStyle/>
          <a:p>
            <a:pPr algn="just"/>
            <a:r>
              <a:rPr lang="en-US" sz="1800" b="1" dirty="0">
                <a:solidFill>
                  <a:schemeClr val="tx1"/>
                </a:solidFill>
              </a:rPr>
              <a:t>Dr. </a:t>
            </a:r>
            <a:r>
              <a:rPr lang="en-US" sz="1800" b="1" dirty="0" err="1">
                <a:solidFill>
                  <a:schemeClr val="tx1"/>
                </a:solidFill>
              </a:rPr>
              <a:t>Bjain</a:t>
            </a:r>
            <a:r>
              <a:rPr lang="en-US" sz="1800" b="1" dirty="0">
                <a:solidFill>
                  <a:schemeClr val="tx1"/>
                </a:solidFill>
              </a:rPr>
              <a:t> Pharmaceuticals Pvt Ltd, SBL Pvt Ltd and Dr </a:t>
            </a:r>
            <a:r>
              <a:rPr lang="en-US" sz="1800" b="1" dirty="0" err="1">
                <a:solidFill>
                  <a:schemeClr val="tx1"/>
                </a:solidFill>
              </a:rPr>
              <a:t>Rechewg</a:t>
            </a:r>
            <a:r>
              <a:rPr lang="en-US" sz="1800" b="1" dirty="0">
                <a:solidFill>
                  <a:schemeClr val="tx1"/>
                </a:solidFill>
              </a:rPr>
              <a:t> &amp; Co. are the Brands which deals with the most 7 Benefit Areas.</a:t>
            </a:r>
            <a:endParaRPr lang="en-IN" sz="1800" dirty="0">
              <a:solidFill>
                <a:schemeClr val="tx1"/>
              </a:solidFill>
            </a:endParaRPr>
          </a:p>
          <a:p>
            <a:endParaRPr lang="en-IN" dirty="0"/>
          </a:p>
        </p:txBody>
      </p:sp>
      <p:pic>
        <p:nvPicPr>
          <p:cNvPr id="1026" name="Picture 2" descr="SBL Private Limited">
            <a:extLst>
              <a:ext uri="{FF2B5EF4-FFF2-40B4-BE49-F238E27FC236}">
                <a16:creationId xmlns:a16="http://schemas.microsoft.com/office/drawing/2014/main" id="{C0C6C549-540F-85BA-59BA-D292D2E32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13" y="1121793"/>
            <a:ext cx="2281299" cy="2374763"/>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Buy BJain Five Phos Biochemic Tablets Online - 32% Off! | Healthmug.com">
            <a:extLst>
              <a:ext uri="{FF2B5EF4-FFF2-40B4-BE49-F238E27FC236}">
                <a16:creationId xmlns:a16="http://schemas.microsoft.com/office/drawing/2014/main" id="{44DC56F0-D7A7-CD59-B294-23250681FC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About Dr. Reckeweg &amp; Co.">
            <a:extLst>
              <a:ext uri="{FF2B5EF4-FFF2-40B4-BE49-F238E27FC236}">
                <a16:creationId xmlns:a16="http://schemas.microsoft.com/office/drawing/2014/main" id="{2867E8A0-E96D-0038-93EA-FEA67ED9A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613" y="3496557"/>
            <a:ext cx="2281299" cy="216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78090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8DCB-9B1B-565D-DE0B-D83981978418}"/>
              </a:ext>
            </a:extLst>
          </p:cNvPr>
          <p:cNvSpPr>
            <a:spLocks noGrp="1"/>
          </p:cNvSpPr>
          <p:nvPr>
            <p:ph type="title"/>
          </p:nvPr>
        </p:nvSpPr>
        <p:spPr>
          <a:xfrm>
            <a:off x="677334" y="254525"/>
            <a:ext cx="9785890" cy="1253764"/>
          </a:xfrm>
        </p:spPr>
        <p:txBody>
          <a:bodyPr>
            <a:normAutofit/>
          </a:bodyPr>
          <a:lstStyle/>
          <a:p>
            <a:pPr algn="ctr"/>
            <a:r>
              <a:rPr lang="en-US" sz="3200" b="1" dirty="0">
                <a:ln w="0"/>
                <a:solidFill>
                  <a:schemeClr val="accent1"/>
                </a:solidFill>
                <a:effectLst>
                  <a:outerShdw blurRad="38100" dist="25400" dir="5400000" algn="ctr" rotWithShape="0">
                    <a:srgbClr val="6E747A">
                      <a:alpha val="43000"/>
                    </a:srgbClr>
                  </a:outerShdw>
                </a:effectLst>
              </a:rPr>
              <a:t>Average number of rating for each brand in their specialization products.</a:t>
            </a:r>
            <a:endParaRPr lang="en-IN" sz="3200" b="1" dirty="0"/>
          </a:p>
        </p:txBody>
      </p:sp>
      <p:graphicFrame>
        <p:nvGraphicFramePr>
          <p:cNvPr id="4" name="Content Placeholder 3">
            <a:extLst>
              <a:ext uri="{FF2B5EF4-FFF2-40B4-BE49-F238E27FC236}">
                <a16:creationId xmlns:a16="http://schemas.microsoft.com/office/drawing/2014/main" id="{948E8281-A893-8C7C-7330-E8654EF5FDFF}"/>
              </a:ext>
            </a:extLst>
          </p:cNvPr>
          <p:cNvGraphicFramePr>
            <a:graphicFrameLocks noGrp="1"/>
          </p:cNvGraphicFramePr>
          <p:nvPr>
            <p:ph idx="1"/>
            <p:extLst>
              <p:ext uri="{D42A27DB-BD31-4B8C-83A1-F6EECF244321}">
                <p14:modId xmlns:p14="http://schemas.microsoft.com/office/powerpoint/2010/main" val="4012621380"/>
              </p:ext>
            </p:extLst>
          </p:nvPr>
        </p:nvGraphicFramePr>
        <p:xfrm>
          <a:off x="677863" y="1508289"/>
          <a:ext cx="9785890" cy="388384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F1B698F-305A-203B-250A-DCDC6DCEA50D}"/>
              </a:ext>
            </a:extLst>
          </p:cNvPr>
          <p:cNvSpPr txBox="1"/>
          <p:nvPr/>
        </p:nvSpPr>
        <p:spPr>
          <a:xfrm>
            <a:off x="677334" y="5778631"/>
            <a:ext cx="9785890" cy="923330"/>
          </a:xfrm>
          <a:prstGeom prst="rect">
            <a:avLst/>
          </a:prstGeom>
          <a:noFill/>
        </p:spPr>
        <p:txBody>
          <a:bodyPr wrap="square" rtlCol="0">
            <a:spAutoFit/>
          </a:bodyPr>
          <a:lstStyle/>
          <a:p>
            <a:r>
              <a:rPr lang="en-US" dirty="0"/>
              <a:t>Most People has Rated for SBL P Ltd. i.e. 2,17,744 Ratings , Which indicates SBL is most preferred Brand by the customers. Second Most Preferred Brand Dr. </a:t>
            </a:r>
            <a:r>
              <a:rPr lang="en-US" dirty="0" err="1"/>
              <a:t>Reckeweg</a:t>
            </a:r>
            <a:r>
              <a:rPr lang="en-US" dirty="0"/>
              <a:t> &amp; Co lag by nearly 50% from SBL P Ltd.</a:t>
            </a:r>
            <a:endParaRPr lang="en-IN" dirty="0"/>
          </a:p>
        </p:txBody>
      </p:sp>
    </p:spTree>
    <p:extLst>
      <p:ext uri="{BB962C8B-B14F-4D97-AF65-F5344CB8AC3E}">
        <p14:creationId xmlns:p14="http://schemas.microsoft.com/office/powerpoint/2010/main" val="1517532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5D69-0CE8-3679-B520-B03E0B62B259}"/>
              </a:ext>
            </a:extLst>
          </p:cNvPr>
          <p:cNvSpPr>
            <a:spLocks noGrp="1"/>
          </p:cNvSpPr>
          <p:nvPr>
            <p:ph type="title"/>
          </p:nvPr>
        </p:nvSpPr>
        <p:spPr>
          <a:xfrm>
            <a:off x="677333" y="282102"/>
            <a:ext cx="9079409" cy="1118681"/>
          </a:xfrm>
        </p:spPr>
        <p:txBody>
          <a:bodyPr>
            <a:normAutofit fontScale="90000"/>
          </a:bodyPr>
          <a:lstStyle/>
          <a:p>
            <a:pPr algn="ctr"/>
            <a:r>
              <a:rPr lang="en-US" b="1" dirty="0">
                <a:ln w="0"/>
                <a:effectLst>
                  <a:outerShdw blurRad="38100" dist="25400" dir="5400000" algn="ctr" rotWithShape="0">
                    <a:srgbClr val="6E747A">
                      <a:alpha val="43000"/>
                    </a:srgbClr>
                  </a:outerShdw>
                </a:effectLst>
              </a:rPr>
              <a:t>B</a:t>
            </a:r>
            <a:r>
              <a:rPr lang="en-US" b="1" dirty="0">
                <a:ln w="0"/>
                <a:solidFill>
                  <a:schemeClr val="accent1"/>
                </a:solidFill>
                <a:effectLst>
                  <a:outerShdw blurRad="38100" dist="25400" dir="5400000" algn="ctr" rotWithShape="0">
                    <a:srgbClr val="6E747A">
                      <a:alpha val="43000"/>
                    </a:srgbClr>
                  </a:outerShdw>
                </a:effectLst>
              </a:rPr>
              <a:t>rands having most greater than 4 point review medicines.</a:t>
            </a:r>
            <a:endParaRPr lang="en-IN" b="1" dirty="0"/>
          </a:p>
        </p:txBody>
      </p:sp>
      <p:graphicFrame>
        <p:nvGraphicFramePr>
          <p:cNvPr id="8" name="Content Placeholder 7">
            <a:extLst>
              <a:ext uri="{FF2B5EF4-FFF2-40B4-BE49-F238E27FC236}">
                <a16:creationId xmlns:a16="http://schemas.microsoft.com/office/drawing/2014/main" id="{938B7F52-34DA-1D9F-5171-C0F40B71E13E}"/>
              </a:ext>
            </a:extLst>
          </p:cNvPr>
          <p:cNvGraphicFramePr>
            <a:graphicFrameLocks noGrp="1"/>
          </p:cNvGraphicFramePr>
          <p:nvPr>
            <p:ph idx="1"/>
            <p:extLst>
              <p:ext uri="{D42A27DB-BD31-4B8C-83A1-F6EECF244321}">
                <p14:modId xmlns:p14="http://schemas.microsoft.com/office/powerpoint/2010/main" val="1106772413"/>
              </p:ext>
            </p:extLst>
          </p:nvPr>
        </p:nvGraphicFramePr>
        <p:xfrm>
          <a:off x="350818" y="1572070"/>
          <a:ext cx="9933825" cy="38012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F236D5A-378E-9734-066A-C8F895F6A05F}"/>
              </a:ext>
            </a:extLst>
          </p:cNvPr>
          <p:cNvSpPr txBox="1"/>
          <p:nvPr/>
        </p:nvSpPr>
        <p:spPr>
          <a:xfrm>
            <a:off x="350818" y="5816338"/>
            <a:ext cx="4098634"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AA4F6E55-DB9D-93AC-6EDE-89E587A3C6FE}"/>
              </a:ext>
            </a:extLst>
          </p:cNvPr>
          <p:cNvSpPr txBox="1"/>
          <p:nvPr/>
        </p:nvSpPr>
        <p:spPr>
          <a:xfrm>
            <a:off x="350817" y="5740924"/>
            <a:ext cx="9933825" cy="646331"/>
          </a:xfrm>
          <a:prstGeom prst="rect">
            <a:avLst/>
          </a:prstGeom>
          <a:noFill/>
        </p:spPr>
        <p:txBody>
          <a:bodyPr wrap="square" rtlCol="0">
            <a:spAutoFit/>
          </a:bodyPr>
          <a:lstStyle/>
          <a:p>
            <a:r>
              <a:rPr lang="en-US" dirty="0"/>
              <a:t>Adel </a:t>
            </a:r>
            <a:r>
              <a:rPr lang="en-US" dirty="0" err="1"/>
              <a:t>Pekana</a:t>
            </a:r>
            <a:r>
              <a:rPr lang="en-US" dirty="0"/>
              <a:t> Germany, Bhargava </a:t>
            </a:r>
            <a:r>
              <a:rPr lang="en-US" dirty="0" err="1"/>
              <a:t>Phytolab</a:t>
            </a:r>
            <a:r>
              <a:rPr lang="en-US" dirty="0"/>
              <a:t>, </a:t>
            </a:r>
            <a:r>
              <a:rPr lang="en-US" dirty="0" err="1"/>
              <a:t>Fourrts</a:t>
            </a:r>
            <a:r>
              <a:rPr lang="en-US" dirty="0"/>
              <a:t> India Laboratories P Ltd are the top rated Brand with 4.6 Stars out of 5 star .</a:t>
            </a:r>
            <a:endParaRPr lang="en-IN" dirty="0"/>
          </a:p>
        </p:txBody>
      </p:sp>
    </p:spTree>
    <p:extLst>
      <p:ext uri="{BB962C8B-B14F-4D97-AF65-F5344CB8AC3E}">
        <p14:creationId xmlns:p14="http://schemas.microsoft.com/office/powerpoint/2010/main" val="244104953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31D9-3044-8474-066E-B8FD8F7A4401}"/>
              </a:ext>
            </a:extLst>
          </p:cNvPr>
          <p:cNvSpPr>
            <a:spLocks noGrp="1"/>
          </p:cNvSpPr>
          <p:nvPr>
            <p:ph type="title"/>
          </p:nvPr>
        </p:nvSpPr>
        <p:spPr>
          <a:xfrm>
            <a:off x="832976" y="141403"/>
            <a:ext cx="8596668" cy="603316"/>
          </a:xfrm>
        </p:spPr>
        <p:txBody>
          <a:bodyPr>
            <a:normAutofit fontScale="90000"/>
          </a:bodyPr>
          <a:lstStyle/>
          <a:p>
            <a:pPr algn="ctr"/>
            <a:r>
              <a:rPr lang="en-IN" b="1" dirty="0">
                <a:ln w="0"/>
                <a:solidFill>
                  <a:schemeClr val="accent1"/>
                </a:solidFill>
                <a:effectLst>
                  <a:outerShdw blurRad="38100" dist="25400" dir="5400000" algn="ctr" rotWithShape="0">
                    <a:srgbClr val="6E747A">
                      <a:alpha val="43000"/>
                    </a:srgbClr>
                  </a:outerShdw>
                </a:effectLst>
              </a:rPr>
              <a:t>Most used ingredient</a:t>
            </a:r>
            <a:br>
              <a:rPr lang="en-US" dirty="0">
                <a:ln w="0"/>
                <a:solidFill>
                  <a:schemeClr val="accent1"/>
                </a:solidFill>
                <a:effectLst>
                  <a:outerShdw blurRad="38100" dist="25400" dir="5400000" algn="ctr" rotWithShape="0">
                    <a:srgbClr val="6E747A">
                      <a:alpha val="43000"/>
                    </a:srgbClr>
                  </a:outerShdw>
                </a:effectLst>
              </a:rPr>
            </a:br>
            <a:endParaRPr lang="en-IN" dirty="0"/>
          </a:p>
        </p:txBody>
      </p:sp>
      <p:graphicFrame>
        <p:nvGraphicFramePr>
          <p:cNvPr id="4" name="Content Placeholder 3">
            <a:extLst>
              <a:ext uri="{FF2B5EF4-FFF2-40B4-BE49-F238E27FC236}">
                <a16:creationId xmlns:a16="http://schemas.microsoft.com/office/drawing/2014/main" id="{AB7A2BBB-B690-A1CA-8E91-DBEB0A91E29C}"/>
              </a:ext>
            </a:extLst>
          </p:cNvPr>
          <p:cNvGraphicFramePr>
            <a:graphicFrameLocks noGrp="1"/>
          </p:cNvGraphicFramePr>
          <p:nvPr>
            <p:ph idx="1"/>
            <p:extLst>
              <p:ext uri="{D42A27DB-BD31-4B8C-83A1-F6EECF244321}">
                <p14:modId xmlns:p14="http://schemas.microsoft.com/office/powerpoint/2010/main" val="166020873"/>
              </p:ext>
            </p:extLst>
          </p:nvPr>
        </p:nvGraphicFramePr>
        <p:xfrm>
          <a:off x="550872" y="980388"/>
          <a:ext cx="9711809" cy="435036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D759C71-CEA1-981D-5DF7-C24F3A10FF5D}"/>
              </a:ext>
            </a:extLst>
          </p:cNvPr>
          <p:cNvSpPr txBox="1"/>
          <p:nvPr/>
        </p:nvSpPr>
        <p:spPr>
          <a:xfrm>
            <a:off x="550872" y="5693790"/>
            <a:ext cx="9711809" cy="646331"/>
          </a:xfrm>
          <a:prstGeom prst="rect">
            <a:avLst/>
          </a:prstGeom>
          <a:noFill/>
        </p:spPr>
        <p:txBody>
          <a:bodyPr wrap="square" rtlCol="0">
            <a:spAutoFit/>
          </a:bodyPr>
          <a:lstStyle/>
          <a:p>
            <a:r>
              <a:rPr lang="en-US" dirty="0" err="1"/>
              <a:t>Ferrum</a:t>
            </a:r>
            <a:r>
              <a:rPr lang="en-US" dirty="0"/>
              <a:t> </a:t>
            </a:r>
            <a:r>
              <a:rPr lang="en-US" dirty="0" err="1"/>
              <a:t>phosphoricum</a:t>
            </a:r>
            <a:r>
              <a:rPr lang="en-US" dirty="0"/>
              <a:t> &amp; </a:t>
            </a:r>
            <a:r>
              <a:rPr lang="en-US" dirty="0" err="1"/>
              <a:t>Calcarea</a:t>
            </a:r>
            <a:r>
              <a:rPr lang="en-US" dirty="0"/>
              <a:t> Phos is used in Nearly 30% of the Products. And Aesculus </a:t>
            </a:r>
            <a:r>
              <a:rPr lang="en-US" dirty="0" err="1"/>
              <a:t>Hippocastanum,Semen</a:t>
            </a:r>
            <a:r>
              <a:rPr lang="en-US" dirty="0"/>
              <a:t> Et </a:t>
            </a:r>
            <a:r>
              <a:rPr lang="en-US" dirty="0" err="1"/>
              <a:t>Pollen,Thuja</a:t>
            </a:r>
            <a:r>
              <a:rPr lang="en-US" dirty="0"/>
              <a:t> is used in almost 23% of the Products.</a:t>
            </a:r>
            <a:endParaRPr lang="en-IN" dirty="0"/>
          </a:p>
        </p:txBody>
      </p:sp>
    </p:spTree>
    <p:extLst>
      <p:ext uri="{BB962C8B-B14F-4D97-AF65-F5344CB8AC3E}">
        <p14:creationId xmlns:p14="http://schemas.microsoft.com/office/powerpoint/2010/main" val="291893326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4DD2-CB14-1263-9A3A-33ECE9FBA73A}"/>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53E0FA2B-A5DC-2213-67B0-7183A270B6D4}"/>
              </a:ext>
            </a:extLst>
          </p:cNvPr>
          <p:cNvPicPr>
            <a:picLocks noChangeAspect="1"/>
          </p:cNvPicPr>
          <p:nvPr/>
        </p:nvPicPr>
        <p:blipFill>
          <a:blip r:embed="rId2"/>
          <a:stretch>
            <a:fillRect/>
          </a:stretch>
        </p:blipFill>
        <p:spPr>
          <a:xfrm>
            <a:off x="0" y="-5826"/>
            <a:ext cx="12192000" cy="6863826"/>
          </a:xfrm>
          <a:prstGeom prst="rect">
            <a:avLst/>
          </a:prstGeom>
        </p:spPr>
      </p:pic>
    </p:spTree>
    <p:extLst>
      <p:ext uri="{BB962C8B-B14F-4D97-AF65-F5344CB8AC3E}">
        <p14:creationId xmlns:p14="http://schemas.microsoft.com/office/powerpoint/2010/main" val="34277846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0B42-A8EA-6147-032C-8B5D96C4D936}"/>
              </a:ext>
            </a:extLst>
          </p:cNvPr>
          <p:cNvSpPr>
            <a:spLocks noGrp="1"/>
          </p:cNvSpPr>
          <p:nvPr>
            <p:ph type="title"/>
          </p:nvPr>
        </p:nvSpPr>
        <p:spPr>
          <a:xfrm>
            <a:off x="677334" y="282103"/>
            <a:ext cx="8596668" cy="758758"/>
          </a:xfrm>
        </p:spPr>
        <p:txBody>
          <a:bodyPr>
            <a:normAutofit/>
          </a:bodyPr>
          <a:lstStyle/>
          <a:p>
            <a:pPr algn="ctr"/>
            <a:r>
              <a:rPr lang="en-US" b="1" dirty="0">
                <a:ln w="0"/>
                <a:solidFill>
                  <a:schemeClr val="accent1"/>
                </a:solidFill>
                <a:effectLst>
                  <a:outerShdw blurRad="38100" dist="25400" dir="5400000" algn="ctr" rotWithShape="0">
                    <a:srgbClr val="6E747A">
                      <a:alpha val="43000"/>
                    </a:srgbClr>
                  </a:outerShdw>
                </a:effectLst>
              </a:rPr>
              <a:t>INSIGHTS</a:t>
            </a:r>
            <a:endParaRPr lang="en-IN" b="1" dirty="0"/>
          </a:p>
        </p:txBody>
      </p:sp>
      <p:sp>
        <p:nvSpPr>
          <p:cNvPr id="3" name="Content Placeholder 2">
            <a:extLst>
              <a:ext uri="{FF2B5EF4-FFF2-40B4-BE49-F238E27FC236}">
                <a16:creationId xmlns:a16="http://schemas.microsoft.com/office/drawing/2014/main" id="{5729E52E-0FB6-567E-9D86-D17568E02D92}"/>
              </a:ext>
            </a:extLst>
          </p:cNvPr>
          <p:cNvSpPr>
            <a:spLocks noGrp="1"/>
          </p:cNvSpPr>
          <p:nvPr>
            <p:ph idx="1"/>
          </p:nvPr>
        </p:nvSpPr>
        <p:spPr>
          <a:xfrm>
            <a:off x="564203" y="1178351"/>
            <a:ext cx="10097511" cy="4863011"/>
          </a:xfrm>
        </p:spPr>
        <p:txBody>
          <a:bodyPr>
            <a:normAutofit lnSpcReduction="10000"/>
          </a:bodyPr>
          <a:lstStyle/>
          <a:p>
            <a:pPr algn="just"/>
            <a:r>
              <a:rPr lang="en-US" dirty="0"/>
              <a:t>We are having a total of </a:t>
            </a:r>
            <a:r>
              <a:rPr lang="en-US" b="1" dirty="0"/>
              <a:t>1060 listed</a:t>
            </a:r>
            <a:r>
              <a:rPr lang="en-US" dirty="0"/>
              <a:t> Homeopathic Products in our 1Mg Website, having an </a:t>
            </a:r>
            <a:r>
              <a:rPr lang="en-US" b="1" dirty="0"/>
              <a:t>Average Price of Rs. 201.</a:t>
            </a:r>
          </a:p>
          <a:p>
            <a:pPr algn="just"/>
            <a:r>
              <a:rPr lang="en-US" dirty="0"/>
              <a:t>The Price Range varies widely with a </a:t>
            </a:r>
            <a:r>
              <a:rPr lang="en-US" b="1" dirty="0"/>
              <a:t>MIN Price </a:t>
            </a:r>
            <a:r>
              <a:rPr lang="en-US" dirty="0"/>
              <a:t>of </a:t>
            </a:r>
            <a:r>
              <a:rPr lang="en-US" b="1" dirty="0"/>
              <a:t>Rs.47 </a:t>
            </a:r>
            <a:r>
              <a:rPr lang="en-US" dirty="0"/>
              <a:t>And </a:t>
            </a:r>
            <a:r>
              <a:rPr lang="en-US" b="1" dirty="0"/>
              <a:t>MAX Price </a:t>
            </a:r>
            <a:r>
              <a:rPr lang="en-US" dirty="0"/>
              <a:t>of </a:t>
            </a:r>
            <a:r>
              <a:rPr lang="en-US" b="1" dirty="0"/>
              <a:t>Rs. 557.</a:t>
            </a:r>
          </a:p>
          <a:p>
            <a:pPr algn="just"/>
            <a:r>
              <a:rPr lang="en-US" b="1" dirty="0">
                <a:solidFill>
                  <a:schemeClr val="tx1"/>
                </a:solidFill>
              </a:rPr>
              <a:t>Top Three brands </a:t>
            </a:r>
            <a:r>
              <a:rPr lang="en-US" dirty="0">
                <a:solidFill>
                  <a:schemeClr val="tx1"/>
                </a:solidFill>
              </a:rPr>
              <a:t>in the homeopathic medicine space </a:t>
            </a:r>
            <a:r>
              <a:rPr lang="en-US" b="1" dirty="0">
                <a:solidFill>
                  <a:schemeClr val="tx1"/>
                </a:solidFill>
              </a:rPr>
              <a:t>based on ratings </a:t>
            </a:r>
            <a:r>
              <a:rPr lang="en-US" dirty="0">
                <a:solidFill>
                  <a:schemeClr val="tx1"/>
                </a:solidFill>
              </a:rPr>
              <a:t>are </a:t>
            </a:r>
            <a:r>
              <a:rPr lang="en-US" b="1" dirty="0">
                <a:solidFill>
                  <a:schemeClr val="tx1"/>
                </a:solidFill>
              </a:rPr>
              <a:t>SBL, Dr. </a:t>
            </a:r>
            <a:r>
              <a:rPr lang="en-US" b="1" dirty="0" err="1">
                <a:solidFill>
                  <a:schemeClr val="tx1"/>
                </a:solidFill>
              </a:rPr>
              <a:t>Reckeweg</a:t>
            </a:r>
            <a:r>
              <a:rPr lang="en-US" b="1" dirty="0">
                <a:solidFill>
                  <a:schemeClr val="tx1"/>
                </a:solidFill>
              </a:rPr>
              <a:t>, and Schwabe.</a:t>
            </a:r>
          </a:p>
          <a:p>
            <a:pPr algn="just"/>
            <a:r>
              <a:rPr lang="en-US" b="1" dirty="0" err="1">
                <a:solidFill>
                  <a:schemeClr val="tx1"/>
                </a:solidFill>
              </a:rPr>
              <a:t>Dr.Reckeweg</a:t>
            </a:r>
            <a:r>
              <a:rPr lang="en-US" b="1" dirty="0">
                <a:solidFill>
                  <a:schemeClr val="tx1"/>
                </a:solidFill>
              </a:rPr>
              <a:t> </a:t>
            </a:r>
            <a:r>
              <a:rPr lang="en-US" dirty="0">
                <a:solidFill>
                  <a:schemeClr val="tx1"/>
                </a:solidFill>
              </a:rPr>
              <a:t>is the brand with the </a:t>
            </a:r>
            <a:r>
              <a:rPr lang="en-US" b="1" dirty="0">
                <a:solidFill>
                  <a:schemeClr val="tx1"/>
                </a:solidFill>
              </a:rPr>
              <a:t>most-high rated products</a:t>
            </a:r>
            <a:r>
              <a:rPr lang="en-US" dirty="0">
                <a:solidFill>
                  <a:schemeClr val="tx1"/>
                </a:solidFill>
              </a:rPr>
              <a:t> ,with more than 40 products rated above 4 star.</a:t>
            </a:r>
          </a:p>
          <a:p>
            <a:pPr algn="just"/>
            <a:r>
              <a:rPr lang="en-US" dirty="0">
                <a:solidFill>
                  <a:schemeClr val="tx1"/>
                </a:solidFill>
              </a:rPr>
              <a:t>The </a:t>
            </a:r>
            <a:r>
              <a:rPr lang="en-US" b="1" dirty="0">
                <a:solidFill>
                  <a:schemeClr val="tx1"/>
                </a:solidFill>
              </a:rPr>
              <a:t>most expensive brand</a:t>
            </a:r>
            <a:r>
              <a:rPr lang="en-US" dirty="0">
                <a:solidFill>
                  <a:schemeClr val="tx1"/>
                </a:solidFill>
              </a:rPr>
              <a:t> of homeopathic medicines is </a:t>
            </a:r>
            <a:r>
              <a:rPr lang="en-US" b="1" dirty="0">
                <a:solidFill>
                  <a:schemeClr val="tx1"/>
                </a:solidFill>
              </a:rPr>
              <a:t>Dr. </a:t>
            </a:r>
            <a:r>
              <a:rPr lang="en-US" b="1" dirty="0" err="1">
                <a:solidFill>
                  <a:schemeClr val="tx1"/>
                </a:solidFill>
              </a:rPr>
              <a:t>Reckeweg</a:t>
            </a:r>
            <a:r>
              <a:rPr lang="en-US" dirty="0">
                <a:solidFill>
                  <a:schemeClr val="tx1"/>
                </a:solidFill>
              </a:rPr>
              <a:t>, while the </a:t>
            </a:r>
            <a:r>
              <a:rPr lang="en-US" b="1" dirty="0">
                <a:solidFill>
                  <a:schemeClr val="tx1"/>
                </a:solidFill>
              </a:rPr>
              <a:t>cheapest brand </a:t>
            </a:r>
            <a:r>
              <a:rPr lang="en-US" dirty="0">
                <a:solidFill>
                  <a:schemeClr val="tx1"/>
                </a:solidFill>
              </a:rPr>
              <a:t>is</a:t>
            </a:r>
            <a:r>
              <a:rPr lang="en-US" b="1" dirty="0">
                <a:solidFill>
                  <a:schemeClr val="tx1"/>
                </a:solidFill>
              </a:rPr>
              <a:t> </a:t>
            </a:r>
            <a:r>
              <a:rPr lang="en-US" b="1" dirty="0" err="1">
                <a:solidFill>
                  <a:schemeClr val="tx1"/>
                </a:solidFill>
              </a:rPr>
              <a:t>Baksons</a:t>
            </a:r>
            <a:r>
              <a:rPr lang="en-US" b="1" dirty="0">
                <a:solidFill>
                  <a:schemeClr val="tx1"/>
                </a:solidFill>
              </a:rPr>
              <a:t>.</a:t>
            </a:r>
          </a:p>
          <a:p>
            <a:pPr algn="just"/>
            <a:r>
              <a:rPr lang="en-US" b="1" dirty="0" err="1">
                <a:solidFill>
                  <a:schemeClr val="tx1"/>
                </a:solidFill>
              </a:rPr>
              <a:t>Nuphar</a:t>
            </a:r>
            <a:r>
              <a:rPr lang="en-US" b="1" dirty="0">
                <a:solidFill>
                  <a:schemeClr val="tx1"/>
                </a:solidFill>
              </a:rPr>
              <a:t> </a:t>
            </a:r>
            <a:r>
              <a:rPr lang="en-US" b="1" dirty="0" err="1">
                <a:solidFill>
                  <a:schemeClr val="tx1"/>
                </a:solidFill>
              </a:rPr>
              <a:t>letumen</a:t>
            </a:r>
            <a:r>
              <a:rPr lang="en-US" b="1" dirty="0">
                <a:solidFill>
                  <a:schemeClr val="tx1"/>
                </a:solidFill>
              </a:rPr>
              <a:t> 2x </a:t>
            </a:r>
            <a:r>
              <a:rPr lang="en-US" dirty="0">
                <a:solidFill>
                  <a:schemeClr val="tx1"/>
                </a:solidFill>
              </a:rPr>
              <a:t>is the </a:t>
            </a:r>
            <a:r>
              <a:rPr lang="en-US" b="1" dirty="0">
                <a:solidFill>
                  <a:schemeClr val="tx1"/>
                </a:solidFill>
              </a:rPr>
              <a:t>most expensive ingredient </a:t>
            </a:r>
            <a:r>
              <a:rPr lang="en-US" dirty="0">
                <a:solidFill>
                  <a:schemeClr val="tx1"/>
                </a:solidFill>
              </a:rPr>
              <a:t>and if there is a substitute of this then we can use that to reduce the cost of the medicine.</a:t>
            </a:r>
          </a:p>
          <a:p>
            <a:pPr algn="just"/>
            <a:r>
              <a:rPr lang="en-US" b="1" dirty="0">
                <a:solidFill>
                  <a:schemeClr val="tx1"/>
                </a:solidFill>
              </a:rPr>
              <a:t>Most common benefit areas</a:t>
            </a:r>
            <a:r>
              <a:rPr lang="en-US" dirty="0">
                <a:solidFill>
                  <a:schemeClr val="tx1"/>
                </a:solidFill>
              </a:rPr>
              <a:t> for homeopathic medicines are </a:t>
            </a:r>
            <a:r>
              <a:rPr lang="en-US" b="1" dirty="0">
                <a:solidFill>
                  <a:schemeClr val="tx1"/>
                </a:solidFill>
              </a:rPr>
              <a:t>joint pain, hair care, skin care, and eye care. </a:t>
            </a:r>
          </a:p>
          <a:p>
            <a:pPr algn="just"/>
            <a:r>
              <a:rPr lang="en-US" dirty="0">
                <a:solidFill>
                  <a:schemeClr val="tx1"/>
                </a:solidFill>
              </a:rPr>
              <a:t>The </a:t>
            </a:r>
            <a:r>
              <a:rPr lang="en-US" b="1" dirty="0">
                <a:solidFill>
                  <a:schemeClr val="tx1"/>
                </a:solidFill>
              </a:rPr>
              <a:t>most commonly used ingredient</a:t>
            </a:r>
            <a:r>
              <a:rPr lang="en-US" dirty="0">
                <a:solidFill>
                  <a:schemeClr val="tx1"/>
                </a:solidFill>
              </a:rPr>
              <a:t> in homeopathic medicines is </a:t>
            </a:r>
            <a:r>
              <a:rPr lang="en-US" b="1" dirty="0">
                <a:solidFill>
                  <a:schemeClr val="tx1"/>
                </a:solidFill>
              </a:rPr>
              <a:t>Arnica Montana</a:t>
            </a:r>
            <a:r>
              <a:rPr lang="en-US" dirty="0">
                <a:solidFill>
                  <a:schemeClr val="tx1"/>
                </a:solidFill>
              </a:rPr>
              <a:t>, which is found in many </a:t>
            </a:r>
            <a:r>
              <a:rPr lang="en-US" b="1" dirty="0">
                <a:solidFill>
                  <a:schemeClr val="tx1"/>
                </a:solidFill>
              </a:rPr>
              <a:t>Joint pain medicines</a:t>
            </a:r>
            <a:r>
              <a:rPr lang="en-US" dirty="0">
                <a:solidFill>
                  <a:schemeClr val="tx1"/>
                </a:solidFill>
              </a:rPr>
              <a:t>.</a:t>
            </a:r>
          </a:p>
          <a:p>
            <a:pPr algn="just"/>
            <a:endParaRPr lang="en-US" dirty="0">
              <a:solidFill>
                <a:schemeClr val="tx1"/>
              </a:solidFill>
            </a:endParaRPr>
          </a:p>
          <a:p>
            <a:pPr algn="just"/>
            <a:endParaRPr lang="en-IN" dirty="0"/>
          </a:p>
        </p:txBody>
      </p:sp>
    </p:spTree>
    <p:extLst>
      <p:ext uri="{BB962C8B-B14F-4D97-AF65-F5344CB8AC3E}">
        <p14:creationId xmlns:p14="http://schemas.microsoft.com/office/powerpoint/2010/main" val="168787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04DA-BF34-9F6B-FF60-BC1FAE986402}"/>
              </a:ext>
            </a:extLst>
          </p:cNvPr>
          <p:cNvSpPr>
            <a:spLocks noGrp="1"/>
          </p:cNvSpPr>
          <p:nvPr>
            <p:ph type="title"/>
          </p:nvPr>
        </p:nvSpPr>
        <p:spPr>
          <a:xfrm>
            <a:off x="677334" y="609600"/>
            <a:ext cx="8596668" cy="945823"/>
          </a:xfrm>
        </p:spPr>
        <p:txBody>
          <a:bodyPr/>
          <a:lstStyle/>
          <a:p>
            <a:pPr algn="ctr"/>
            <a:r>
              <a:rPr lang="en-US" sz="3600" b="1" dirty="0"/>
              <a:t>Future Scope </a:t>
            </a:r>
            <a:endParaRPr lang="en-IN" b="1" dirty="0"/>
          </a:p>
        </p:txBody>
      </p:sp>
      <p:sp>
        <p:nvSpPr>
          <p:cNvPr id="3" name="Content Placeholder 2">
            <a:extLst>
              <a:ext uri="{FF2B5EF4-FFF2-40B4-BE49-F238E27FC236}">
                <a16:creationId xmlns:a16="http://schemas.microsoft.com/office/drawing/2014/main" id="{B6B5E22A-826C-5B97-09B5-21E20C99B8C1}"/>
              </a:ext>
            </a:extLst>
          </p:cNvPr>
          <p:cNvSpPr>
            <a:spLocks noGrp="1"/>
          </p:cNvSpPr>
          <p:nvPr>
            <p:ph idx="1"/>
          </p:nvPr>
        </p:nvSpPr>
        <p:spPr>
          <a:xfrm>
            <a:off x="677333" y="1659119"/>
            <a:ext cx="8975713" cy="4382244"/>
          </a:xfrm>
        </p:spPr>
        <p:txBody>
          <a:bodyPr/>
          <a:lstStyle/>
          <a:p>
            <a:pPr algn="just">
              <a:buFont typeface="Wingdings" panose="05000000000000000000" pitchFamily="2" charset="2"/>
              <a:buChar char="Ø"/>
            </a:pPr>
            <a:r>
              <a:rPr lang="en-US" dirty="0">
                <a:solidFill>
                  <a:schemeClr val="tx1"/>
                </a:solidFill>
              </a:rPr>
              <a:t>S</a:t>
            </a:r>
            <a:r>
              <a:rPr lang="en-US" sz="1800" dirty="0">
                <a:solidFill>
                  <a:schemeClr val="tx1"/>
                </a:solidFill>
              </a:rPr>
              <a:t>uccess of antibiotics in conquering bacterial infections, viral infections may become more prevalent in the future. Homeopathy has shown </a:t>
            </a:r>
            <a:r>
              <a:rPr lang="en-US" sz="1800" b="1" dirty="0">
                <a:solidFill>
                  <a:schemeClr val="tx1"/>
                </a:solidFill>
              </a:rPr>
              <a:t>promise in treating viral infections</a:t>
            </a:r>
            <a:r>
              <a:rPr lang="en-US" sz="1800" dirty="0">
                <a:solidFill>
                  <a:schemeClr val="tx1"/>
                </a:solidFill>
              </a:rPr>
              <a:t> and may be a valuable option in the years to come as we already seen during covid19.</a:t>
            </a:r>
          </a:p>
          <a:p>
            <a:pPr algn="just">
              <a:buFont typeface="Wingdings" panose="05000000000000000000" pitchFamily="2" charset="2"/>
              <a:buChar char="Ø"/>
            </a:pPr>
            <a:r>
              <a:rPr lang="en-US" sz="1800" dirty="0">
                <a:solidFill>
                  <a:schemeClr val="tx1"/>
                </a:solidFill>
              </a:rPr>
              <a:t>Homeopathy has helped </a:t>
            </a:r>
            <a:r>
              <a:rPr lang="en-US" sz="1800" b="1" dirty="0">
                <a:solidFill>
                  <a:schemeClr val="tx1"/>
                </a:solidFill>
              </a:rPr>
              <a:t>secondary infertility</a:t>
            </a:r>
            <a:r>
              <a:rPr lang="en-US" sz="1800" dirty="0">
                <a:solidFill>
                  <a:schemeClr val="tx1"/>
                </a:solidFill>
              </a:rPr>
              <a:t> in high numbers.</a:t>
            </a:r>
          </a:p>
          <a:p>
            <a:pPr algn="just">
              <a:buFont typeface="Wingdings" panose="05000000000000000000" pitchFamily="2" charset="2"/>
              <a:buChar char="Ø"/>
            </a:pPr>
            <a:r>
              <a:rPr lang="en-US" sz="1800" b="1" dirty="0">
                <a:solidFill>
                  <a:schemeClr val="tx1"/>
                </a:solidFill>
              </a:rPr>
              <a:t>Incorporating technology </a:t>
            </a:r>
            <a:r>
              <a:rPr lang="en-US" sz="1800" dirty="0">
                <a:solidFill>
                  <a:schemeClr val="tx1"/>
                </a:solidFill>
              </a:rPr>
              <a:t>and </a:t>
            </a:r>
            <a:r>
              <a:rPr lang="en-US" sz="1800" b="1" dirty="0">
                <a:solidFill>
                  <a:schemeClr val="tx1"/>
                </a:solidFill>
              </a:rPr>
              <a:t>expanding into new markets </a:t>
            </a:r>
            <a:r>
              <a:rPr lang="en-US" sz="1800" dirty="0">
                <a:solidFill>
                  <a:schemeClr val="tx1"/>
                </a:solidFill>
              </a:rPr>
              <a:t>may also be important for staying competitive and reaching new customers. </a:t>
            </a:r>
          </a:p>
          <a:p>
            <a:pPr algn="just">
              <a:buFont typeface="Wingdings" panose="05000000000000000000" pitchFamily="2" charset="2"/>
              <a:buChar char="Ø"/>
            </a:pPr>
            <a:r>
              <a:rPr lang="en-US" sz="1800" dirty="0">
                <a:solidFill>
                  <a:schemeClr val="tx1"/>
                </a:solidFill>
              </a:rPr>
              <a:t>1mg Homeopathic could </a:t>
            </a:r>
            <a:r>
              <a:rPr lang="en-US" sz="1800" b="1" dirty="0">
                <a:solidFill>
                  <a:schemeClr val="tx1"/>
                </a:solidFill>
              </a:rPr>
              <a:t>explore expanding into new geographic markets or increasing their reach within existing markets.</a:t>
            </a:r>
            <a:r>
              <a:rPr lang="en-US" sz="1800" dirty="0">
                <a:solidFill>
                  <a:schemeClr val="tx1"/>
                </a:solidFill>
              </a:rPr>
              <a:t> This could involve partnerships with local providers, marketing campaigns targeted towards specific demographics, or offering new services to attract new customers.</a:t>
            </a:r>
          </a:p>
          <a:p>
            <a:endParaRPr lang="en-IN" dirty="0"/>
          </a:p>
        </p:txBody>
      </p:sp>
    </p:spTree>
    <p:extLst>
      <p:ext uri="{BB962C8B-B14F-4D97-AF65-F5344CB8AC3E}">
        <p14:creationId xmlns:p14="http://schemas.microsoft.com/office/powerpoint/2010/main" val="3076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E872-F0E9-F58D-622A-D1BC1567F50A}"/>
              </a:ext>
            </a:extLst>
          </p:cNvPr>
          <p:cNvSpPr>
            <a:spLocks noGrp="1"/>
          </p:cNvSpPr>
          <p:nvPr>
            <p:ph type="title"/>
          </p:nvPr>
        </p:nvSpPr>
        <p:spPr>
          <a:xfrm>
            <a:off x="1857080" y="2978870"/>
            <a:ext cx="7416922" cy="2055044"/>
          </a:xfrm>
        </p:spPr>
        <p:txBody>
          <a:bodyPr>
            <a:normAutofit/>
          </a:bodyPr>
          <a:lstStyle/>
          <a:p>
            <a:pPr algn="ctr"/>
            <a:r>
              <a:rPr lang="en-US" sz="4800" b="1" dirty="0">
                <a:latin typeface="Bradley Hand ITC" panose="03070402050302030203" pitchFamily="66" charset="0"/>
              </a:rPr>
              <a:t>THANK YOU </a:t>
            </a:r>
            <a:br>
              <a:rPr lang="en-US" sz="4800" dirty="0">
                <a:latin typeface="Bradley Hand ITC" panose="03070402050302030203" pitchFamily="66" charset="0"/>
              </a:rPr>
            </a:br>
            <a:endParaRPr lang="en-IN" sz="4800" dirty="0">
              <a:latin typeface="Bradley Hand ITC" panose="03070402050302030203" pitchFamily="66" charset="0"/>
            </a:endParaRPr>
          </a:p>
        </p:txBody>
      </p:sp>
    </p:spTree>
    <p:extLst>
      <p:ext uri="{BB962C8B-B14F-4D97-AF65-F5344CB8AC3E}">
        <p14:creationId xmlns:p14="http://schemas.microsoft.com/office/powerpoint/2010/main" val="425919710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D4AE-D2F3-2D81-9B6E-00C3CD4EE9B0}"/>
              </a:ext>
            </a:extLst>
          </p:cNvPr>
          <p:cNvSpPr>
            <a:spLocks noGrp="1"/>
          </p:cNvSpPr>
          <p:nvPr>
            <p:ph type="ctrTitle"/>
          </p:nvPr>
        </p:nvSpPr>
        <p:spPr>
          <a:xfrm>
            <a:off x="1507067" y="301658"/>
            <a:ext cx="7766936" cy="763570"/>
          </a:xfrm>
        </p:spPr>
        <p:txBody>
          <a:bodyPr/>
          <a:lstStyle/>
          <a:p>
            <a:pPr algn="ctr"/>
            <a:r>
              <a:rPr lang="en-US" sz="3200" b="1" dirty="0"/>
              <a:t>TABLE OF CONTENTS</a:t>
            </a:r>
            <a:endParaRPr lang="en-IN" sz="3200" b="1" dirty="0"/>
          </a:p>
        </p:txBody>
      </p:sp>
      <p:grpSp>
        <p:nvGrpSpPr>
          <p:cNvPr id="34" name="Group 33">
            <a:extLst>
              <a:ext uri="{FF2B5EF4-FFF2-40B4-BE49-F238E27FC236}">
                <a16:creationId xmlns:a16="http://schemas.microsoft.com/office/drawing/2014/main" id="{F878A75C-7572-61AB-678A-117E3B568AFA}"/>
              </a:ext>
            </a:extLst>
          </p:cNvPr>
          <p:cNvGrpSpPr/>
          <p:nvPr/>
        </p:nvGrpSpPr>
        <p:grpSpPr>
          <a:xfrm>
            <a:off x="1062530" y="1509356"/>
            <a:ext cx="3436756" cy="4920016"/>
            <a:chOff x="1062530" y="1509356"/>
            <a:chExt cx="3436756" cy="4920016"/>
          </a:xfrm>
        </p:grpSpPr>
        <p:sp>
          <p:nvSpPr>
            <p:cNvPr id="35" name="Freeform: Shape 34">
              <a:extLst>
                <a:ext uri="{FF2B5EF4-FFF2-40B4-BE49-F238E27FC236}">
                  <a16:creationId xmlns:a16="http://schemas.microsoft.com/office/drawing/2014/main" id="{53A927A1-2F03-9F8F-D14B-9A24CFC93AB2}"/>
                </a:ext>
              </a:extLst>
            </p:cNvPr>
            <p:cNvSpPr/>
            <p:nvPr/>
          </p:nvSpPr>
          <p:spPr>
            <a:xfrm rot="21600000">
              <a:off x="1741002" y="1509356"/>
              <a:ext cx="2758283" cy="1356945"/>
            </a:xfrm>
            <a:custGeom>
              <a:avLst/>
              <a:gdLst>
                <a:gd name="connsiteX0" fmla="*/ 0 w 2758283"/>
                <a:gd name="connsiteY0" fmla="*/ 0 h 1356944"/>
                <a:gd name="connsiteX1" fmla="*/ 2079811 w 2758283"/>
                <a:gd name="connsiteY1" fmla="*/ 0 h 1356944"/>
                <a:gd name="connsiteX2" fmla="*/ 2758283 w 2758283"/>
                <a:gd name="connsiteY2" fmla="*/ 678472 h 1356944"/>
                <a:gd name="connsiteX3" fmla="*/ 2079811 w 2758283"/>
                <a:gd name="connsiteY3" fmla="*/ 1356944 h 1356944"/>
                <a:gd name="connsiteX4" fmla="*/ 0 w 2758283"/>
                <a:gd name="connsiteY4" fmla="*/ 1356944 h 1356944"/>
                <a:gd name="connsiteX5" fmla="*/ 0 w 2758283"/>
                <a:gd name="connsiteY5" fmla="*/ 0 h 135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8283" h="1356944">
                  <a:moveTo>
                    <a:pt x="2758283" y="1356944"/>
                  </a:moveTo>
                  <a:lnTo>
                    <a:pt x="678472" y="1356944"/>
                  </a:lnTo>
                  <a:lnTo>
                    <a:pt x="0" y="678472"/>
                  </a:lnTo>
                  <a:lnTo>
                    <a:pt x="678472" y="0"/>
                  </a:lnTo>
                  <a:lnTo>
                    <a:pt x="2758283" y="0"/>
                  </a:lnTo>
                  <a:lnTo>
                    <a:pt x="2758283" y="1356944"/>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37611" tIns="83820" rIns="156464" bIns="83821" numCol="1" spcCol="1270" anchor="ctr" anchorCtr="0">
              <a:noAutofit/>
            </a:bodyPr>
            <a:lstStyle/>
            <a:p>
              <a:pPr marL="0" lvl="0" indent="0" algn="ctr" defTabSz="977900">
                <a:lnSpc>
                  <a:spcPct val="90000"/>
                </a:lnSpc>
                <a:spcBef>
                  <a:spcPct val="0"/>
                </a:spcBef>
                <a:spcAft>
                  <a:spcPct val="35000"/>
                </a:spcAft>
                <a:buNone/>
              </a:pPr>
              <a:r>
                <a:rPr lang="en-US" sz="2200" kern="1200" dirty="0"/>
                <a:t>About the Company</a:t>
              </a:r>
              <a:endParaRPr lang="en-IN" sz="2200" kern="1200" dirty="0"/>
            </a:p>
          </p:txBody>
        </p:sp>
        <p:sp>
          <p:nvSpPr>
            <p:cNvPr id="36" name="Oval 35">
              <a:extLst>
                <a:ext uri="{FF2B5EF4-FFF2-40B4-BE49-F238E27FC236}">
                  <a16:creationId xmlns:a16="http://schemas.microsoft.com/office/drawing/2014/main" id="{238593B7-CC2E-7345-5174-7321A7835708}"/>
                </a:ext>
              </a:extLst>
            </p:cNvPr>
            <p:cNvSpPr/>
            <p:nvPr/>
          </p:nvSpPr>
          <p:spPr>
            <a:xfrm>
              <a:off x="1062530" y="1509356"/>
              <a:ext cx="1356944" cy="1356944"/>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3">
                <a:tint val="50000"/>
                <a:hueOff val="0"/>
                <a:satOff val="0"/>
                <a:lumOff val="0"/>
                <a:alphaOff val="0"/>
              </a:schemeClr>
            </a:fillRef>
            <a:effectRef idx="0">
              <a:schemeClr val="accent3">
                <a:tint val="50000"/>
                <a:hueOff val="0"/>
                <a:satOff val="0"/>
                <a:lumOff val="0"/>
                <a:alphaOff val="0"/>
              </a:schemeClr>
            </a:effectRef>
            <a:fontRef idx="minor">
              <a:schemeClr val="lt1">
                <a:hueOff val="0"/>
                <a:satOff val="0"/>
                <a:lumOff val="0"/>
                <a:alphaOff val="0"/>
              </a:schemeClr>
            </a:fontRef>
          </p:style>
          <p:txBody>
            <a:bodyPr/>
            <a:lstStyle/>
            <a:p>
              <a:pPr algn="ctr"/>
              <a:endParaRPr lang="en-US" dirty="0"/>
            </a:p>
            <a:p>
              <a:pPr algn="ctr"/>
              <a:r>
                <a:rPr lang="en-US" sz="2400" b="1" dirty="0"/>
                <a:t>1.</a:t>
              </a:r>
              <a:endParaRPr lang="en-IN" sz="2400" b="1" dirty="0"/>
            </a:p>
          </p:txBody>
        </p:sp>
        <p:sp>
          <p:nvSpPr>
            <p:cNvPr id="37" name="Freeform: Shape 36">
              <a:extLst>
                <a:ext uri="{FF2B5EF4-FFF2-40B4-BE49-F238E27FC236}">
                  <a16:creationId xmlns:a16="http://schemas.microsoft.com/office/drawing/2014/main" id="{305AD1A8-A698-FA79-0B0F-96B6EA554BFC}"/>
                </a:ext>
              </a:extLst>
            </p:cNvPr>
            <p:cNvSpPr/>
            <p:nvPr/>
          </p:nvSpPr>
          <p:spPr>
            <a:xfrm rot="21600000">
              <a:off x="1741002" y="3271357"/>
              <a:ext cx="2758284" cy="1356945"/>
            </a:xfrm>
            <a:custGeom>
              <a:avLst/>
              <a:gdLst>
                <a:gd name="connsiteX0" fmla="*/ 0 w 2758283"/>
                <a:gd name="connsiteY0" fmla="*/ 0 h 1356944"/>
                <a:gd name="connsiteX1" fmla="*/ 2079811 w 2758283"/>
                <a:gd name="connsiteY1" fmla="*/ 0 h 1356944"/>
                <a:gd name="connsiteX2" fmla="*/ 2758283 w 2758283"/>
                <a:gd name="connsiteY2" fmla="*/ 678472 h 1356944"/>
                <a:gd name="connsiteX3" fmla="*/ 2079811 w 2758283"/>
                <a:gd name="connsiteY3" fmla="*/ 1356944 h 1356944"/>
                <a:gd name="connsiteX4" fmla="*/ 0 w 2758283"/>
                <a:gd name="connsiteY4" fmla="*/ 1356944 h 1356944"/>
                <a:gd name="connsiteX5" fmla="*/ 0 w 2758283"/>
                <a:gd name="connsiteY5" fmla="*/ 0 h 135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8283" h="1356944">
                  <a:moveTo>
                    <a:pt x="2758283" y="1356944"/>
                  </a:moveTo>
                  <a:lnTo>
                    <a:pt x="678472" y="1356944"/>
                  </a:lnTo>
                  <a:lnTo>
                    <a:pt x="0" y="678472"/>
                  </a:lnTo>
                  <a:lnTo>
                    <a:pt x="678472" y="0"/>
                  </a:lnTo>
                  <a:lnTo>
                    <a:pt x="2758283" y="0"/>
                  </a:lnTo>
                  <a:lnTo>
                    <a:pt x="2758283" y="1356944"/>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716701"/>
                <a:satOff val="590"/>
                <a:lumOff val="-491"/>
                <a:alphaOff val="0"/>
              </a:schemeClr>
            </a:fillRef>
            <a:effectRef idx="2">
              <a:schemeClr val="accent3">
                <a:hueOff val="-716701"/>
                <a:satOff val="590"/>
                <a:lumOff val="-491"/>
                <a:alphaOff val="0"/>
              </a:schemeClr>
            </a:effectRef>
            <a:fontRef idx="minor">
              <a:schemeClr val="lt1"/>
            </a:fontRef>
          </p:style>
          <p:txBody>
            <a:bodyPr spcFirstLastPara="0" vert="horz" wrap="square" lIns="937611" tIns="83821" rIns="156465"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Problem Statement</a:t>
              </a:r>
              <a:endParaRPr lang="en-IN" sz="2200" kern="1200" dirty="0"/>
            </a:p>
          </p:txBody>
        </p:sp>
        <p:sp>
          <p:nvSpPr>
            <p:cNvPr id="38" name="Oval 37">
              <a:extLst>
                <a:ext uri="{FF2B5EF4-FFF2-40B4-BE49-F238E27FC236}">
                  <a16:creationId xmlns:a16="http://schemas.microsoft.com/office/drawing/2014/main" id="{354D3AFB-A97E-EDAE-FFE9-DBAFF6444895}"/>
                </a:ext>
              </a:extLst>
            </p:cNvPr>
            <p:cNvSpPr/>
            <p:nvPr/>
          </p:nvSpPr>
          <p:spPr>
            <a:xfrm>
              <a:off x="1062530" y="3271358"/>
              <a:ext cx="1356944" cy="1356944"/>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3">
                <a:tint val="50000"/>
                <a:hueOff val="-834192"/>
                <a:satOff val="566"/>
                <a:lumOff val="14"/>
                <a:alphaOff val="0"/>
              </a:schemeClr>
            </a:fillRef>
            <a:effectRef idx="0">
              <a:schemeClr val="accent3">
                <a:tint val="50000"/>
                <a:hueOff val="-834192"/>
                <a:satOff val="566"/>
                <a:lumOff val="14"/>
                <a:alphaOff val="0"/>
              </a:schemeClr>
            </a:effectRef>
            <a:fontRef idx="minor">
              <a:schemeClr val="lt1">
                <a:hueOff val="0"/>
                <a:satOff val="0"/>
                <a:lumOff val="0"/>
                <a:alphaOff val="0"/>
              </a:schemeClr>
            </a:fontRef>
          </p:style>
          <p:txBody>
            <a:bodyPr/>
            <a:lstStyle/>
            <a:p>
              <a:pPr algn="ctr"/>
              <a:endParaRPr lang="en-US" b="1" dirty="0"/>
            </a:p>
            <a:p>
              <a:pPr algn="ctr"/>
              <a:r>
                <a:rPr lang="en-US" sz="2400" b="1" dirty="0"/>
                <a:t>2.</a:t>
              </a:r>
              <a:endParaRPr lang="en-IN" sz="2400" b="1" dirty="0"/>
            </a:p>
          </p:txBody>
        </p:sp>
        <p:sp>
          <p:nvSpPr>
            <p:cNvPr id="39" name="Freeform: Shape 38">
              <a:extLst>
                <a:ext uri="{FF2B5EF4-FFF2-40B4-BE49-F238E27FC236}">
                  <a16:creationId xmlns:a16="http://schemas.microsoft.com/office/drawing/2014/main" id="{63CE9261-3B03-00E0-8CC1-4E1B24F6EF91}"/>
                </a:ext>
              </a:extLst>
            </p:cNvPr>
            <p:cNvSpPr/>
            <p:nvPr/>
          </p:nvSpPr>
          <p:spPr>
            <a:xfrm rot="21600000">
              <a:off x="1741002" y="5033360"/>
              <a:ext cx="2758284" cy="1356944"/>
            </a:xfrm>
            <a:custGeom>
              <a:avLst/>
              <a:gdLst>
                <a:gd name="connsiteX0" fmla="*/ 0 w 2758283"/>
                <a:gd name="connsiteY0" fmla="*/ 0 h 1356944"/>
                <a:gd name="connsiteX1" fmla="*/ 2079811 w 2758283"/>
                <a:gd name="connsiteY1" fmla="*/ 0 h 1356944"/>
                <a:gd name="connsiteX2" fmla="*/ 2758283 w 2758283"/>
                <a:gd name="connsiteY2" fmla="*/ 678472 h 1356944"/>
                <a:gd name="connsiteX3" fmla="*/ 2079811 w 2758283"/>
                <a:gd name="connsiteY3" fmla="*/ 1356944 h 1356944"/>
                <a:gd name="connsiteX4" fmla="*/ 0 w 2758283"/>
                <a:gd name="connsiteY4" fmla="*/ 1356944 h 1356944"/>
                <a:gd name="connsiteX5" fmla="*/ 0 w 2758283"/>
                <a:gd name="connsiteY5" fmla="*/ 0 h 135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8283" h="1356944">
                  <a:moveTo>
                    <a:pt x="2758283" y="1356944"/>
                  </a:moveTo>
                  <a:lnTo>
                    <a:pt x="678472" y="1356944"/>
                  </a:lnTo>
                  <a:lnTo>
                    <a:pt x="0" y="678472"/>
                  </a:lnTo>
                  <a:lnTo>
                    <a:pt x="678472" y="0"/>
                  </a:lnTo>
                  <a:lnTo>
                    <a:pt x="2758283" y="0"/>
                  </a:lnTo>
                  <a:lnTo>
                    <a:pt x="2758283" y="1356944"/>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1433403"/>
                <a:satOff val="1180"/>
                <a:lumOff val="-981"/>
                <a:alphaOff val="0"/>
              </a:schemeClr>
            </a:fillRef>
            <a:effectRef idx="2">
              <a:schemeClr val="accent3">
                <a:hueOff val="-1433403"/>
                <a:satOff val="1180"/>
                <a:lumOff val="-981"/>
                <a:alphaOff val="0"/>
              </a:schemeClr>
            </a:effectRef>
            <a:fontRef idx="minor">
              <a:schemeClr val="lt1"/>
            </a:fontRef>
          </p:style>
          <p:txBody>
            <a:bodyPr spcFirstLastPara="0" vert="horz" wrap="square" lIns="937611" tIns="83820" rIns="156465" bIns="83820" numCol="1" spcCol="1270" anchor="ctr" anchorCtr="0">
              <a:noAutofit/>
            </a:bodyPr>
            <a:lstStyle/>
            <a:p>
              <a:pPr marL="0" lvl="0" indent="0" algn="ctr" defTabSz="977900">
                <a:lnSpc>
                  <a:spcPct val="90000"/>
                </a:lnSpc>
                <a:spcBef>
                  <a:spcPct val="0"/>
                </a:spcBef>
                <a:spcAft>
                  <a:spcPct val="35000"/>
                </a:spcAft>
                <a:buNone/>
              </a:pPr>
              <a:r>
                <a:rPr lang="en-US" sz="2200" kern="1200" dirty="0"/>
                <a:t>Our Approach Towards the Project</a:t>
              </a:r>
              <a:endParaRPr lang="en-IN" sz="2200" kern="1200" dirty="0"/>
            </a:p>
          </p:txBody>
        </p:sp>
        <p:sp>
          <p:nvSpPr>
            <p:cNvPr id="40" name="Oval 39">
              <a:extLst>
                <a:ext uri="{FF2B5EF4-FFF2-40B4-BE49-F238E27FC236}">
                  <a16:creationId xmlns:a16="http://schemas.microsoft.com/office/drawing/2014/main" id="{DB85E9CA-64D1-CA9F-BB40-58067D56A7B7}"/>
                </a:ext>
              </a:extLst>
            </p:cNvPr>
            <p:cNvSpPr/>
            <p:nvPr/>
          </p:nvSpPr>
          <p:spPr>
            <a:xfrm>
              <a:off x="1062530" y="5072428"/>
              <a:ext cx="1356944" cy="1356944"/>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3">
                <a:tint val="50000"/>
                <a:hueOff val="-1668384"/>
                <a:satOff val="1132"/>
                <a:lumOff val="29"/>
                <a:alphaOff val="0"/>
              </a:schemeClr>
            </a:fillRef>
            <a:effectRef idx="0">
              <a:schemeClr val="accent3">
                <a:tint val="50000"/>
                <a:hueOff val="-1668384"/>
                <a:satOff val="1132"/>
                <a:lumOff val="29"/>
                <a:alphaOff val="0"/>
              </a:schemeClr>
            </a:effectRef>
            <a:fontRef idx="minor">
              <a:schemeClr val="lt1">
                <a:hueOff val="0"/>
                <a:satOff val="0"/>
                <a:lumOff val="0"/>
                <a:alphaOff val="0"/>
              </a:schemeClr>
            </a:fontRef>
          </p:style>
          <p:txBody>
            <a:bodyPr/>
            <a:lstStyle/>
            <a:p>
              <a:endParaRPr lang="en-US" dirty="0"/>
            </a:p>
            <a:p>
              <a:pPr algn="ctr"/>
              <a:r>
                <a:rPr lang="en-US" sz="2400" b="1" dirty="0"/>
                <a:t>3.</a:t>
              </a:r>
              <a:endParaRPr lang="en-IN" sz="2400" b="1" dirty="0"/>
            </a:p>
          </p:txBody>
        </p:sp>
      </p:grpSp>
      <p:grpSp>
        <p:nvGrpSpPr>
          <p:cNvPr id="41" name="Group 40">
            <a:extLst>
              <a:ext uri="{FF2B5EF4-FFF2-40B4-BE49-F238E27FC236}">
                <a16:creationId xmlns:a16="http://schemas.microsoft.com/office/drawing/2014/main" id="{12A8BADA-05B0-5026-2176-DD0994D3B595}"/>
              </a:ext>
            </a:extLst>
          </p:cNvPr>
          <p:cNvGrpSpPr/>
          <p:nvPr/>
        </p:nvGrpSpPr>
        <p:grpSpPr>
          <a:xfrm>
            <a:off x="5606501" y="1510487"/>
            <a:ext cx="3511668" cy="4878686"/>
            <a:chOff x="5606501" y="1510487"/>
            <a:chExt cx="3511668" cy="4878686"/>
          </a:xfrm>
        </p:grpSpPr>
        <p:sp>
          <p:nvSpPr>
            <p:cNvPr id="42" name="Freeform: Shape 41">
              <a:extLst>
                <a:ext uri="{FF2B5EF4-FFF2-40B4-BE49-F238E27FC236}">
                  <a16:creationId xmlns:a16="http://schemas.microsoft.com/office/drawing/2014/main" id="{85546CCF-33C1-8DAF-3A93-DEF2F4E9A54E}"/>
                </a:ext>
              </a:extLst>
            </p:cNvPr>
            <p:cNvSpPr/>
            <p:nvPr/>
          </p:nvSpPr>
          <p:spPr>
            <a:xfrm rot="21600000">
              <a:off x="6284659" y="1510487"/>
              <a:ext cx="2833509" cy="1356316"/>
            </a:xfrm>
            <a:custGeom>
              <a:avLst/>
              <a:gdLst>
                <a:gd name="connsiteX0" fmla="*/ 0 w 2833509"/>
                <a:gd name="connsiteY0" fmla="*/ 0 h 1356315"/>
                <a:gd name="connsiteX1" fmla="*/ 2155352 w 2833509"/>
                <a:gd name="connsiteY1" fmla="*/ 0 h 1356315"/>
                <a:gd name="connsiteX2" fmla="*/ 2833509 w 2833509"/>
                <a:gd name="connsiteY2" fmla="*/ 678158 h 1356315"/>
                <a:gd name="connsiteX3" fmla="*/ 2155352 w 2833509"/>
                <a:gd name="connsiteY3" fmla="*/ 1356315 h 1356315"/>
                <a:gd name="connsiteX4" fmla="*/ 0 w 2833509"/>
                <a:gd name="connsiteY4" fmla="*/ 1356315 h 1356315"/>
                <a:gd name="connsiteX5" fmla="*/ 0 w 2833509"/>
                <a:gd name="connsiteY5" fmla="*/ 0 h 135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509" h="1356315">
                  <a:moveTo>
                    <a:pt x="2833509" y="1356315"/>
                  </a:moveTo>
                  <a:lnTo>
                    <a:pt x="678157" y="1356315"/>
                  </a:lnTo>
                  <a:lnTo>
                    <a:pt x="0" y="678157"/>
                  </a:lnTo>
                  <a:lnTo>
                    <a:pt x="678157" y="0"/>
                  </a:lnTo>
                  <a:lnTo>
                    <a:pt x="2833509" y="0"/>
                  </a:lnTo>
                  <a:lnTo>
                    <a:pt x="2833509" y="1356315"/>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937176" tIns="91440" rIns="170688" bIns="91441" numCol="1" spcCol="1270" anchor="ctr" anchorCtr="0">
              <a:noAutofit/>
            </a:bodyPr>
            <a:lstStyle/>
            <a:p>
              <a:pPr marL="0" lvl="0" indent="0" algn="ctr" defTabSz="1066800">
                <a:lnSpc>
                  <a:spcPct val="90000"/>
                </a:lnSpc>
                <a:spcBef>
                  <a:spcPct val="0"/>
                </a:spcBef>
                <a:spcAft>
                  <a:spcPct val="35000"/>
                </a:spcAft>
                <a:buClrTx/>
                <a:buNone/>
              </a:pPr>
              <a:r>
                <a:rPr lang="en-US" sz="2400" kern="1200" dirty="0">
                  <a:ln w="0"/>
                  <a:effectLst>
                    <a:outerShdw blurRad="38100" dist="19050" dir="2700000" algn="tl" rotWithShape="0">
                      <a:schemeClr val="dk1">
                        <a:alpha val="40000"/>
                      </a:schemeClr>
                    </a:outerShdw>
                  </a:effectLst>
                </a:rPr>
                <a:t>Aggregation on Different KPI’s</a:t>
              </a:r>
              <a:endParaRPr lang="en-IN" sz="2400" kern="1200" dirty="0"/>
            </a:p>
          </p:txBody>
        </p:sp>
        <p:sp>
          <p:nvSpPr>
            <p:cNvPr id="43" name="Oval 42">
              <a:extLst>
                <a:ext uri="{FF2B5EF4-FFF2-40B4-BE49-F238E27FC236}">
                  <a16:creationId xmlns:a16="http://schemas.microsoft.com/office/drawing/2014/main" id="{34483C2E-753B-9319-4265-6863578998C5}"/>
                </a:ext>
              </a:extLst>
            </p:cNvPr>
            <p:cNvSpPr/>
            <p:nvPr/>
          </p:nvSpPr>
          <p:spPr>
            <a:xfrm>
              <a:off x="5606501" y="1510487"/>
              <a:ext cx="1356315" cy="1356315"/>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dirty="0"/>
            </a:p>
            <a:p>
              <a:pPr algn="ctr"/>
              <a:r>
                <a:rPr lang="en-US" sz="2400" dirty="0"/>
                <a:t>4.</a:t>
              </a:r>
              <a:endParaRPr lang="en-IN" sz="2400" dirty="0"/>
            </a:p>
          </p:txBody>
        </p:sp>
        <p:sp>
          <p:nvSpPr>
            <p:cNvPr id="44" name="Freeform: Shape 43">
              <a:extLst>
                <a:ext uri="{FF2B5EF4-FFF2-40B4-BE49-F238E27FC236}">
                  <a16:creationId xmlns:a16="http://schemas.microsoft.com/office/drawing/2014/main" id="{45C9A05D-CA63-4FB9-1D53-E93CD29C2CF9}"/>
                </a:ext>
              </a:extLst>
            </p:cNvPr>
            <p:cNvSpPr/>
            <p:nvPr/>
          </p:nvSpPr>
          <p:spPr>
            <a:xfrm rot="21600000">
              <a:off x="6284659" y="3271671"/>
              <a:ext cx="2833510" cy="1356316"/>
            </a:xfrm>
            <a:custGeom>
              <a:avLst/>
              <a:gdLst>
                <a:gd name="connsiteX0" fmla="*/ 0 w 2833509"/>
                <a:gd name="connsiteY0" fmla="*/ 0 h 1356315"/>
                <a:gd name="connsiteX1" fmla="*/ 2155352 w 2833509"/>
                <a:gd name="connsiteY1" fmla="*/ 0 h 1356315"/>
                <a:gd name="connsiteX2" fmla="*/ 2833509 w 2833509"/>
                <a:gd name="connsiteY2" fmla="*/ 678158 h 1356315"/>
                <a:gd name="connsiteX3" fmla="*/ 2155352 w 2833509"/>
                <a:gd name="connsiteY3" fmla="*/ 1356315 h 1356315"/>
                <a:gd name="connsiteX4" fmla="*/ 0 w 2833509"/>
                <a:gd name="connsiteY4" fmla="*/ 1356315 h 1356315"/>
                <a:gd name="connsiteX5" fmla="*/ 0 w 2833509"/>
                <a:gd name="connsiteY5" fmla="*/ 0 h 135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509" h="1356315">
                  <a:moveTo>
                    <a:pt x="2833509" y="1356315"/>
                  </a:moveTo>
                  <a:lnTo>
                    <a:pt x="678157" y="1356315"/>
                  </a:lnTo>
                  <a:lnTo>
                    <a:pt x="0" y="678157"/>
                  </a:lnTo>
                  <a:lnTo>
                    <a:pt x="678157" y="0"/>
                  </a:lnTo>
                  <a:lnTo>
                    <a:pt x="2833509" y="0"/>
                  </a:lnTo>
                  <a:lnTo>
                    <a:pt x="2833509" y="1356315"/>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455917"/>
                <a:satOff val="-2303"/>
                <a:lumOff val="-3235"/>
                <a:alphaOff val="0"/>
              </a:schemeClr>
            </a:fillRef>
            <a:effectRef idx="2">
              <a:schemeClr val="accent4">
                <a:hueOff val="-455917"/>
                <a:satOff val="-2303"/>
                <a:lumOff val="-3235"/>
                <a:alphaOff val="0"/>
              </a:schemeClr>
            </a:effectRef>
            <a:fontRef idx="minor">
              <a:schemeClr val="lt1"/>
            </a:fontRef>
          </p:style>
          <p:txBody>
            <a:bodyPr spcFirstLastPara="0" vert="horz" wrap="square" lIns="937176" tIns="83821" rIns="156465" bIns="83820" numCol="1" spcCol="1270" anchor="ctr" anchorCtr="0">
              <a:noAutofit/>
            </a:bodyPr>
            <a:lstStyle/>
            <a:p>
              <a:pPr marL="0" lvl="0" indent="0" algn="ctr" defTabSz="977900">
                <a:lnSpc>
                  <a:spcPct val="90000"/>
                </a:lnSpc>
                <a:spcBef>
                  <a:spcPct val="0"/>
                </a:spcBef>
                <a:spcAft>
                  <a:spcPct val="35000"/>
                </a:spcAft>
                <a:buClrTx/>
                <a:buNone/>
              </a:pPr>
              <a:r>
                <a:rPr lang="en-US" sz="2200" kern="1200" dirty="0">
                  <a:ln w="0"/>
                  <a:effectLst>
                    <a:outerShdw blurRad="38100" dist="19050" dir="2700000" algn="tl" rotWithShape="0">
                      <a:schemeClr val="dk1">
                        <a:alpha val="40000"/>
                      </a:schemeClr>
                    </a:outerShdw>
                  </a:effectLst>
                </a:rPr>
                <a:t>DASHBOARD</a:t>
              </a:r>
              <a:endParaRPr lang="en-IN" sz="2200" kern="1200" dirty="0"/>
            </a:p>
          </p:txBody>
        </p:sp>
        <p:sp>
          <p:nvSpPr>
            <p:cNvPr id="45" name="Oval 44">
              <a:extLst>
                <a:ext uri="{FF2B5EF4-FFF2-40B4-BE49-F238E27FC236}">
                  <a16:creationId xmlns:a16="http://schemas.microsoft.com/office/drawing/2014/main" id="{C09B4AF0-87B3-2E25-AD74-CE16DD03134D}"/>
                </a:ext>
              </a:extLst>
            </p:cNvPr>
            <p:cNvSpPr/>
            <p:nvPr/>
          </p:nvSpPr>
          <p:spPr>
            <a:xfrm>
              <a:off x="5606501" y="3271672"/>
              <a:ext cx="1356315" cy="1356315"/>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4">
                <a:tint val="50000"/>
                <a:hueOff val="-257952"/>
                <a:satOff val="-14001"/>
                <a:lumOff val="-1497"/>
                <a:alphaOff val="0"/>
              </a:schemeClr>
            </a:fillRef>
            <a:effectRef idx="0">
              <a:schemeClr val="accent4">
                <a:tint val="50000"/>
                <a:hueOff val="-257952"/>
                <a:satOff val="-14001"/>
                <a:lumOff val="-1497"/>
                <a:alphaOff val="0"/>
              </a:schemeClr>
            </a:effectRef>
            <a:fontRef idx="minor">
              <a:schemeClr val="lt1">
                <a:hueOff val="0"/>
                <a:satOff val="0"/>
                <a:lumOff val="0"/>
                <a:alphaOff val="0"/>
              </a:schemeClr>
            </a:fontRef>
          </p:style>
          <p:txBody>
            <a:bodyPr/>
            <a:lstStyle/>
            <a:p>
              <a:endParaRPr lang="en-US" dirty="0"/>
            </a:p>
            <a:p>
              <a:pPr algn="ctr"/>
              <a:r>
                <a:rPr lang="en-US" sz="2400" dirty="0"/>
                <a:t>5.</a:t>
              </a:r>
              <a:endParaRPr lang="en-IN" sz="2400" dirty="0"/>
            </a:p>
          </p:txBody>
        </p:sp>
        <p:sp>
          <p:nvSpPr>
            <p:cNvPr id="46" name="Freeform: Shape 45">
              <a:extLst>
                <a:ext uri="{FF2B5EF4-FFF2-40B4-BE49-F238E27FC236}">
                  <a16:creationId xmlns:a16="http://schemas.microsoft.com/office/drawing/2014/main" id="{3CA23242-2CFA-986D-007F-8A6866BBCBC7}"/>
                </a:ext>
              </a:extLst>
            </p:cNvPr>
            <p:cNvSpPr/>
            <p:nvPr/>
          </p:nvSpPr>
          <p:spPr>
            <a:xfrm rot="21600000">
              <a:off x="6284659" y="5032857"/>
              <a:ext cx="2833510" cy="1356316"/>
            </a:xfrm>
            <a:custGeom>
              <a:avLst/>
              <a:gdLst>
                <a:gd name="connsiteX0" fmla="*/ 0 w 2833509"/>
                <a:gd name="connsiteY0" fmla="*/ 0 h 1356315"/>
                <a:gd name="connsiteX1" fmla="*/ 2155352 w 2833509"/>
                <a:gd name="connsiteY1" fmla="*/ 0 h 1356315"/>
                <a:gd name="connsiteX2" fmla="*/ 2833509 w 2833509"/>
                <a:gd name="connsiteY2" fmla="*/ 678158 h 1356315"/>
                <a:gd name="connsiteX3" fmla="*/ 2155352 w 2833509"/>
                <a:gd name="connsiteY3" fmla="*/ 1356315 h 1356315"/>
                <a:gd name="connsiteX4" fmla="*/ 0 w 2833509"/>
                <a:gd name="connsiteY4" fmla="*/ 1356315 h 1356315"/>
                <a:gd name="connsiteX5" fmla="*/ 0 w 2833509"/>
                <a:gd name="connsiteY5" fmla="*/ 0 h 135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509" h="1356315">
                  <a:moveTo>
                    <a:pt x="2833509" y="1356315"/>
                  </a:moveTo>
                  <a:lnTo>
                    <a:pt x="678157" y="1356315"/>
                  </a:lnTo>
                  <a:lnTo>
                    <a:pt x="0" y="678157"/>
                  </a:lnTo>
                  <a:lnTo>
                    <a:pt x="678157" y="0"/>
                  </a:lnTo>
                  <a:lnTo>
                    <a:pt x="2833509" y="0"/>
                  </a:lnTo>
                  <a:lnTo>
                    <a:pt x="2833509" y="1356315"/>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911834"/>
                <a:satOff val="-4605"/>
                <a:lumOff val="-6470"/>
                <a:alphaOff val="0"/>
              </a:schemeClr>
            </a:fillRef>
            <a:effectRef idx="2">
              <a:schemeClr val="accent4">
                <a:hueOff val="-911834"/>
                <a:satOff val="-4605"/>
                <a:lumOff val="-6470"/>
                <a:alphaOff val="0"/>
              </a:schemeClr>
            </a:effectRef>
            <a:fontRef idx="minor">
              <a:schemeClr val="lt1"/>
            </a:fontRef>
          </p:style>
          <p:txBody>
            <a:bodyPr spcFirstLastPara="0" vert="horz" wrap="square" lIns="937176" tIns="83821" rIns="156465" bIns="83820" numCol="1" spcCol="1270" anchor="ctr" anchorCtr="0">
              <a:noAutofit/>
            </a:bodyPr>
            <a:lstStyle/>
            <a:p>
              <a:pPr marL="0" lvl="0" indent="0" algn="ctr" defTabSz="977900">
                <a:lnSpc>
                  <a:spcPct val="90000"/>
                </a:lnSpc>
                <a:spcBef>
                  <a:spcPct val="0"/>
                </a:spcBef>
                <a:spcAft>
                  <a:spcPct val="35000"/>
                </a:spcAft>
                <a:buClrTx/>
                <a:buNone/>
              </a:pPr>
              <a:r>
                <a:rPr lang="en-US" sz="2200" kern="1200" dirty="0">
                  <a:ln w="0"/>
                  <a:effectLst>
                    <a:outerShdw blurRad="38100" dist="19050" dir="2700000" algn="tl" rotWithShape="0">
                      <a:schemeClr val="dk1">
                        <a:alpha val="40000"/>
                      </a:schemeClr>
                    </a:outerShdw>
                  </a:effectLst>
                </a:rPr>
                <a:t>INSIGHTS &amp; Future Scope</a:t>
              </a:r>
              <a:endParaRPr lang="en-IN" sz="2200" kern="1200" dirty="0"/>
            </a:p>
          </p:txBody>
        </p:sp>
        <p:sp>
          <p:nvSpPr>
            <p:cNvPr id="47" name="Oval 46">
              <a:extLst>
                <a:ext uri="{FF2B5EF4-FFF2-40B4-BE49-F238E27FC236}">
                  <a16:creationId xmlns:a16="http://schemas.microsoft.com/office/drawing/2014/main" id="{DFC6480F-D4AD-575D-B7C4-07246172FB66}"/>
                </a:ext>
              </a:extLst>
            </p:cNvPr>
            <p:cNvSpPr/>
            <p:nvPr/>
          </p:nvSpPr>
          <p:spPr>
            <a:xfrm>
              <a:off x="5606501" y="5032858"/>
              <a:ext cx="1356315" cy="1356315"/>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4">
                <a:tint val="50000"/>
                <a:hueOff val="-515904"/>
                <a:satOff val="-28002"/>
                <a:lumOff val="-2994"/>
                <a:alphaOff val="0"/>
              </a:schemeClr>
            </a:fillRef>
            <a:effectRef idx="0">
              <a:schemeClr val="accent4">
                <a:tint val="50000"/>
                <a:hueOff val="-515904"/>
                <a:satOff val="-28002"/>
                <a:lumOff val="-2994"/>
                <a:alphaOff val="0"/>
              </a:schemeClr>
            </a:effectRef>
            <a:fontRef idx="minor">
              <a:schemeClr val="lt1">
                <a:hueOff val="0"/>
                <a:satOff val="0"/>
                <a:lumOff val="0"/>
                <a:alphaOff val="0"/>
              </a:schemeClr>
            </a:fontRef>
          </p:style>
          <p:txBody>
            <a:bodyPr/>
            <a:lstStyle/>
            <a:p>
              <a:endParaRPr lang="en-US" dirty="0"/>
            </a:p>
            <a:p>
              <a:pPr algn="ctr"/>
              <a:r>
                <a:rPr lang="en-US" sz="2400" dirty="0"/>
                <a:t>6.</a:t>
              </a:r>
              <a:endParaRPr lang="en-IN" sz="2400" dirty="0"/>
            </a:p>
          </p:txBody>
        </p:sp>
      </p:grpSp>
    </p:spTree>
    <p:extLst>
      <p:ext uri="{BB962C8B-B14F-4D97-AF65-F5344CB8AC3E}">
        <p14:creationId xmlns:p14="http://schemas.microsoft.com/office/powerpoint/2010/main" val="37093763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a:extLst>
              <a:ext uri="{FF2B5EF4-FFF2-40B4-BE49-F238E27FC236}">
                <a16:creationId xmlns:a16="http://schemas.microsoft.com/office/drawing/2014/main" id="{497068CB-F19D-F02C-485E-6E935E0DD43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3572" y="1225685"/>
            <a:ext cx="3685880" cy="5022715"/>
          </a:xfrm>
          <a:prstGeom prst="rect">
            <a:avLst/>
          </a:prstGeom>
          <a:noFill/>
          <a:ln>
            <a:noFill/>
          </a:ln>
          <a:effectLst/>
          <a:scene3d>
            <a:camera prst="orthographicFront">
              <a:rot lat="0" lon="0" rev="0"/>
            </a:camera>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23115F47-2960-52E2-23EA-AB86962D0E71}"/>
              </a:ext>
            </a:extLst>
          </p:cNvPr>
          <p:cNvSpPr>
            <a:spLocks noGrp="1"/>
          </p:cNvSpPr>
          <p:nvPr>
            <p:ph sz="half" idx="2"/>
          </p:nvPr>
        </p:nvSpPr>
        <p:spPr>
          <a:xfrm>
            <a:off x="4158618" y="1470581"/>
            <a:ext cx="5720673" cy="4637988"/>
          </a:xfrm>
          <a:noFill/>
        </p:spPr>
        <p:txBody>
          <a:bodyPr anchor="ctr">
            <a:normAutofit fontScale="92500"/>
          </a:bodyPr>
          <a:lstStyle/>
          <a:p>
            <a:endParaRPr lang="en-US" b="1" i="0" dirty="0">
              <a:effectLst/>
              <a:latin typeface="Lora" panose="020B0604020202020204" pitchFamily="2" charset="0"/>
            </a:endParaRPr>
          </a:p>
          <a:p>
            <a:pPr marL="0" indent="0" algn="ctr">
              <a:buNone/>
            </a:pPr>
            <a:r>
              <a:rPr lang="en-US" sz="2400" i="0" dirty="0">
                <a:effectLst/>
              </a:rPr>
              <a:t>Tata 1mg  is </a:t>
            </a:r>
            <a:r>
              <a:rPr lang="en-US" sz="2400" b="1" i="0" dirty="0">
                <a:effectLst/>
              </a:rPr>
              <a:t>India's leading mobile healthcare platform </a:t>
            </a:r>
            <a:r>
              <a:rPr lang="en-US" sz="2400" i="0" dirty="0">
                <a:effectLst/>
              </a:rPr>
              <a:t>empowering Indian consumers and caregivers to select the most appropriate healthcare service at  the best possible price. </a:t>
            </a:r>
          </a:p>
          <a:p>
            <a:pPr marL="0" indent="0" algn="ctr">
              <a:buNone/>
            </a:pPr>
            <a:r>
              <a:rPr lang="en-US" sz="2400" i="0" dirty="0">
                <a:effectLst/>
              </a:rPr>
              <a:t>Tata 1mg has played a pivotal role in making </a:t>
            </a:r>
            <a:r>
              <a:rPr lang="en-US" sz="2400" b="1" i="0" dirty="0">
                <a:effectLst/>
              </a:rPr>
              <a:t>healthcare accessible</a:t>
            </a:r>
            <a:r>
              <a:rPr lang="en-US" sz="2400" i="0" dirty="0">
                <a:effectLst/>
              </a:rPr>
              <a:t>, </a:t>
            </a:r>
            <a:r>
              <a:rPr lang="en-US" sz="2400" b="1" i="0" dirty="0">
                <a:effectLst/>
              </a:rPr>
              <a:t>affordable</a:t>
            </a:r>
            <a:r>
              <a:rPr lang="en-US" sz="2400" i="0" dirty="0">
                <a:effectLst/>
              </a:rPr>
              <a:t> and understandable to all. </a:t>
            </a:r>
          </a:p>
          <a:p>
            <a:pPr marL="0" indent="0" algn="ctr">
              <a:buNone/>
            </a:pPr>
            <a:r>
              <a:rPr lang="en-US" sz="2400" i="0" dirty="0">
                <a:effectLst/>
              </a:rPr>
              <a:t>The company enables consumers to learn more about their medicines in addition to finding more </a:t>
            </a:r>
            <a:r>
              <a:rPr lang="en-US" sz="2400" b="1" i="0" dirty="0">
                <a:effectLst/>
              </a:rPr>
              <a:t>cost-effective substitutes</a:t>
            </a:r>
            <a:r>
              <a:rPr lang="en-US" sz="2400" i="0" dirty="0">
                <a:effectLst/>
              </a:rPr>
              <a:t>.</a:t>
            </a:r>
            <a:endParaRPr lang="en-US" sz="2400" b="1" i="0" dirty="0">
              <a:effectLst/>
            </a:endParaRPr>
          </a:p>
          <a:p>
            <a:endParaRPr lang="en-IN" dirty="0"/>
          </a:p>
        </p:txBody>
      </p:sp>
      <p:sp>
        <p:nvSpPr>
          <p:cNvPr id="2" name="Title 1">
            <a:extLst>
              <a:ext uri="{FF2B5EF4-FFF2-40B4-BE49-F238E27FC236}">
                <a16:creationId xmlns:a16="http://schemas.microsoft.com/office/drawing/2014/main" id="{6E2182E8-A74C-329F-C082-261008E3C316}"/>
              </a:ext>
            </a:extLst>
          </p:cNvPr>
          <p:cNvSpPr>
            <a:spLocks noGrp="1"/>
          </p:cNvSpPr>
          <p:nvPr>
            <p:ph type="title"/>
          </p:nvPr>
        </p:nvSpPr>
        <p:spPr>
          <a:xfrm>
            <a:off x="677334" y="609600"/>
            <a:ext cx="8596668" cy="860981"/>
          </a:xfrm>
        </p:spPr>
        <p:txBody>
          <a:bodyPr>
            <a:normAutofit fontScale="90000"/>
          </a:bodyPr>
          <a:lstStyle/>
          <a:p>
            <a:pPr algn="ctr"/>
            <a:r>
              <a:rPr lang="en-US" b="1" dirty="0"/>
              <a:t>BRIEF INTRODUCTION ABOUT THE COMPANY</a:t>
            </a:r>
            <a:endParaRPr lang="en-IN" b="1" dirty="0"/>
          </a:p>
        </p:txBody>
      </p:sp>
    </p:spTree>
    <p:extLst>
      <p:ext uri="{BB962C8B-B14F-4D97-AF65-F5344CB8AC3E}">
        <p14:creationId xmlns:p14="http://schemas.microsoft.com/office/powerpoint/2010/main" val="234149082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515C-A8CE-ED08-47CC-4067583F0F64}"/>
              </a:ext>
            </a:extLst>
          </p:cNvPr>
          <p:cNvSpPr>
            <a:spLocks noGrp="1"/>
          </p:cNvSpPr>
          <p:nvPr>
            <p:ph type="title"/>
          </p:nvPr>
        </p:nvSpPr>
        <p:spPr>
          <a:xfrm>
            <a:off x="677334" y="461914"/>
            <a:ext cx="8596668" cy="1046376"/>
          </a:xfrm>
        </p:spPr>
        <p:txBody>
          <a:bodyPr>
            <a:normAutofit fontScale="90000"/>
          </a:bodyPr>
          <a:lstStyle/>
          <a:p>
            <a:pPr algn="ctr"/>
            <a:r>
              <a:rPr lang="en-US" b="1" dirty="0"/>
              <a:t>PROBLEM-STATEMENT</a:t>
            </a:r>
            <a:br>
              <a:rPr lang="en-US" dirty="0"/>
            </a:br>
            <a:br>
              <a:rPr lang="en-US" dirty="0"/>
            </a:br>
            <a:endParaRPr lang="en-IN" dirty="0"/>
          </a:p>
        </p:txBody>
      </p:sp>
      <p:sp>
        <p:nvSpPr>
          <p:cNvPr id="3" name="Content Placeholder 2">
            <a:extLst>
              <a:ext uri="{FF2B5EF4-FFF2-40B4-BE49-F238E27FC236}">
                <a16:creationId xmlns:a16="http://schemas.microsoft.com/office/drawing/2014/main" id="{2D17D4EA-37FB-9E53-BFBC-9A53E6B84F7D}"/>
              </a:ext>
            </a:extLst>
          </p:cNvPr>
          <p:cNvSpPr>
            <a:spLocks noGrp="1"/>
          </p:cNvSpPr>
          <p:nvPr>
            <p:ph idx="1"/>
          </p:nvPr>
        </p:nvSpPr>
        <p:spPr>
          <a:xfrm>
            <a:off x="677334" y="1300899"/>
            <a:ext cx="8596668" cy="4740463"/>
          </a:xfrm>
        </p:spPr>
        <p:txBody>
          <a:bodyPr/>
          <a:lstStyle/>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Main aim is to analyze the data of 1mg Homeopathic and extract valuable insights that can help us understand the product offerings, pricing, brand specialization, user ratings, and ingredients used in homeopathic medicines. </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These insights can be used to make informed decisions for opening a new homeopathic medicine store.</a:t>
            </a:r>
          </a:p>
          <a:p>
            <a:endParaRPr lang="en-IN" dirty="0"/>
          </a:p>
        </p:txBody>
      </p:sp>
    </p:spTree>
    <p:extLst>
      <p:ext uri="{BB962C8B-B14F-4D97-AF65-F5344CB8AC3E}">
        <p14:creationId xmlns:p14="http://schemas.microsoft.com/office/powerpoint/2010/main" val="36666429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9CE2-28FA-CB06-DB98-BA4CE9911BBD}"/>
              </a:ext>
            </a:extLst>
          </p:cNvPr>
          <p:cNvSpPr>
            <a:spLocks noGrp="1"/>
          </p:cNvSpPr>
          <p:nvPr>
            <p:ph type="title"/>
          </p:nvPr>
        </p:nvSpPr>
        <p:spPr>
          <a:xfrm>
            <a:off x="677334" y="609600"/>
            <a:ext cx="8909726" cy="974103"/>
          </a:xfrm>
        </p:spPr>
        <p:txBody>
          <a:bodyPr>
            <a:normAutofit/>
          </a:bodyPr>
          <a:lstStyle/>
          <a:p>
            <a:pPr algn="r"/>
            <a:r>
              <a:rPr lang="en-US" b="1" dirty="0"/>
              <a:t>OUR APPROACH FOR THE PROJECT</a:t>
            </a:r>
            <a:endParaRPr lang="en-IN" b="1" dirty="0"/>
          </a:p>
        </p:txBody>
      </p:sp>
      <p:graphicFrame>
        <p:nvGraphicFramePr>
          <p:cNvPr id="4" name="Content Placeholder 3">
            <a:extLst>
              <a:ext uri="{FF2B5EF4-FFF2-40B4-BE49-F238E27FC236}">
                <a16:creationId xmlns:a16="http://schemas.microsoft.com/office/drawing/2014/main" id="{078DCD45-0A33-7267-0EC3-53157C2CF5F2}"/>
              </a:ext>
            </a:extLst>
          </p:cNvPr>
          <p:cNvGraphicFramePr>
            <a:graphicFrameLocks noGrp="1"/>
          </p:cNvGraphicFramePr>
          <p:nvPr>
            <p:ph idx="1"/>
            <p:extLst>
              <p:ext uri="{D42A27DB-BD31-4B8C-83A1-F6EECF244321}">
                <p14:modId xmlns:p14="http://schemas.microsoft.com/office/powerpoint/2010/main" val="2169801311"/>
              </p:ext>
            </p:extLst>
          </p:nvPr>
        </p:nvGraphicFramePr>
        <p:xfrm>
          <a:off x="1498862" y="1715678"/>
          <a:ext cx="8766927" cy="4251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C67FCA2-06A0-5499-3862-6F75701B0590}"/>
              </a:ext>
            </a:extLst>
          </p:cNvPr>
          <p:cNvSpPr txBox="1"/>
          <p:nvPr/>
        </p:nvSpPr>
        <p:spPr>
          <a:xfrm>
            <a:off x="348792" y="5480123"/>
            <a:ext cx="5948313" cy="923330"/>
          </a:xfrm>
          <a:prstGeom prst="rect">
            <a:avLst/>
          </a:prstGeom>
          <a:noFill/>
        </p:spPr>
        <p:txBody>
          <a:bodyPr wrap="square" rtlCol="0">
            <a:spAutoFit/>
          </a:bodyPr>
          <a:lstStyle/>
          <a:p>
            <a:r>
              <a:rPr lang="en-US" dirty="0">
                <a:hlinkClick r:id="rId8">
                  <a:extLst>
                    <a:ext uri="{A12FA001-AC4F-418D-AE19-62706E023703}">
                      <ahyp:hlinkClr xmlns:ahyp="http://schemas.microsoft.com/office/drawing/2018/hyperlinkcolor" val="tx"/>
                    </a:ext>
                  </a:extLst>
                </a:hlinkClick>
              </a:rPr>
              <a:t>Reference:</a:t>
            </a:r>
          </a:p>
          <a:p>
            <a:r>
              <a:rPr lang="en-US" dirty="0">
                <a:hlinkClick r:id="rId8">
                  <a:extLst>
                    <a:ext uri="{A12FA001-AC4F-418D-AE19-62706E023703}">
                      <ahyp:hlinkClr xmlns:ahyp="http://schemas.microsoft.com/office/drawing/2018/hyperlinkcolor" val="tx"/>
                    </a:ext>
                  </a:extLst>
                </a:hlinkClick>
              </a:rPr>
              <a:t>https://www.1mg.com/</a:t>
            </a:r>
          </a:p>
          <a:p>
            <a:r>
              <a:rPr lang="en-US" dirty="0">
                <a:hlinkClick r:id="rId8">
                  <a:extLst>
                    <a:ext uri="{A12FA001-AC4F-418D-AE19-62706E023703}">
                      <ahyp:hlinkClr xmlns:ahyp="http://schemas.microsoft.com/office/drawing/2018/hyperlinkcolor" val="tx"/>
                    </a:ext>
                  </a:extLst>
                </a:hlinkClick>
              </a:rPr>
              <a:t>https://www.1mg.com/categories/homeopathy-57</a:t>
            </a:r>
            <a:endParaRPr lang="en-US" dirty="0"/>
          </a:p>
        </p:txBody>
      </p:sp>
    </p:spTree>
    <p:extLst>
      <p:ext uri="{BB962C8B-B14F-4D97-AF65-F5344CB8AC3E}">
        <p14:creationId xmlns:p14="http://schemas.microsoft.com/office/powerpoint/2010/main" val="196081598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FAE6-B028-EA03-E449-DBF2554A258D}"/>
              </a:ext>
            </a:extLst>
          </p:cNvPr>
          <p:cNvSpPr>
            <a:spLocks noGrp="1"/>
          </p:cNvSpPr>
          <p:nvPr>
            <p:ph type="title"/>
          </p:nvPr>
        </p:nvSpPr>
        <p:spPr>
          <a:xfrm>
            <a:off x="677334" y="254524"/>
            <a:ext cx="8815458" cy="1084082"/>
          </a:xfrm>
        </p:spPr>
        <p:txBody>
          <a:bodyPr>
            <a:normAutofit fontScale="90000"/>
          </a:bodyPr>
          <a:lstStyle/>
          <a:p>
            <a:pPr algn="ctr"/>
            <a:r>
              <a:rPr lang="en-US" b="1" dirty="0">
                <a:ln w="0"/>
                <a:solidFill>
                  <a:schemeClr val="accent1"/>
                </a:solidFill>
                <a:effectLst>
                  <a:outerShdw blurRad="38100" dist="25400" dir="5400000" algn="ctr" rotWithShape="0">
                    <a:srgbClr val="6E747A">
                      <a:alpha val="43000"/>
                    </a:srgbClr>
                  </a:outerShdw>
                </a:effectLst>
              </a:rPr>
              <a:t>Average price, min price , max price and Number of products for each brand.</a:t>
            </a:r>
            <a:br>
              <a:rPr lang="en-US" dirty="0">
                <a:ln w="0"/>
                <a:solidFill>
                  <a:schemeClr val="accent1"/>
                </a:solidFill>
                <a:effectLst>
                  <a:outerShdw blurRad="38100" dist="25400" dir="5400000" algn="ctr" rotWithShape="0">
                    <a:srgbClr val="6E747A">
                      <a:alpha val="43000"/>
                    </a:srgbClr>
                  </a:outerShdw>
                </a:effectLst>
              </a:rPr>
            </a:br>
            <a:endParaRPr lang="en-IN" dirty="0"/>
          </a:p>
        </p:txBody>
      </p:sp>
      <p:graphicFrame>
        <p:nvGraphicFramePr>
          <p:cNvPr id="8" name="Content Placeholder 7">
            <a:extLst>
              <a:ext uri="{FF2B5EF4-FFF2-40B4-BE49-F238E27FC236}">
                <a16:creationId xmlns:a16="http://schemas.microsoft.com/office/drawing/2014/main" id="{24EEC782-D7BE-4921-8C1D-232E9BD61F9C}"/>
              </a:ext>
            </a:extLst>
          </p:cNvPr>
          <p:cNvGraphicFramePr>
            <a:graphicFrameLocks noGrp="1"/>
          </p:cNvGraphicFramePr>
          <p:nvPr>
            <p:ph idx="1"/>
            <p:extLst>
              <p:ext uri="{D42A27DB-BD31-4B8C-83A1-F6EECF244321}">
                <p14:modId xmlns:p14="http://schemas.microsoft.com/office/powerpoint/2010/main" val="1278069015"/>
              </p:ext>
            </p:extLst>
          </p:nvPr>
        </p:nvGraphicFramePr>
        <p:xfrm>
          <a:off x="677334" y="1593131"/>
          <a:ext cx="9597354" cy="4822501"/>
        </p:xfrm>
        <a:graphic>
          <a:graphicData uri="http://schemas.openxmlformats.org/drawingml/2006/table">
            <a:tbl>
              <a:tblPr/>
              <a:tblGrid>
                <a:gridCol w="2554789">
                  <a:extLst>
                    <a:ext uri="{9D8B030D-6E8A-4147-A177-3AD203B41FA5}">
                      <a16:colId xmlns:a16="http://schemas.microsoft.com/office/drawing/2014/main" val="3977265969"/>
                    </a:ext>
                  </a:extLst>
                </a:gridCol>
                <a:gridCol w="1865401">
                  <a:extLst>
                    <a:ext uri="{9D8B030D-6E8A-4147-A177-3AD203B41FA5}">
                      <a16:colId xmlns:a16="http://schemas.microsoft.com/office/drawing/2014/main" val="3836459539"/>
                    </a:ext>
                  </a:extLst>
                </a:gridCol>
                <a:gridCol w="1892436">
                  <a:extLst>
                    <a:ext uri="{9D8B030D-6E8A-4147-A177-3AD203B41FA5}">
                      <a16:colId xmlns:a16="http://schemas.microsoft.com/office/drawing/2014/main" val="3322907657"/>
                    </a:ext>
                  </a:extLst>
                </a:gridCol>
                <a:gridCol w="2122232">
                  <a:extLst>
                    <a:ext uri="{9D8B030D-6E8A-4147-A177-3AD203B41FA5}">
                      <a16:colId xmlns:a16="http://schemas.microsoft.com/office/drawing/2014/main" val="3597251970"/>
                    </a:ext>
                  </a:extLst>
                </a:gridCol>
                <a:gridCol w="1162496">
                  <a:extLst>
                    <a:ext uri="{9D8B030D-6E8A-4147-A177-3AD203B41FA5}">
                      <a16:colId xmlns:a16="http://schemas.microsoft.com/office/drawing/2014/main" val="3920033047"/>
                    </a:ext>
                  </a:extLst>
                </a:gridCol>
              </a:tblGrid>
              <a:tr h="575012">
                <a:tc>
                  <a:txBody>
                    <a:bodyPr/>
                    <a:lstStyle/>
                    <a:p>
                      <a:pPr algn="ctr" fontAlgn="b"/>
                      <a:r>
                        <a:rPr lang="en-IN" sz="1800" b="1" i="0" u="none" strike="noStrike" dirty="0">
                          <a:solidFill>
                            <a:srgbClr val="FFFFFF"/>
                          </a:solidFill>
                          <a:effectLst/>
                          <a:latin typeface="Calibri" panose="020F0502020204030204" pitchFamily="34" charset="0"/>
                        </a:rPr>
                        <a:t>Brand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Min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Max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Average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IN" sz="1800" b="1" i="0" u="none" strike="noStrike" dirty="0">
                          <a:solidFill>
                            <a:srgbClr val="FFFFFF"/>
                          </a:solidFill>
                          <a:effectLst/>
                          <a:latin typeface="Calibri" panose="020F0502020204030204" pitchFamily="34" charset="0"/>
                        </a:rPr>
                        <a:t> No. of  Products</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3384688856"/>
                  </a:ext>
                </a:extLst>
              </a:tr>
              <a:tr h="387374">
                <a:tc>
                  <a:txBody>
                    <a:bodyPr/>
                    <a:lstStyle/>
                    <a:p>
                      <a:pPr algn="l" fontAlgn="b"/>
                      <a:r>
                        <a:rPr lang="en-IN" sz="1600" b="0" i="0" u="none" strike="noStrike" dirty="0">
                          <a:solidFill>
                            <a:srgbClr val="000000"/>
                          </a:solidFill>
                          <a:effectLst/>
                          <a:latin typeface="Calibri" panose="020F0502020204030204" pitchFamily="34" charset="0"/>
                        </a:rPr>
                        <a:t>Adel </a:t>
                      </a:r>
                      <a:r>
                        <a:rPr lang="en-IN" sz="1600" b="0" i="0" u="none" strike="noStrike" dirty="0" err="1">
                          <a:solidFill>
                            <a:srgbClr val="000000"/>
                          </a:solidFill>
                          <a:effectLst/>
                          <a:latin typeface="Calibri" panose="020F0502020204030204" pitchFamily="34" charset="0"/>
                        </a:rPr>
                        <a:t>Pekana</a:t>
                      </a:r>
                      <a:r>
                        <a:rPr lang="en-IN" sz="1600" b="0" i="0" u="none" strike="noStrike" dirty="0">
                          <a:solidFill>
                            <a:srgbClr val="000000"/>
                          </a:solidFill>
                          <a:effectLst/>
                          <a:latin typeface="Calibri" panose="020F0502020204030204" pitchFamily="34" charset="0"/>
                        </a:rPr>
                        <a:t> Germany</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336218715"/>
                  </a:ext>
                </a:extLst>
              </a:tr>
              <a:tr h="387374">
                <a:tc>
                  <a:txBody>
                    <a:bodyPr/>
                    <a:lstStyle/>
                    <a:p>
                      <a:pPr algn="l" fontAlgn="b"/>
                      <a:r>
                        <a:rPr lang="en-IN" sz="1600" b="0" i="0" u="none" strike="noStrike" dirty="0" err="1">
                          <a:solidFill>
                            <a:srgbClr val="000000"/>
                          </a:solidFill>
                          <a:effectLst/>
                          <a:latin typeface="Calibri" panose="020F0502020204030204" pitchFamily="34" charset="0"/>
                        </a:rPr>
                        <a:t>Bakson's</a:t>
                      </a:r>
                      <a:r>
                        <a:rPr lang="en-IN" sz="1600" b="0" i="0" u="none" strike="noStrike" dirty="0">
                          <a:solidFill>
                            <a:srgbClr val="000000"/>
                          </a:solidFill>
                          <a:effectLst/>
                          <a:latin typeface="Calibri" panose="020F0502020204030204" pitchFamily="34" charset="0"/>
                        </a:rPr>
                        <a:t> Homeopathy</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185</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430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288</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140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1380025"/>
                  </a:ext>
                </a:extLst>
              </a:tr>
              <a:tr h="387374">
                <a:tc>
                  <a:txBody>
                    <a:bodyPr/>
                    <a:lstStyle/>
                    <a:p>
                      <a:pPr algn="l" fontAlgn="b"/>
                      <a:r>
                        <a:rPr lang="en-IN" sz="1600" b="0" i="0" u="none" strike="noStrike" dirty="0">
                          <a:solidFill>
                            <a:srgbClr val="000000"/>
                          </a:solidFill>
                          <a:effectLst/>
                          <a:latin typeface="Calibri" panose="020F0502020204030204" pitchFamily="34" charset="0"/>
                        </a:rPr>
                        <a:t>Bhargava </a:t>
                      </a:r>
                      <a:r>
                        <a:rPr lang="en-IN" sz="1600" b="0" i="0" u="none" strike="noStrike" dirty="0" err="1">
                          <a:solidFill>
                            <a:srgbClr val="000000"/>
                          </a:solidFill>
                          <a:effectLst/>
                          <a:latin typeface="Calibri" panose="020F0502020204030204" pitchFamily="34" charset="0"/>
                        </a:rPr>
                        <a:t>Phytolab</a:t>
                      </a:r>
                      <a:endParaRPr lang="en-IN" sz="1600" b="0" i="0" u="none" strike="noStrike" dirty="0">
                        <a:solidFill>
                          <a:srgbClr val="000000"/>
                        </a:solidFill>
                        <a:effectLst/>
                        <a:latin typeface="Calibri" panose="020F0502020204030204" pitchFamily="34" charset="0"/>
                      </a:endParaRP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627218583"/>
                  </a:ext>
                </a:extLst>
              </a:tr>
              <a:tr h="387374">
                <a:tc>
                  <a:txBody>
                    <a:bodyPr/>
                    <a:lstStyle/>
                    <a:p>
                      <a:pPr algn="l" fontAlgn="b"/>
                      <a:r>
                        <a:rPr lang="en-IN" sz="1600" b="0" i="0" u="none" strike="noStrike" dirty="0" err="1">
                          <a:solidFill>
                            <a:srgbClr val="000000"/>
                          </a:solidFill>
                          <a:effectLst/>
                          <a:latin typeface="Calibri" panose="020F0502020204030204" pitchFamily="34" charset="0"/>
                        </a:rPr>
                        <a:t>Bjain</a:t>
                      </a:r>
                      <a:r>
                        <a:rPr lang="en-IN" sz="1600" b="0" i="0" u="none" strike="noStrike" dirty="0">
                          <a:solidFill>
                            <a:srgbClr val="000000"/>
                          </a:solidFill>
                          <a:effectLst/>
                          <a:latin typeface="Calibri" panose="020F0502020204030204" pitchFamily="34" charset="0"/>
                        </a:rPr>
                        <a:t> Pharmaceuticals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47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314</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161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0527005"/>
                  </a:ext>
                </a:extLst>
              </a:tr>
              <a:tr h="511957">
                <a:tc>
                  <a:txBody>
                    <a:bodyPr/>
                    <a:lstStyle/>
                    <a:p>
                      <a:pPr algn="l" fontAlgn="b"/>
                      <a:r>
                        <a:rPr lang="en-US" sz="1600" b="0" i="0" u="none" strike="noStrike" dirty="0">
                          <a:solidFill>
                            <a:srgbClr val="000000"/>
                          </a:solidFill>
                          <a:effectLst/>
                          <a:latin typeface="Calibri" panose="020F0502020204030204" pitchFamily="34" charset="0"/>
                        </a:rPr>
                        <a:t>Dr Batra Positive Health Products Limited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139</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1" i="0" u="none" strike="noStrike" dirty="0">
                          <a:solidFill>
                            <a:srgbClr val="000000"/>
                          </a:solidFill>
                          <a:effectLst/>
                          <a:latin typeface="Calibri" panose="020F0502020204030204" pitchFamily="34" charset="0"/>
                        </a:rPr>
                        <a:t>557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348.25</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428908177"/>
                  </a:ext>
                </a:extLst>
              </a:tr>
              <a:tr h="387374">
                <a:tc>
                  <a:txBody>
                    <a:bodyPr/>
                    <a:lstStyle/>
                    <a:p>
                      <a:pPr algn="l" fontAlgn="b"/>
                      <a:r>
                        <a:rPr lang="en-IN" sz="1600" b="0" i="0" u="none" strike="noStrike" dirty="0">
                          <a:solidFill>
                            <a:srgbClr val="000000"/>
                          </a:solidFill>
                          <a:effectLst/>
                          <a:latin typeface="Calibri" panose="020F0502020204030204" pitchFamily="34" charset="0"/>
                        </a:rPr>
                        <a:t>Dr </a:t>
                      </a:r>
                      <a:r>
                        <a:rPr lang="en-IN" sz="1600" b="0" i="0" u="none" strike="noStrike" dirty="0" err="1">
                          <a:solidFill>
                            <a:srgbClr val="000000"/>
                          </a:solidFill>
                          <a:effectLst/>
                          <a:latin typeface="Calibri" panose="020F0502020204030204" pitchFamily="34" charset="0"/>
                        </a:rPr>
                        <a:t>Reckeweg</a:t>
                      </a:r>
                      <a:r>
                        <a:rPr lang="en-IN" sz="1600" b="0" i="0" u="none" strike="noStrike" dirty="0">
                          <a:solidFill>
                            <a:srgbClr val="000000"/>
                          </a:solidFill>
                          <a:effectLst/>
                          <a:latin typeface="Calibri" panose="020F0502020204030204" pitchFamily="34" charset="0"/>
                        </a:rPr>
                        <a:t> &amp; Co</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160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267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226.13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160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992083"/>
                  </a:ext>
                </a:extLst>
              </a:tr>
              <a:tr h="511957">
                <a:tc>
                  <a:txBody>
                    <a:bodyPr/>
                    <a:lstStyle/>
                    <a:p>
                      <a:pPr algn="l" fontAlgn="b"/>
                      <a:r>
                        <a:rPr lang="de-DE" sz="1600" b="0" i="0" u="none" strike="noStrike" dirty="0">
                          <a:solidFill>
                            <a:srgbClr val="000000"/>
                          </a:solidFill>
                          <a:effectLst/>
                          <a:latin typeface="Calibri" panose="020F0502020204030204" pitchFamily="34" charset="0"/>
                        </a:rPr>
                        <a:t>Dr Willmar Schwabe India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361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208.33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784890920"/>
                  </a:ext>
                </a:extLst>
              </a:tr>
              <a:tr h="511957">
                <a:tc>
                  <a:txBody>
                    <a:bodyPr/>
                    <a:lstStyle/>
                    <a:p>
                      <a:pPr algn="l" fontAlgn="b"/>
                      <a:r>
                        <a:rPr lang="en-IN" sz="1600" b="0" i="0" u="none" strike="noStrike" dirty="0" err="1">
                          <a:solidFill>
                            <a:srgbClr val="000000"/>
                          </a:solidFill>
                          <a:effectLst/>
                          <a:latin typeface="Calibri" panose="020F0502020204030204" pitchFamily="34" charset="0"/>
                        </a:rPr>
                        <a:t>Fourrts</a:t>
                      </a:r>
                      <a:r>
                        <a:rPr lang="en-IN" sz="1600" b="0" i="0" u="none" strike="noStrike" dirty="0">
                          <a:solidFill>
                            <a:srgbClr val="000000"/>
                          </a:solidFill>
                          <a:effectLst/>
                          <a:latin typeface="Calibri" panose="020F0502020204030204" pitchFamily="34" charset="0"/>
                        </a:rPr>
                        <a:t> India Laboratories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808240"/>
                  </a:ext>
                </a:extLst>
              </a:tr>
              <a:tr h="387374">
                <a:tc>
                  <a:txBody>
                    <a:bodyPr/>
                    <a:lstStyle/>
                    <a:p>
                      <a:pPr algn="l" fontAlgn="b"/>
                      <a:r>
                        <a:rPr lang="en-IN" sz="1600" b="0" i="0" u="none" strike="noStrike" dirty="0">
                          <a:solidFill>
                            <a:srgbClr val="000000"/>
                          </a:solidFill>
                          <a:effectLst/>
                          <a:latin typeface="Calibri" panose="020F0502020204030204" pitchFamily="34" charset="0"/>
                        </a:rPr>
                        <a:t>HAPDCO</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972924724"/>
                  </a:ext>
                </a:extLst>
              </a:tr>
              <a:tr h="387374">
                <a:tc>
                  <a:txBody>
                    <a:bodyPr/>
                    <a:lstStyle/>
                    <a:p>
                      <a:pPr algn="l" fontAlgn="b"/>
                      <a:r>
                        <a:rPr lang="en-IN" sz="1600" b="0" i="0" u="none" strike="noStrike" dirty="0">
                          <a:solidFill>
                            <a:srgbClr val="000000"/>
                          </a:solidFill>
                          <a:effectLst/>
                          <a:latin typeface="Calibri" panose="020F0502020204030204" pitchFamily="34" charset="0"/>
                        </a:rPr>
                        <a:t>SBL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89</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201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119.36</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280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229170"/>
                  </a:ext>
                </a:extLst>
              </a:tr>
            </a:tbl>
          </a:graphicData>
        </a:graphic>
      </p:graphicFrame>
    </p:spTree>
    <p:extLst>
      <p:ext uri="{BB962C8B-B14F-4D97-AF65-F5344CB8AC3E}">
        <p14:creationId xmlns:p14="http://schemas.microsoft.com/office/powerpoint/2010/main" val="221015465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58C0-1B31-A104-DDA0-6EF07AFCF0B0}"/>
              </a:ext>
            </a:extLst>
          </p:cNvPr>
          <p:cNvSpPr>
            <a:spLocks noGrp="1"/>
          </p:cNvSpPr>
          <p:nvPr>
            <p:ph type="title"/>
          </p:nvPr>
        </p:nvSpPr>
        <p:spPr>
          <a:xfrm>
            <a:off x="735291" y="263951"/>
            <a:ext cx="9294829" cy="857839"/>
          </a:xfrm>
        </p:spPr>
        <p:txBody>
          <a:bodyPr>
            <a:noAutofit/>
          </a:bodyPr>
          <a:lstStyle/>
          <a:p>
            <a:pPr algn="ctr"/>
            <a:r>
              <a:rPr lang="en-US" sz="3200" b="1" dirty="0"/>
              <a:t>Number of medicine available for different benefit areas</a:t>
            </a:r>
            <a:br>
              <a:rPr lang="en-US" sz="3200" b="1" dirty="0"/>
            </a:br>
            <a:br>
              <a:rPr lang="en-US" sz="3200" dirty="0"/>
            </a:br>
            <a:endParaRPr lang="en-IN" sz="3200" dirty="0"/>
          </a:p>
        </p:txBody>
      </p:sp>
      <p:sp>
        <p:nvSpPr>
          <p:cNvPr id="3" name="TextBox 2">
            <a:extLst>
              <a:ext uri="{FF2B5EF4-FFF2-40B4-BE49-F238E27FC236}">
                <a16:creationId xmlns:a16="http://schemas.microsoft.com/office/drawing/2014/main" id="{C1BE8F41-1C11-B144-B7D1-022D67520075}"/>
              </a:ext>
            </a:extLst>
          </p:cNvPr>
          <p:cNvSpPr txBox="1"/>
          <p:nvPr/>
        </p:nvSpPr>
        <p:spPr>
          <a:xfrm>
            <a:off x="735292" y="5344998"/>
            <a:ext cx="9946064" cy="646331"/>
          </a:xfrm>
          <a:prstGeom prst="rect">
            <a:avLst/>
          </a:prstGeom>
          <a:noFill/>
        </p:spPr>
        <p:txBody>
          <a:bodyPr wrap="square" rtlCol="0">
            <a:spAutoFit/>
          </a:bodyPr>
          <a:lstStyle/>
          <a:p>
            <a:r>
              <a:rPr lang="en-US" dirty="0"/>
              <a:t>Most number of Products i.e. 200 Products (Out of 1060 Listed Products) are Focused on curing Eye related Diseases While only 40 Products are focused on curing Depression.</a:t>
            </a:r>
            <a:endParaRPr lang="en-IN" dirty="0"/>
          </a:p>
        </p:txBody>
      </p:sp>
      <p:graphicFrame>
        <p:nvGraphicFramePr>
          <p:cNvPr id="9" name="Content Placeholder 8">
            <a:extLst>
              <a:ext uri="{FF2B5EF4-FFF2-40B4-BE49-F238E27FC236}">
                <a16:creationId xmlns:a16="http://schemas.microsoft.com/office/drawing/2014/main" id="{9E825664-64DF-BD89-1E82-6AC5A18269DA}"/>
              </a:ext>
            </a:extLst>
          </p:cNvPr>
          <p:cNvGraphicFramePr>
            <a:graphicFrameLocks noGrp="1"/>
          </p:cNvGraphicFramePr>
          <p:nvPr>
            <p:ph idx="1"/>
            <p:extLst>
              <p:ext uri="{D42A27DB-BD31-4B8C-83A1-F6EECF244321}">
                <p14:modId xmlns:p14="http://schemas.microsoft.com/office/powerpoint/2010/main" val="3229302226"/>
              </p:ext>
            </p:extLst>
          </p:nvPr>
        </p:nvGraphicFramePr>
        <p:xfrm>
          <a:off x="735290" y="1371600"/>
          <a:ext cx="9848404" cy="37660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011198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37A3-8421-5BB5-9CF2-F81D099CCEDB}"/>
              </a:ext>
            </a:extLst>
          </p:cNvPr>
          <p:cNvSpPr>
            <a:spLocks noGrp="1"/>
          </p:cNvSpPr>
          <p:nvPr>
            <p:ph type="title"/>
          </p:nvPr>
        </p:nvSpPr>
        <p:spPr>
          <a:xfrm>
            <a:off x="677334" y="160256"/>
            <a:ext cx="8596668" cy="622169"/>
          </a:xfrm>
        </p:spPr>
        <p:txBody>
          <a:bodyPr>
            <a:normAutofit fontScale="90000"/>
          </a:bodyPr>
          <a:lstStyle/>
          <a:p>
            <a:pPr algn="ctr"/>
            <a:r>
              <a:rPr lang="en-US" dirty="0"/>
              <a:t>Price Range of Different Brands</a:t>
            </a:r>
            <a:endParaRPr lang="en-IN" dirty="0"/>
          </a:p>
        </p:txBody>
      </p:sp>
      <p:graphicFrame>
        <p:nvGraphicFramePr>
          <p:cNvPr id="6" name="Content Placeholder 5">
            <a:extLst>
              <a:ext uri="{FF2B5EF4-FFF2-40B4-BE49-F238E27FC236}">
                <a16:creationId xmlns:a16="http://schemas.microsoft.com/office/drawing/2014/main" id="{089468BD-41B3-A12D-437C-93C3E3888964}"/>
              </a:ext>
            </a:extLst>
          </p:cNvPr>
          <p:cNvGraphicFramePr>
            <a:graphicFrameLocks noGrp="1"/>
          </p:cNvGraphicFramePr>
          <p:nvPr>
            <p:ph idx="1"/>
            <p:extLst>
              <p:ext uri="{D42A27DB-BD31-4B8C-83A1-F6EECF244321}">
                <p14:modId xmlns:p14="http://schemas.microsoft.com/office/powerpoint/2010/main" val="1139926700"/>
              </p:ext>
            </p:extLst>
          </p:nvPr>
        </p:nvGraphicFramePr>
        <p:xfrm>
          <a:off x="394528" y="996885"/>
          <a:ext cx="10229478" cy="486423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851221D-F4AC-87D7-46FC-813D4166E625}"/>
              </a:ext>
            </a:extLst>
          </p:cNvPr>
          <p:cNvSpPr txBox="1"/>
          <p:nvPr/>
        </p:nvSpPr>
        <p:spPr>
          <a:xfrm>
            <a:off x="394528" y="5929460"/>
            <a:ext cx="10229478" cy="646331"/>
          </a:xfrm>
          <a:prstGeom prst="rect">
            <a:avLst/>
          </a:prstGeom>
          <a:noFill/>
        </p:spPr>
        <p:txBody>
          <a:bodyPr wrap="square" rtlCol="0">
            <a:spAutoFit/>
          </a:bodyPr>
          <a:lstStyle/>
          <a:p>
            <a:pPr fontAlgn="b"/>
            <a:r>
              <a:rPr lang="en-IN" sz="1800" b="0" i="0" u="none" strike="noStrike" dirty="0" err="1">
                <a:solidFill>
                  <a:srgbClr val="000000"/>
                </a:solidFill>
                <a:effectLst/>
                <a:latin typeface="Calibri" panose="020F0502020204030204" pitchFamily="34" charset="0"/>
              </a:rPr>
              <a:t>Bjain</a:t>
            </a:r>
            <a:r>
              <a:rPr lang="en-IN" sz="1800" b="0" i="0" u="none" strike="noStrike" dirty="0">
                <a:solidFill>
                  <a:srgbClr val="000000"/>
                </a:solidFill>
                <a:effectLst/>
                <a:latin typeface="Calibri" panose="020F0502020204030204" pitchFamily="34" charset="0"/>
              </a:rPr>
              <a:t> Pharmaceuticals Pvt Ltd is offering the cheapest Medicine whereas </a:t>
            </a:r>
            <a:r>
              <a:rPr lang="en-US" sz="1800" b="0" i="0" u="none" strike="noStrike" dirty="0">
                <a:solidFill>
                  <a:srgbClr val="000000"/>
                </a:solidFill>
                <a:effectLst/>
                <a:latin typeface="Calibri" panose="020F0502020204030204" pitchFamily="34" charset="0"/>
              </a:rPr>
              <a:t>Dr Batra Positive Health Products Limited is offering the most Expensive Medicine </a:t>
            </a:r>
            <a:r>
              <a:rPr lang="en-IN" dirty="0">
                <a:solidFill>
                  <a:srgbClr val="000000"/>
                </a:solidFill>
                <a:latin typeface="Calibri" panose="020F0502020204030204" pitchFamily="34" charset="0"/>
              </a:rPr>
              <a:t>.</a:t>
            </a:r>
            <a:endParaRPr lang="en-IN" sz="1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47631326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72E7746-0E30-9E67-872B-038DC4684501}"/>
              </a:ext>
            </a:extLst>
          </p:cNvPr>
          <p:cNvGraphicFramePr>
            <a:graphicFrameLocks noGrp="1"/>
          </p:cNvGraphicFramePr>
          <p:nvPr>
            <p:ph idx="1"/>
            <p:extLst>
              <p:ext uri="{D42A27DB-BD31-4B8C-83A1-F6EECF244321}">
                <p14:modId xmlns:p14="http://schemas.microsoft.com/office/powerpoint/2010/main" val="1288207836"/>
              </p:ext>
            </p:extLst>
          </p:nvPr>
        </p:nvGraphicFramePr>
        <p:xfrm>
          <a:off x="677862" y="1451727"/>
          <a:ext cx="9936719" cy="383670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043C1579-6FD7-2069-07AA-751BCE7FA2E7}"/>
              </a:ext>
            </a:extLst>
          </p:cNvPr>
          <p:cNvSpPr>
            <a:spLocks noGrp="1"/>
          </p:cNvSpPr>
          <p:nvPr>
            <p:ph type="title"/>
          </p:nvPr>
        </p:nvSpPr>
        <p:spPr>
          <a:xfrm>
            <a:off x="677334" y="320512"/>
            <a:ext cx="9164250" cy="801278"/>
          </a:xfrm>
        </p:spPr>
        <p:txBody>
          <a:bodyPr>
            <a:noAutofit/>
          </a:bodyPr>
          <a:lstStyle/>
          <a:p>
            <a:pPr algn="ctr"/>
            <a:r>
              <a:rPr lang="en-US" sz="3200" b="1" dirty="0">
                <a:ln w="0"/>
                <a:solidFill>
                  <a:schemeClr val="accent1"/>
                </a:solidFill>
                <a:effectLst>
                  <a:outerShdw blurRad="38100" dist="25400" dir="5400000" algn="ctr" rotWithShape="0">
                    <a:srgbClr val="6E747A">
                      <a:alpha val="43000"/>
                    </a:srgbClr>
                  </a:outerShdw>
                </a:effectLst>
              </a:rPr>
              <a:t>Average Price range of medicine for each benefit area.</a:t>
            </a:r>
            <a:br>
              <a:rPr lang="en-US" sz="3200" b="1" dirty="0">
                <a:ln w="0"/>
                <a:solidFill>
                  <a:schemeClr val="accent1"/>
                </a:solidFill>
                <a:effectLst>
                  <a:outerShdw blurRad="38100" dist="25400" dir="5400000" algn="ctr" rotWithShape="0">
                    <a:srgbClr val="6E747A">
                      <a:alpha val="43000"/>
                    </a:srgbClr>
                  </a:outerShdw>
                </a:effectLst>
              </a:rPr>
            </a:br>
            <a:endParaRPr lang="en-IN" sz="3200" b="1" dirty="0"/>
          </a:p>
        </p:txBody>
      </p:sp>
      <p:sp>
        <p:nvSpPr>
          <p:cNvPr id="12" name="TextBox 11">
            <a:extLst>
              <a:ext uri="{FF2B5EF4-FFF2-40B4-BE49-F238E27FC236}">
                <a16:creationId xmlns:a16="http://schemas.microsoft.com/office/drawing/2014/main" id="{3DA160C9-E76A-F79C-C0B0-6CAC4C61B48E}"/>
              </a:ext>
            </a:extLst>
          </p:cNvPr>
          <p:cNvSpPr txBox="1"/>
          <p:nvPr/>
        </p:nvSpPr>
        <p:spPr>
          <a:xfrm>
            <a:off x="677334" y="5505254"/>
            <a:ext cx="9837737" cy="646331"/>
          </a:xfrm>
          <a:prstGeom prst="rect">
            <a:avLst/>
          </a:prstGeom>
          <a:noFill/>
        </p:spPr>
        <p:txBody>
          <a:bodyPr wrap="square" rtlCol="0">
            <a:spAutoFit/>
          </a:bodyPr>
          <a:lstStyle/>
          <a:p>
            <a:r>
              <a:rPr lang="en-US" dirty="0"/>
              <a:t>Price Range Varies from Rs.350.67 to Rs.99. Most Expensive Medicine cures Heart Diseases while least Expensive Medicine is for Ears.</a:t>
            </a:r>
            <a:endParaRPr lang="en-IN" dirty="0"/>
          </a:p>
        </p:txBody>
      </p:sp>
    </p:spTree>
    <p:extLst>
      <p:ext uri="{BB962C8B-B14F-4D97-AF65-F5344CB8AC3E}">
        <p14:creationId xmlns:p14="http://schemas.microsoft.com/office/powerpoint/2010/main" val="111426680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1149</TotalTime>
  <Words>908</Words>
  <Application>Microsoft Office PowerPoint</Application>
  <PresentationFormat>Widescreen</PresentationFormat>
  <Paragraphs>128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Bradley Hand ITC</vt:lpstr>
      <vt:lpstr>Calibri</vt:lpstr>
      <vt:lpstr>Lora</vt:lpstr>
      <vt:lpstr>Trebuchet MS</vt:lpstr>
      <vt:lpstr>Wingdings</vt:lpstr>
      <vt:lpstr>Wingdings 3</vt:lpstr>
      <vt:lpstr>Facet</vt:lpstr>
      <vt:lpstr>   TATA 1mg     Homeopathic</vt:lpstr>
      <vt:lpstr>TABLE OF CONTENTS</vt:lpstr>
      <vt:lpstr>BRIEF INTRODUCTION ABOUT THE COMPANY</vt:lpstr>
      <vt:lpstr>PROBLEM-STATEMENT  </vt:lpstr>
      <vt:lpstr>OUR APPROACH FOR THE PROJECT</vt:lpstr>
      <vt:lpstr>Average price, min price , max price and Number of products for each brand. </vt:lpstr>
      <vt:lpstr>Number of medicine available for different benefit areas  </vt:lpstr>
      <vt:lpstr>Price Range of Different Brands</vt:lpstr>
      <vt:lpstr>Average Price range of medicine for each benefit area. </vt:lpstr>
      <vt:lpstr>Brand specialization for each area (Key Benefits) </vt:lpstr>
      <vt:lpstr>Average number of rating for each brand in their specialization products.</vt:lpstr>
      <vt:lpstr>Brands having most greater than 4 point review medicines.</vt:lpstr>
      <vt:lpstr>Most used ingredient </vt:lpstr>
      <vt:lpstr>PowerPoint Presentation</vt:lpstr>
      <vt:lpstr>INSIGHTS</vt:lpstr>
      <vt:lpstr>Future Scope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TATA 1MG Homeopathic</dc:title>
  <dc:creator>Debabrata Mohanty</dc:creator>
  <cp:lastModifiedBy>Debabrata Mohanty</cp:lastModifiedBy>
  <cp:revision>6</cp:revision>
  <dcterms:created xsi:type="dcterms:W3CDTF">2023-04-15T15:21:38Z</dcterms:created>
  <dcterms:modified xsi:type="dcterms:W3CDTF">2023-10-09T10:25:45Z</dcterms:modified>
</cp:coreProperties>
</file>