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1ED11C6-3A36-4768-8475-A05AE874930D}" type="datetimeFigureOut">
              <a:rPr lang="en-IN" smtClean="0"/>
              <a:t>06-07-2024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ECACBF4-F28E-4D5B-B817-C0E4F45C04EC}"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89497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ED11C6-3A36-4768-8475-A05AE874930D}"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ACBF4-F28E-4D5B-B817-C0E4F45C04EC}" type="slidenum">
              <a:rPr lang="en-IN" smtClean="0"/>
              <a:t>‹#›</a:t>
            </a:fld>
            <a:endParaRPr lang="en-IN"/>
          </a:p>
        </p:txBody>
      </p:sp>
    </p:spTree>
    <p:extLst>
      <p:ext uri="{BB962C8B-B14F-4D97-AF65-F5344CB8AC3E}">
        <p14:creationId xmlns:p14="http://schemas.microsoft.com/office/powerpoint/2010/main" val="2125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ED11C6-3A36-4768-8475-A05AE874930D}"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ACBF4-F28E-4D5B-B817-C0E4F45C04EC}" type="slidenum">
              <a:rPr lang="en-IN" smtClean="0"/>
              <a:t>‹#›</a:t>
            </a:fld>
            <a:endParaRPr lang="en-IN"/>
          </a:p>
        </p:txBody>
      </p:sp>
    </p:spTree>
    <p:extLst>
      <p:ext uri="{BB962C8B-B14F-4D97-AF65-F5344CB8AC3E}">
        <p14:creationId xmlns:p14="http://schemas.microsoft.com/office/powerpoint/2010/main" val="385980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ED11C6-3A36-4768-8475-A05AE874930D}"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ACBF4-F28E-4D5B-B817-C0E4F45C04EC}" type="slidenum">
              <a:rPr lang="en-IN" smtClean="0"/>
              <a:t>‹#›</a:t>
            </a:fld>
            <a:endParaRPr lang="en-IN"/>
          </a:p>
        </p:txBody>
      </p:sp>
    </p:spTree>
    <p:extLst>
      <p:ext uri="{BB962C8B-B14F-4D97-AF65-F5344CB8AC3E}">
        <p14:creationId xmlns:p14="http://schemas.microsoft.com/office/powerpoint/2010/main" val="208014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ED11C6-3A36-4768-8475-A05AE874930D}"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ACBF4-F28E-4D5B-B817-C0E4F45C04EC}"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720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ED11C6-3A36-4768-8475-A05AE874930D}"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ACBF4-F28E-4D5B-B817-C0E4F45C04EC}" type="slidenum">
              <a:rPr lang="en-IN" smtClean="0"/>
              <a:t>‹#›</a:t>
            </a:fld>
            <a:endParaRPr lang="en-IN"/>
          </a:p>
        </p:txBody>
      </p:sp>
    </p:spTree>
    <p:extLst>
      <p:ext uri="{BB962C8B-B14F-4D97-AF65-F5344CB8AC3E}">
        <p14:creationId xmlns:p14="http://schemas.microsoft.com/office/powerpoint/2010/main" val="178376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ED11C6-3A36-4768-8475-A05AE874930D}"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CACBF4-F28E-4D5B-B817-C0E4F45C04EC}" type="slidenum">
              <a:rPr lang="en-IN" smtClean="0"/>
              <a:t>‹#›</a:t>
            </a:fld>
            <a:endParaRPr lang="en-IN"/>
          </a:p>
        </p:txBody>
      </p:sp>
    </p:spTree>
    <p:extLst>
      <p:ext uri="{BB962C8B-B14F-4D97-AF65-F5344CB8AC3E}">
        <p14:creationId xmlns:p14="http://schemas.microsoft.com/office/powerpoint/2010/main" val="292480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ED11C6-3A36-4768-8475-A05AE874930D}"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CACBF4-F28E-4D5B-B817-C0E4F45C04EC}" type="slidenum">
              <a:rPr lang="en-IN" smtClean="0"/>
              <a:t>‹#›</a:t>
            </a:fld>
            <a:endParaRPr lang="en-IN"/>
          </a:p>
        </p:txBody>
      </p:sp>
    </p:spTree>
    <p:extLst>
      <p:ext uri="{BB962C8B-B14F-4D97-AF65-F5344CB8AC3E}">
        <p14:creationId xmlns:p14="http://schemas.microsoft.com/office/powerpoint/2010/main" val="363770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D11C6-3A36-4768-8475-A05AE874930D}" type="datetimeFigureOut">
              <a:rPr lang="en-IN" smtClean="0"/>
              <a:t>06-07-2024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CACBF4-F28E-4D5B-B817-C0E4F45C04EC}" type="slidenum">
              <a:rPr lang="en-IN" smtClean="0"/>
              <a:t>‹#›</a:t>
            </a:fld>
            <a:endParaRPr lang="en-IN"/>
          </a:p>
        </p:txBody>
      </p:sp>
    </p:spTree>
    <p:extLst>
      <p:ext uri="{BB962C8B-B14F-4D97-AF65-F5344CB8AC3E}">
        <p14:creationId xmlns:p14="http://schemas.microsoft.com/office/powerpoint/2010/main" val="355416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ED11C6-3A36-4768-8475-A05AE874930D}"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ACBF4-F28E-4D5B-B817-C0E4F45C04EC}" type="slidenum">
              <a:rPr lang="en-IN" smtClean="0"/>
              <a:t>‹#›</a:t>
            </a:fld>
            <a:endParaRPr lang="en-IN"/>
          </a:p>
        </p:txBody>
      </p:sp>
    </p:spTree>
    <p:extLst>
      <p:ext uri="{BB962C8B-B14F-4D97-AF65-F5344CB8AC3E}">
        <p14:creationId xmlns:p14="http://schemas.microsoft.com/office/powerpoint/2010/main" val="17416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ED11C6-3A36-4768-8475-A05AE874930D}"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ACBF4-F28E-4D5B-B817-C0E4F45C04EC}" type="slidenum">
              <a:rPr lang="en-IN" smtClean="0"/>
              <a:t>‹#›</a:t>
            </a:fld>
            <a:endParaRPr lang="en-IN"/>
          </a:p>
        </p:txBody>
      </p:sp>
    </p:spTree>
    <p:extLst>
      <p:ext uri="{BB962C8B-B14F-4D97-AF65-F5344CB8AC3E}">
        <p14:creationId xmlns:p14="http://schemas.microsoft.com/office/powerpoint/2010/main" val="233313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1ED11C6-3A36-4768-8475-A05AE874930D}" type="datetimeFigureOut">
              <a:rPr lang="en-IN" smtClean="0"/>
              <a:t>06-07-2024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ECACBF4-F28E-4D5B-B817-C0E4F45C04EC}" type="slidenum">
              <a:rPr lang="en-IN" smtClean="0"/>
              <a:t>‹#›</a:t>
            </a:fld>
            <a:endParaRPr lang="en-IN"/>
          </a:p>
        </p:txBody>
      </p:sp>
    </p:spTree>
    <p:extLst>
      <p:ext uri="{BB962C8B-B14F-4D97-AF65-F5344CB8AC3E}">
        <p14:creationId xmlns:p14="http://schemas.microsoft.com/office/powerpoint/2010/main" val="1085823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6769" y="2066192"/>
            <a:ext cx="9794631" cy="1754326"/>
          </a:xfrm>
          <a:prstGeom prst="rect">
            <a:avLst/>
          </a:prstGeom>
          <a:noFill/>
        </p:spPr>
        <p:txBody>
          <a:bodyPr wrap="square" rtlCol="0">
            <a:spAutoFit/>
          </a:bodyPr>
          <a:lstStyle/>
          <a:p>
            <a:r>
              <a:rPr lang="en-IN" sz="3600" dirty="0" smtClean="0"/>
              <a:t>          </a:t>
            </a:r>
            <a:r>
              <a:rPr lang="en-IN" sz="3600" b="1" dirty="0" smtClean="0">
                <a:solidFill>
                  <a:schemeClr val="accent1">
                    <a:lumMod val="50000"/>
                  </a:schemeClr>
                </a:solidFill>
              </a:rPr>
              <a:t>FIFA WORLD CUP DATA ANALYSIS REPORT</a:t>
            </a:r>
          </a:p>
          <a:p>
            <a:endParaRPr lang="en-IN" sz="3600" b="1" dirty="0">
              <a:solidFill>
                <a:schemeClr val="accent1">
                  <a:lumMod val="50000"/>
                </a:schemeClr>
              </a:solidFill>
            </a:endParaRPr>
          </a:p>
          <a:p>
            <a:r>
              <a:rPr lang="en-IN" sz="3600" b="1" dirty="0" smtClean="0">
                <a:solidFill>
                  <a:schemeClr val="accent1">
                    <a:lumMod val="50000"/>
                  </a:schemeClr>
                </a:solidFill>
              </a:rPr>
              <a:t>                     BY DEBADRITA NEOGI</a:t>
            </a:r>
          </a:p>
        </p:txBody>
      </p:sp>
    </p:spTree>
    <p:extLst>
      <p:ext uri="{BB962C8B-B14F-4D97-AF65-F5344CB8AC3E}">
        <p14:creationId xmlns:p14="http://schemas.microsoft.com/office/powerpoint/2010/main" val="4115102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6531" y="2013438"/>
            <a:ext cx="9205546" cy="3046988"/>
          </a:xfrm>
          <a:prstGeom prst="rect">
            <a:avLst/>
          </a:prstGeom>
          <a:noFill/>
        </p:spPr>
        <p:txBody>
          <a:bodyPr wrap="square" rtlCol="0">
            <a:spAutoFit/>
          </a:bodyPr>
          <a:lstStyle/>
          <a:p>
            <a:r>
              <a:rPr lang="en-IN" sz="3600" b="1" dirty="0" smtClean="0">
                <a:solidFill>
                  <a:schemeClr val="accent1">
                    <a:lumMod val="50000"/>
                  </a:schemeClr>
                </a:solidFill>
              </a:rPr>
              <a:t>INTRODUCTION</a:t>
            </a:r>
          </a:p>
          <a:p>
            <a:endParaRPr lang="en-IN" sz="3600" b="1" dirty="0">
              <a:solidFill>
                <a:schemeClr val="accent1">
                  <a:lumMod val="50000"/>
                </a:schemeClr>
              </a:solidFill>
            </a:endParaRPr>
          </a:p>
          <a:p>
            <a:r>
              <a:rPr lang="en-IN" sz="3600" b="1" dirty="0" smtClean="0">
                <a:solidFill>
                  <a:schemeClr val="accent1">
                    <a:lumMod val="50000"/>
                  </a:schemeClr>
                </a:solidFill>
              </a:rPr>
              <a:t>                   </a:t>
            </a:r>
            <a:r>
              <a:rPr lang="en-US" sz="2800" dirty="0" smtClean="0"/>
              <a:t>The World Cup in football  is a quadrennial tournament of 32 men's national teams that is organized by the </a:t>
            </a:r>
            <a:r>
              <a:rPr lang="en-US" sz="2800" dirty="0" err="1" smtClean="0"/>
              <a:t>Fédération</a:t>
            </a:r>
            <a:r>
              <a:rPr lang="en-US" sz="2800" dirty="0" smtClean="0"/>
              <a:t> </a:t>
            </a:r>
            <a:r>
              <a:rPr lang="en-US" sz="2800" dirty="0" err="1" smtClean="0"/>
              <a:t>Internationale</a:t>
            </a:r>
            <a:r>
              <a:rPr lang="en-US" sz="2800" dirty="0" smtClean="0"/>
              <a:t> de Football Association (FIFA). It determines the sport's men's world champion.</a:t>
            </a:r>
            <a:endParaRPr lang="en-IN" sz="2800" dirty="0"/>
          </a:p>
        </p:txBody>
      </p:sp>
    </p:spTree>
    <p:extLst>
      <p:ext uri="{BB962C8B-B14F-4D97-AF65-F5344CB8AC3E}">
        <p14:creationId xmlns:p14="http://schemas.microsoft.com/office/powerpoint/2010/main" val="361223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1162" y="905606"/>
            <a:ext cx="11386038" cy="4893647"/>
          </a:xfrm>
          <a:prstGeom prst="rect">
            <a:avLst/>
          </a:prstGeom>
          <a:noFill/>
        </p:spPr>
        <p:txBody>
          <a:bodyPr wrap="square" rtlCol="0">
            <a:spAutoFit/>
          </a:bodyPr>
          <a:lstStyle/>
          <a:p>
            <a:r>
              <a:rPr lang="en-IN" sz="4400" b="1" dirty="0" smtClean="0">
                <a:solidFill>
                  <a:schemeClr val="accent5">
                    <a:lumMod val="50000"/>
                  </a:schemeClr>
                </a:solidFill>
              </a:rPr>
              <a:t>OBJECTIVE-</a:t>
            </a:r>
          </a:p>
          <a:p>
            <a:endParaRPr lang="en-IN" sz="4400" b="1" dirty="0" smtClean="0">
              <a:solidFill>
                <a:schemeClr val="accent5">
                  <a:lumMod val="50000"/>
                </a:schemeClr>
              </a:solidFill>
            </a:endParaRPr>
          </a:p>
          <a:p>
            <a:pPr marL="342900" indent="-342900">
              <a:buFont typeface="Arial" panose="020B0604020202020204" pitchFamily="34" charset="0"/>
              <a:buChar char="•"/>
            </a:pPr>
            <a:r>
              <a:rPr lang="en-US" sz="2000" dirty="0" smtClean="0"/>
              <a:t>                    </a:t>
            </a:r>
            <a:r>
              <a:rPr lang="en-US" sz="2800" dirty="0" smtClean="0"/>
              <a:t>To get useful insights from the FIFA WORLD CUP </a:t>
            </a:r>
          </a:p>
          <a:p>
            <a:r>
              <a:rPr lang="en-US" sz="2800" dirty="0" smtClean="0"/>
              <a:t>           dataset  and visualize  to give some interesting figures to the football fans .</a:t>
            </a:r>
          </a:p>
          <a:p>
            <a:endParaRPr lang="en-US" sz="2800" dirty="0" smtClean="0"/>
          </a:p>
          <a:p>
            <a:endParaRPr lang="en-US" sz="2800" dirty="0"/>
          </a:p>
          <a:p>
            <a:pPr marL="342900" indent="-342900" algn="just">
              <a:buFont typeface="Arial" panose="020B0604020202020204" pitchFamily="34" charset="0"/>
              <a:buChar char="•"/>
            </a:pPr>
            <a:r>
              <a:rPr lang="en-US" sz="2800" dirty="0" smtClean="0"/>
              <a:t>This project is based on FIFA World Cup Analysis to get insights about the Matches, patterns about players, Patterns about cup holders, Home Ground Advantage and many more things*</a:t>
            </a:r>
            <a:endParaRPr lang="en-IN" sz="2800" dirty="0"/>
          </a:p>
        </p:txBody>
      </p:sp>
    </p:spTree>
    <p:extLst>
      <p:ext uri="{BB962C8B-B14F-4D97-AF65-F5344CB8AC3E}">
        <p14:creationId xmlns:p14="http://schemas.microsoft.com/office/powerpoint/2010/main" val="3789617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2131" y="782515"/>
            <a:ext cx="6427177" cy="523220"/>
          </a:xfrm>
          <a:prstGeom prst="rect">
            <a:avLst/>
          </a:prstGeom>
          <a:noFill/>
        </p:spPr>
        <p:txBody>
          <a:bodyPr wrap="square" rtlCol="0">
            <a:spAutoFit/>
          </a:bodyPr>
          <a:lstStyle/>
          <a:p>
            <a:r>
              <a:rPr lang="en-IN" sz="2800" b="1" dirty="0" smtClean="0">
                <a:solidFill>
                  <a:schemeClr val="accent1">
                    <a:lumMod val="50000"/>
                  </a:schemeClr>
                </a:solidFill>
              </a:rPr>
              <a:t>VISUALIZATION PROCESS </a:t>
            </a:r>
            <a:endParaRPr lang="en-IN" sz="2800" b="1" dirty="0">
              <a:solidFill>
                <a:schemeClr val="accent1">
                  <a:lumMod val="50000"/>
                </a:schemeClr>
              </a:solidFill>
            </a:endParaRPr>
          </a:p>
        </p:txBody>
      </p:sp>
      <p:sp>
        <p:nvSpPr>
          <p:cNvPr id="3" name="TextBox 2"/>
          <p:cNvSpPr txBox="1"/>
          <p:nvPr/>
        </p:nvSpPr>
        <p:spPr>
          <a:xfrm>
            <a:off x="2971800" y="1582615"/>
            <a:ext cx="8853854" cy="2339102"/>
          </a:xfrm>
          <a:prstGeom prst="rect">
            <a:avLst/>
          </a:prstGeom>
          <a:noFill/>
        </p:spPr>
        <p:txBody>
          <a:bodyPr wrap="square" rtlCol="0">
            <a:spAutoFit/>
          </a:bodyPr>
          <a:lstStyle/>
          <a:p>
            <a:r>
              <a:rPr lang="en-US" sz="3200" b="1" dirty="0" smtClean="0">
                <a:solidFill>
                  <a:schemeClr val="accent1">
                    <a:lumMod val="50000"/>
                  </a:schemeClr>
                </a:solidFill>
              </a:rPr>
              <a:t>Collecting Data</a:t>
            </a:r>
          </a:p>
          <a:p>
            <a:r>
              <a:rPr lang="en-US" dirty="0" smtClean="0"/>
              <a:t> </a:t>
            </a:r>
            <a:r>
              <a:rPr lang="en-US" dirty="0"/>
              <a:t> </a:t>
            </a:r>
            <a:r>
              <a:rPr lang="en-US" dirty="0" smtClean="0"/>
              <a:t>                                                                                                                                                                                   </a:t>
            </a:r>
            <a:r>
              <a:rPr lang="en-US" sz="2400" dirty="0" smtClean="0"/>
              <a:t>The first and most important step of data visualization is gathering data in large amounts. Only after we have substantial data, we can apply data visualization techniques on the collected data </a:t>
            </a:r>
          </a:p>
          <a:p>
            <a:r>
              <a:rPr lang="en-US" sz="2400" dirty="0" smtClean="0"/>
              <a:t>and get some helpful insights from it.</a:t>
            </a:r>
            <a:endParaRPr lang="en-IN" sz="2400" dirty="0"/>
          </a:p>
        </p:txBody>
      </p:sp>
    </p:spTree>
    <p:extLst>
      <p:ext uri="{BB962C8B-B14F-4D97-AF65-F5344CB8AC3E}">
        <p14:creationId xmlns:p14="http://schemas.microsoft.com/office/powerpoint/2010/main" val="3243463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3530" y="501161"/>
            <a:ext cx="6620607" cy="584775"/>
          </a:xfrm>
          <a:prstGeom prst="rect">
            <a:avLst/>
          </a:prstGeom>
          <a:noFill/>
        </p:spPr>
        <p:txBody>
          <a:bodyPr wrap="square" rtlCol="0">
            <a:spAutoFit/>
          </a:bodyPr>
          <a:lstStyle/>
          <a:p>
            <a:r>
              <a:rPr lang="en-IN" sz="3200" b="1" dirty="0" smtClean="0">
                <a:solidFill>
                  <a:schemeClr val="accent5">
                    <a:lumMod val="50000"/>
                  </a:schemeClr>
                </a:solidFill>
              </a:rPr>
              <a:t>VISUALIZATION </a:t>
            </a:r>
            <a:endParaRPr lang="en-IN" sz="3200" b="1" dirty="0">
              <a:solidFill>
                <a:schemeClr val="accent5">
                  <a:lumMod val="50000"/>
                </a:schemeClr>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8618" t="31270" r="35403" b="7121"/>
          <a:stretch/>
        </p:blipFill>
        <p:spPr>
          <a:xfrm>
            <a:off x="3842239" y="2681747"/>
            <a:ext cx="4624753" cy="3499339"/>
          </a:xfrm>
          <a:prstGeom prst="rect">
            <a:avLst/>
          </a:prstGeom>
        </p:spPr>
      </p:pic>
      <p:sp>
        <p:nvSpPr>
          <p:cNvPr id="4" name="TextBox 3"/>
          <p:cNvSpPr txBox="1"/>
          <p:nvPr/>
        </p:nvSpPr>
        <p:spPr>
          <a:xfrm>
            <a:off x="1380392" y="1283677"/>
            <a:ext cx="9425354" cy="1200329"/>
          </a:xfrm>
          <a:prstGeom prst="rect">
            <a:avLst/>
          </a:prstGeom>
          <a:noFill/>
        </p:spPr>
        <p:txBody>
          <a:bodyPr wrap="square" rtlCol="0">
            <a:spAutoFit/>
          </a:bodyPr>
          <a:lstStyle/>
          <a:p>
            <a:r>
              <a:rPr lang="en-IN" sz="2400" b="1" dirty="0" smtClean="0"/>
              <a:t>SO THIS IS THE GRAPH OF COUNTRIES WHO HAVE WON WORDCUPS MOST AND IN GRAPH WE CAN CLEARLY SEE BRAZIL WON THE WORLDCUPS MOST.</a:t>
            </a:r>
            <a:endParaRPr lang="en-IN" sz="2400" b="1" dirty="0"/>
          </a:p>
        </p:txBody>
      </p:sp>
    </p:spTree>
    <p:extLst>
      <p:ext uri="{BB962C8B-B14F-4D97-AF65-F5344CB8AC3E}">
        <p14:creationId xmlns:p14="http://schemas.microsoft.com/office/powerpoint/2010/main" val="1339644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9318" t="30459" r="41084" b="6293"/>
          <a:stretch/>
        </p:blipFill>
        <p:spPr>
          <a:xfrm>
            <a:off x="2945423" y="2470638"/>
            <a:ext cx="3982916" cy="3578470"/>
          </a:xfrm>
          <a:prstGeom prst="rect">
            <a:avLst/>
          </a:prstGeom>
        </p:spPr>
      </p:pic>
      <p:sp>
        <p:nvSpPr>
          <p:cNvPr id="3" name="TextBox 2"/>
          <p:cNvSpPr txBox="1"/>
          <p:nvPr/>
        </p:nvSpPr>
        <p:spPr>
          <a:xfrm>
            <a:off x="967153" y="756138"/>
            <a:ext cx="9583615" cy="954107"/>
          </a:xfrm>
          <a:prstGeom prst="rect">
            <a:avLst/>
          </a:prstGeom>
          <a:noFill/>
        </p:spPr>
        <p:txBody>
          <a:bodyPr wrap="square" rtlCol="0">
            <a:spAutoFit/>
          </a:bodyPr>
          <a:lstStyle/>
          <a:p>
            <a:r>
              <a:rPr lang="en-IN" sz="2800" b="1" dirty="0" smtClean="0"/>
              <a:t>THIS IS FIGURE OF COURTRIES WHO HAVE MAXIMUM NUMBER OF  GOALS…</a:t>
            </a:r>
            <a:endParaRPr lang="en-IN" sz="2800" b="1" dirty="0"/>
          </a:p>
        </p:txBody>
      </p:sp>
    </p:spTree>
    <p:extLst>
      <p:ext uri="{BB962C8B-B14F-4D97-AF65-F5344CB8AC3E}">
        <p14:creationId xmlns:p14="http://schemas.microsoft.com/office/powerpoint/2010/main" val="892401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130" y="2400196"/>
            <a:ext cx="4749692" cy="3753254"/>
          </a:xfrm>
          <a:prstGeom prst="rect">
            <a:avLst/>
          </a:prstGeom>
        </p:spPr>
      </p:pic>
      <p:sp>
        <p:nvSpPr>
          <p:cNvPr id="3" name="TextBox 2"/>
          <p:cNvSpPr txBox="1"/>
          <p:nvPr/>
        </p:nvSpPr>
        <p:spPr>
          <a:xfrm>
            <a:off x="1230923" y="738553"/>
            <a:ext cx="10067192" cy="584775"/>
          </a:xfrm>
          <a:prstGeom prst="rect">
            <a:avLst/>
          </a:prstGeom>
          <a:noFill/>
        </p:spPr>
        <p:txBody>
          <a:bodyPr wrap="square" rtlCol="0">
            <a:spAutoFit/>
          </a:bodyPr>
          <a:lstStyle/>
          <a:p>
            <a:r>
              <a:rPr lang="en-IN" sz="3200" dirty="0" smtClean="0"/>
              <a:t> </a:t>
            </a:r>
            <a:r>
              <a:rPr lang="en-IN" sz="3200" b="1" dirty="0" smtClean="0"/>
              <a:t>MATCH OUTCOMES HOME TEAM AND AWAY TEAM</a:t>
            </a:r>
            <a:endParaRPr lang="en-IN" sz="3200" b="1" dirty="0"/>
          </a:p>
        </p:txBody>
      </p:sp>
    </p:spTree>
    <p:extLst>
      <p:ext uri="{BB962C8B-B14F-4D97-AF65-F5344CB8AC3E}">
        <p14:creationId xmlns:p14="http://schemas.microsoft.com/office/powerpoint/2010/main" val="1425466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090246"/>
            <a:ext cx="10357338" cy="2523768"/>
          </a:xfrm>
          <a:prstGeom prst="rect">
            <a:avLst/>
          </a:prstGeom>
          <a:noFill/>
        </p:spPr>
        <p:txBody>
          <a:bodyPr wrap="square" rtlCol="0">
            <a:spAutoFit/>
          </a:bodyPr>
          <a:lstStyle/>
          <a:p>
            <a:r>
              <a:rPr lang="en-IN" sz="4400" b="1" dirty="0" smtClean="0">
                <a:solidFill>
                  <a:schemeClr val="accent5">
                    <a:lumMod val="50000"/>
                  </a:schemeClr>
                </a:solidFill>
              </a:rPr>
              <a:t>CONCLUSION</a:t>
            </a:r>
          </a:p>
          <a:p>
            <a:endParaRPr lang="en-IN" dirty="0"/>
          </a:p>
          <a:p>
            <a:r>
              <a:rPr lang="en-IN" dirty="0" smtClean="0"/>
              <a:t>               </a:t>
            </a:r>
            <a:r>
              <a:rPr lang="en-US" sz="2400" b="1" dirty="0"/>
              <a:t>In summary, a comprehensive conclusion for a data analysis in a research study involves a strategic synthesis of key findings, their implications, and their contribution to the broader field of study. It is an opportunity to communicate the significance of your research and guide future investigations.</a:t>
            </a:r>
            <a:endParaRPr lang="en-IN" sz="2400" b="1" dirty="0"/>
          </a:p>
        </p:txBody>
      </p:sp>
    </p:spTree>
    <p:extLst>
      <p:ext uri="{BB962C8B-B14F-4D97-AF65-F5344CB8AC3E}">
        <p14:creationId xmlns:p14="http://schemas.microsoft.com/office/powerpoint/2010/main" val="2143292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132</TotalTime>
  <Words>251</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Deba123</dc:creator>
  <cp:lastModifiedBy>Deba123</cp:lastModifiedBy>
  <cp:revision>9</cp:revision>
  <dcterms:created xsi:type="dcterms:W3CDTF">2024-07-05T09:45:00Z</dcterms:created>
  <dcterms:modified xsi:type="dcterms:W3CDTF">2024-07-05T20:16:10Z</dcterms:modified>
</cp:coreProperties>
</file>