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07C"/>
    <a:srgbClr val="6DDAFE"/>
    <a:srgbClr val="7F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496E4-8993-4547-B983-6D54441DCC45}" v="14" dt="2024-11-10T17:57:32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, Arnab" userId="1c07cae0-530a-47d2-acf3-430e79993d13" providerId="ADAL" clId="{C4C496E4-8993-4547-B983-6D54441DCC45}"/>
    <pc:docChg chg="undo custSel mod addSld delSld modSld">
      <pc:chgData name="Saha, Arnab" userId="1c07cae0-530a-47d2-acf3-430e79993d13" providerId="ADAL" clId="{C4C496E4-8993-4547-B983-6D54441DCC45}" dt="2024-11-10T18:00:25.684" v="121" actId="1076"/>
      <pc:docMkLst>
        <pc:docMk/>
      </pc:docMkLst>
      <pc:sldChg chg="addSp delSp modSp mod modTransition addAnim delAnim">
        <pc:chgData name="Saha, Arnab" userId="1c07cae0-530a-47d2-acf3-430e79993d13" providerId="ADAL" clId="{C4C496E4-8993-4547-B983-6D54441DCC45}" dt="2024-11-07T18:26:31.448" v="13"/>
        <pc:sldMkLst>
          <pc:docMk/>
          <pc:sldMk cId="1986017849" sldId="256"/>
        </pc:sldMkLst>
        <pc:spChg chg="add del">
          <ac:chgData name="Saha, Arnab" userId="1c07cae0-530a-47d2-acf3-430e79993d13" providerId="ADAL" clId="{C4C496E4-8993-4547-B983-6D54441DCC45}" dt="2024-11-07T18:05:04.458" v="6" actId="21"/>
          <ac:spMkLst>
            <pc:docMk/>
            <pc:sldMk cId="1986017849" sldId="256"/>
            <ac:spMk id="4" creationId="{182B9F6D-8772-7109-0863-651B3D6FCD7C}"/>
          </ac:spMkLst>
        </pc:spChg>
        <pc:spChg chg="add del">
          <ac:chgData name="Saha, Arnab" userId="1c07cae0-530a-47d2-acf3-430e79993d13" providerId="ADAL" clId="{C4C496E4-8993-4547-B983-6D54441DCC45}" dt="2024-11-07T18:05:04.458" v="6" actId="21"/>
          <ac:spMkLst>
            <pc:docMk/>
            <pc:sldMk cId="1986017849" sldId="256"/>
            <ac:spMk id="5" creationId="{1188FEEE-7E8A-93CE-C36A-18C01C5CF068}"/>
          </ac:spMkLst>
        </pc:spChg>
        <pc:spChg chg="add del">
          <ac:chgData name="Saha, Arnab" userId="1c07cae0-530a-47d2-acf3-430e79993d13" providerId="ADAL" clId="{C4C496E4-8993-4547-B983-6D54441DCC45}" dt="2024-11-07T18:05:04.458" v="6" actId="21"/>
          <ac:spMkLst>
            <pc:docMk/>
            <pc:sldMk cId="1986017849" sldId="256"/>
            <ac:spMk id="7" creationId="{B576692B-09E1-A641-79DA-7D24C365589D}"/>
          </ac:spMkLst>
        </pc:spChg>
        <pc:spChg chg="add del mod">
          <ac:chgData name="Saha, Arnab" userId="1c07cae0-530a-47d2-acf3-430e79993d13" providerId="ADAL" clId="{C4C496E4-8993-4547-B983-6D54441DCC45}" dt="2024-11-07T18:05:04.458" v="6" actId="21"/>
          <ac:spMkLst>
            <pc:docMk/>
            <pc:sldMk cId="1986017849" sldId="256"/>
            <ac:spMk id="11" creationId="{EF3554D2-AE0B-CF30-22AC-6FEEFBFFD078}"/>
          </ac:spMkLst>
        </pc:spChg>
        <pc:spChg chg="add del mod">
          <ac:chgData name="Saha, Arnab" userId="1c07cae0-530a-47d2-acf3-430e79993d13" providerId="ADAL" clId="{C4C496E4-8993-4547-B983-6D54441DCC45}" dt="2024-11-07T18:05:04.458" v="6" actId="21"/>
          <ac:spMkLst>
            <pc:docMk/>
            <pc:sldMk cId="1986017849" sldId="256"/>
            <ac:spMk id="21" creationId="{3219472D-F2D1-53B7-29BB-67F5AD3817B9}"/>
          </ac:spMkLst>
        </pc:spChg>
        <pc:cxnChg chg="add del">
          <ac:chgData name="Saha, Arnab" userId="1c07cae0-530a-47d2-acf3-430e79993d13" providerId="ADAL" clId="{C4C496E4-8993-4547-B983-6D54441DCC45}" dt="2024-11-07T18:05:04.458" v="6" actId="21"/>
          <ac:cxnSpMkLst>
            <pc:docMk/>
            <pc:sldMk cId="1986017849" sldId="256"/>
            <ac:cxnSpMk id="6" creationId="{894AE7B5-BB18-0579-9C75-38B06F14FD8A}"/>
          </ac:cxnSpMkLst>
        </pc:cxnChg>
      </pc:sldChg>
      <pc:sldChg chg="modTransition">
        <pc:chgData name="Saha, Arnab" userId="1c07cae0-530a-47d2-acf3-430e79993d13" providerId="ADAL" clId="{C4C496E4-8993-4547-B983-6D54441DCC45}" dt="2024-11-07T18:26:31.448" v="13"/>
        <pc:sldMkLst>
          <pc:docMk/>
          <pc:sldMk cId="3239055529" sldId="262"/>
        </pc:sldMkLst>
      </pc:sldChg>
      <pc:sldChg chg="modTransition">
        <pc:chgData name="Saha, Arnab" userId="1c07cae0-530a-47d2-acf3-430e79993d13" providerId="ADAL" clId="{C4C496E4-8993-4547-B983-6D54441DCC45}" dt="2024-11-07T18:27:55.083" v="15"/>
        <pc:sldMkLst>
          <pc:docMk/>
          <pc:sldMk cId="1006929111" sldId="263"/>
        </pc:sldMkLst>
      </pc:sldChg>
      <pc:sldChg chg="modTransition">
        <pc:chgData name="Saha, Arnab" userId="1c07cae0-530a-47d2-acf3-430e79993d13" providerId="ADAL" clId="{C4C496E4-8993-4547-B983-6D54441DCC45}" dt="2024-11-07T18:27:55.083" v="15"/>
        <pc:sldMkLst>
          <pc:docMk/>
          <pc:sldMk cId="11971927" sldId="264"/>
        </pc:sldMkLst>
      </pc:sldChg>
      <pc:sldChg chg="modTransition">
        <pc:chgData name="Saha, Arnab" userId="1c07cae0-530a-47d2-acf3-430e79993d13" providerId="ADAL" clId="{C4C496E4-8993-4547-B983-6D54441DCC45}" dt="2024-11-07T18:26:31.448" v="13"/>
        <pc:sldMkLst>
          <pc:docMk/>
          <pc:sldMk cId="4099667871" sldId="265"/>
        </pc:sldMkLst>
      </pc:sldChg>
      <pc:sldChg chg="modTransition">
        <pc:chgData name="Saha, Arnab" userId="1c07cae0-530a-47d2-acf3-430e79993d13" providerId="ADAL" clId="{C4C496E4-8993-4547-B983-6D54441DCC45}" dt="2024-11-07T18:27:48.522" v="14"/>
        <pc:sldMkLst>
          <pc:docMk/>
          <pc:sldMk cId="1770425907" sldId="266"/>
        </pc:sldMkLst>
      </pc:sldChg>
      <pc:sldChg chg="modTransition">
        <pc:chgData name="Saha, Arnab" userId="1c07cae0-530a-47d2-acf3-430e79993d13" providerId="ADAL" clId="{C4C496E4-8993-4547-B983-6D54441DCC45}" dt="2024-11-07T18:27:48.522" v="14"/>
        <pc:sldMkLst>
          <pc:docMk/>
          <pc:sldMk cId="2467592594" sldId="267"/>
        </pc:sldMkLst>
      </pc:sldChg>
      <pc:sldChg chg="modTransition">
        <pc:chgData name="Saha, Arnab" userId="1c07cae0-530a-47d2-acf3-430e79993d13" providerId="ADAL" clId="{C4C496E4-8993-4547-B983-6D54441DCC45}" dt="2024-11-07T18:27:48.522" v="14"/>
        <pc:sldMkLst>
          <pc:docMk/>
          <pc:sldMk cId="3301445918" sldId="268"/>
        </pc:sldMkLst>
      </pc:sldChg>
      <pc:sldChg chg="addSp delSp modSp mod modTransition">
        <pc:chgData name="Saha, Arnab" userId="1c07cae0-530a-47d2-acf3-430e79993d13" providerId="ADAL" clId="{C4C496E4-8993-4547-B983-6D54441DCC45}" dt="2024-11-10T18:00:25.684" v="121" actId="1076"/>
        <pc:sldMkLst>
          <pc:docMk/>
          <pc:sldMk cId="3860865517" sldId="269"/>
        </pc:sldMkLst>
        <pc:spChg chg="mod">
          <ac:chgData name="Saha, Arnab" userId="1c07cae0-530a-47d2-acf3-430e79993d13" providerId="ADAL" clId="{C4C496E4-8993-4547-B983-6D54441DCC45}" dt="2024-11-07T18:05:50.223" v="12" actId="122"/>
          <ac:spMkLst>
            <pc:docMk/>
            <pc:sldMk cId="3860865517" sldId="269"/>
            <ac:spMk id="2" creationId="{B989A91D-8B0D-2577-3DC7-5D287BDF0864}"/>
          </ac:spMkLst>
        </pc:spChg>
        <pc:graphicFrameChg chg="add del mod">
          <ac:chgData name="Saha, Arnab" userId="1c07cae0-530a-47d2-acf3-430e79993d13" providerId="ADAL" clId="{C4C496E4-8993-4547-B983-6D54441DCC45}" dt="2024-11-10T17:28:23.648" v="19" actId="478"/>
          <ac:graphicFrameMkLst>
            <pc:docMk/>
            <pc:sldMk cId="3860865517" sldId="269"/>
            <ac:graphicFrameMk id="3" creationId="{26CB319D-765C-D8FF-1F44-55DEA6FAC97E}"/>
          </ac:graphicFrameMkLst>
        </pc:graphicFrameChg>
        <pc:picChg chg="mod">
          <ac:chgData name="Saha, Arnab" userId="1c07cae0-530a-47d2-acf3-430e79993d13" providerId="ADAL" clId="{C4C496E4-8993-4547-B983-6D54441DCC45}" dt="2024-11-10T18:00:25.684" v="121" actId="1076"/>
          <ac:picMkLst>
            <pc:docMk/>
            <pc:sldMk cId="3860865517" sldId="269"/>
            <ac:picMk id="5" creationId="{9915E3F2-B6A7-FB17-6D9A-BBE28558C621}"/>
          </ac:picMkLst>
        </pc:picChg>
      </pc:sldChg>
      <pc:sldChg chg="addSp delSp modSp mod modTransition">
        <pc:chgData name="Saha, Arnab" userId="1c07cae0-530a-47d2-acf3-430e79993d13" providerId="ADAL" clId="{C4C496E4-8993-4547-B983-6D54441DCC45}" dt="2024-11-10T18:00:00.789" v="119" actId="14100"/>
        <pc:sldMkLst>
          <pc:docMk/>
          <pc:sldMk cId="4038563079" sldId="270"/>
        </pc:sldMkLst>
        <pc:spChg chg="mod">
          <ac:chgData name="Saha, Arnab" userId="1c07cae0-530a-47d2-acf3-430e79993d13" providerId="ADAL" clId="{C4C496E4-8993-4547-B983-6D54441DCC45}" dt="2024-11-10T18:00:00.789" v="119" actId="14100"/>
          <ac:spMkLst>
            <pc:docMk/>
            <pc:sldMk cId="4038563079" sldId="270"/>
            <ac:spMk id="2" creationId="{1F043066-B426-E544-8841-FEC65FA9B13D}"/>
          </ac:spMkLst>
        </pc:spChg>
        <pc:spChg chg="del">
          <ac:chgData name="Saha, Arnab" userId="1c07cae0-530a-47d2-acf3-430e79993d13" providerId="ADAL" clId="{C4C496E4-8993-4547-B983-6D54441DCC45}" dt="2024-11-10T17:59:37.311" v="118" actId="26606"/>
          <ac:spMkLst>
            <pc:docMk/>
            <pc:sldMk cId="4038563079" sldId="270"/>
            <ac:spMk id="21" creationId="{73A25D70-4A55-4F72-B9C5-A69CDBF4DB42}"/>
          </ac:spMkLst>
        </pc:spChg>
        <pc:spChg chg="del">
          <ac:chgData name="Saha, Arnab" userId="1c07cae0-530a-47d2-acf3-430e79993d13" providerId="ADAL" clId="{C4C496E4-8993-4547-B983-6D54441DCC45}" dt="2024-11-10T17:59:37.311" v="118" actId="26606"/>
          <ac:spMkLst>
            <pc:docMk/>
            <pc:sldMk cId="4038563079" sldId="270"/>
            <ac:spMk id="27" creationId="{54957100-6D8B-4161-9F2F-C0A949EC84C4}"/>
          </ac:spMkLst>
        </pc:spChg>
        <pc:spChg chg="del">
          <ac:chgData name="Saha, Arnab" userId="1c07cae0-530a-47d2-acf3-430e79993d13" providerId="ADAL" clId="{C4C496E4-8993-4547-B983-6D54441DCC45}" dt="2024-11-10T17:59:37.311" v="118" actId="26606"/>
          <ac:spMkLst>
            <pc:docMk/>
            <pc:sldMk cId="4038563079" sldId="270"/>
            <ac:spMk id="33" creationId="{CBCB02B1-1B82-403C-B7D2-E2CED1882F50}"/>
          </ac:spMkLst>
        </pc:spChg>
        <pc:spChg chg="add">
          <ac:chgData name="Saha, Arnab" userId="1c07cae0-530a-47d2-acf3-430e79993d13" providerId="ADAL" clId="{C4C496E4-8993-4547-B983-6D54441DCC45}" dt="2024-11-10T17:59:37.311" v="118" actId="26606"/>
          <ac:spMkLst>
            <pc:docMk/>
            <pc:sldMk cId="4038563079" sldId="270"/>
            <ac:spMk id="44" creationId="{934F1179-B481-4F9E-BCA3-AFB972070F83}"/>
          </ac:spMkLst>
        </pc:spChg>
        <pc:spChg chg="add">
          <ac:chgData name="Saha, Arnab" userId="1c07cae0-530a-47d2-acf3-430e79993d13" providerId="ADAL" clId="{C4C496E4-8993-4547-B983-6D54441DCC45}" dt="2024-11-10T17:59:37.311" v="118" actId="26606"/>
          <ac:spMkLst>
            <pc:docMk/>
            <pc:sldMk cId="4038563079" sldId="270"/>
            <ac:spMk id="46" creationId="{827DC2C4-B485-428A-BF4A-472D2967F47F}"/>
          </ac:spMkLst>
        </pc:spChg>
        <pc:spChg chg="add">
          <ac:chgData name="Saha, Arnab" userId="1c07cae0-530a-47d2-acf3-430e79993d13" providerId="ADAL" clId="{C4C496E4-8993-4547-B983-6D54441DCC45}" dt="2024-11-10T17:59:37.311" v="118" actId="26606"/>
          <ac:spMkLst>
            <pc:docMk/>
            <pc:sldMk cId="4038563079" sldId="270"/>
            <ac:spMk id="48" creationId="{EE04B5EB-F158-4507-90DD-BD23620C7CC9}"/>
          </ac:spMkLst>
        </pc:spChg>
        <pc:grpChg chg="del">
          <ac:chgData name="Saha, Arnab" userId="1c07cae0-530a-47d2-acf3-430e79993d13" providerId="ADAL" clId="{C4C496E4-8993-4547-B983-6D54441DCC45}" dt="2024-11-10T17:59:37.311" v="118" actId="26606"/>
          <ac:grpSpMkLst>
            <pc:docMk/>
            <pc:sldMk cId="4038563079" sldId="270"/>
            <ac:grpSpMk id="22" creationId="{17147D5D-F01F-4164-BD81-D10DC6F23E41}"/>
          </ac:grpSpMkLst>
        </pc:grpChg>
        <pc:grpChg chg="del">
          <ac:chgData name="Saha, Arnab" userId="1c07cae0-530a-47d2-acf3-430e79993d13" providerId="ADAL" clId="{C4C496E4-8993-4547-B983-6D54441DCC45}" dt="2024-11-10T17:59:37.311" v="118" actId="26606"/>
          <ac:grpSpMkLst>
            <pc:docMk/>
            <pc:sldMk cId="4038563079" sldId="270"/>
            <ac:grpSpMk id="28" creationId="{6D0E248E-80AB-4B35-BA8D-F940FCB44326}"/>
          </ac:grpSpMkLst>
        </pc:grpChg>
        <pc:grpChg chg="del">
          <ac:chgData name="Saha, Arnab" userId="1c07cae0-530a-47d2-acf3-430e79993d13" providerId="ADAL" clId="{C4C496E4-8993-4547-B983-6D54441DCC45}" dt="2024-11-10T17:59:37.311" v="118" actId="26606"/>
          <ac:grpSpMkLst>
            <pc:docMk/>
            <pc:sldMk cId="4038563079" sldId="270"/>
            <ac:grpSpMk id="34" creationId="{CCDE13A7-6382-4A67-BEBE-4FF1F37C7F52}"/>
          </ac:grpSpMkLst>
        </pc:grpChg>
      </pc:sldChg>
      <pc:sldChg chg="addSp delSp modSp new mod modTransition setBg">
        <pc:chgData name="Saha, Arnab" userId="1c07cae0-530a-47d2-acf3-430e79993d13" providerId="ADAL" clId="{C4C496E4-8993-4547-B983-6D54441DCC45}" dt="2024-11-10T17:50:03.982" v="113"/>
        <pc:sldMkLst>
          <pc:docMk/>
          <pc:sldMk cId="299018612" sldId="271"/>
        </pc:sldMkLst>
        <pc:spChg chg="del">
          <ac:chgData name="Saha, Arnab" userId="1c07cae0-530a-47d2-acf3-430e79993d13" providerId="ADAL" clId="{C4C496E4-8993-4547-B983-6D54441DCC45}" dt="2024-11-10T17:43:27.048" v="24" actId="478"/>
          <ac:spMkLst>
            <pc:docMk/>
            <pc:sldMk cId="299018612" sldId="271"/>
            <ac:spMk id="2" creationId="{B5CECE53-2BD1-E65D-7081-DF98E7A3F6F0}"/>
          </ac:spMkLst>
        </pc:spChg>
        <pc:spChg chg="del">
          <ac:chgData name="Saha, Arnab" userId="1c07cae0-530a-47d2-acf3-430e79993d13" providerId="ADAL" clId="{C4C496E4-8993-4547-B983-6D54441DCC45}" dt="2024-11-10T17:43:24.099" v="23" actId="478"/>
          <ac:spMkLst>
            <pc:docMk/>
            <pc:sldMk cId="299018612" sldId="271"/>
            <ac:spMk id="3" creationId="{4F0771EB-9FED-6C22-C203-D485A348056B}"/>
          </ac:spMkLst>
        </pc:spChg>
        <pc:spChg chg="add del">
          <ac:chgData name="Saha, Arnab" userId="1c07cae0-530a-47d2-acf3-430e79993d13" providerId="ADAL" clId="{C4C496E4-8993-4547-B983-6D54441DCC45}" dt="2024-11-10T17:43:40.487" v="33" actId="26606"/>
          <ac:spMkLst>
            <pc:docMk/>
            <pc:sldMk cId="299018612" sldId="271"/>
            <ac:spMk id="7" creationId="{5D9FC6AC-4A12-4825-8ABE-0732B8EF4D16}"/>
          </ac:spMkLst>
        </pc:spChg>
        <pc:spChg chg="add del">
          <ac:chgData name="Saha, Arnab" userId="1c07cae0-530a-47d2-acf3-430e79993d13" providerId="ADAL" clId="{C4C496E4-8993-4547-B983-6D54441DCC45}" dt="2024-11-10T17:43:53.823" v="35" actId="26606"/>
          <ac:spMkLst>
            <pc:docMk/>
            <pc:sldMk cId="299018612" sldId="271"/>
            <ac:spMk id="9" creationId="{AB8C311F-7253-4AED-9701-7FC0708C41C7}"/>
          </ac:spMkLst>
        </pc:spChg>
        <pc:spChg chg="add del">
          <ac:chgData name="Saha, Arnab" userId="1c07cae0-530a-47d2-acf3-430e79993d13" providerId="ADAL" clId="{C4C496E4-8993-4547-B983-6D54441DCC45}" dt="2024-11-10T17:43:34.346" v="27" actId="26606"/>
          <ac:spMkLst>
            <pc:docMk/>
            <pc:sldMk cId="299018612" sldId="271"/>
            <ac:spMk id="10" creationId="{42A4FC2C-047E-45A5-965D-8E1E3BF09BC6}"/>
          </ac:spMkLst>
        </pc:spChg>
        <pc:spChg chg="add del">
          <ac:chgData name="Saha, Arnab" userId="1c07cae0-530a-47d2-acf3-430e79993d13" providerId="ADAL" clId="{C4C496E4-8993-4547-B983-6D54441DCC45}" dt="2024-11-10T17:43:53.823" v="35" actId="26606"/>
          <ac:spMkLst>
            <pc:docMk/>
            <pc:sldMk cId="299018612" sldId="271"/>
            <ac:spMk id="11" creationId="{E2384209-CB15-4CDF-9D31-C44FD9A3F20D}"/>
          </ac:spMkLst>
        </pc:spChg>
        <pc:spChg chg="add del">
          <ac:chgData name="Saha, Arnab" userId="1c07cae0-530a-47d2-acf3-430e79993d13" providerId="ADAL" clId="{C4C496E4-8993-4547-B983-6D54441DCC45}" dt="2024-11-10T17:43:36.896" v="29" actId="26606"/>
          <ac:spMkLst>
            <pc:docMk/>
            <pc:sldMk cId="299018612" sldId="271"/>
            <ac:spMk id="12" creationId="{83C98ABE-055B-441F-B07E-44F97F083C39}"/>
          </ac:spMkLst>
        </pc:spChg>
        <pc:spChg chg="add del">
          <ac:chgData name="Saha, Arnab" userId="1c07cae0-530a-47d2-acf3-430e79993d13" providerId="ADAL" clId="{C4C496E4-8993-4547-B983-6D54441DCC45}" dt="2024-11-10T17:43:36.896" v="29" actId="26606"/>
          <ac:spMkLst>
            <pc:docMk/>
            <pc:sldMk cId="299018612" sldId="271"/>
            <ac:spMk id="13" creationId="{F3060C83-F051-4F0E-ABAD-AA0DFC48B218}"/>
          </ac:spMkLst>
        </pc:spChg>
        <pc:spChg chg="add del">
          <ac:chgData name="Saha, Arnab" userId="1c07cae0-530a-47d2-acf3-430e79993d13" providerId="ADAL" clId="{C4C496E4-8993-4547-B983-6D54441DCC45}" dt="2024-11-10T17:43:36.896" v="29" actId="26606"/>
          <ac:spMkLst>
            <pc:docMk/>
            <pc:sldMk cId="299018612" sldId="271"/>
            <ac:spMk id="14" creationId="{29FDB030-9B49-4CED-8CCD-4D99382388AC}"/>
          </ac:spMkLst>
        </pc:spChg>
        <pc:spChg chg="add del">
          <ac:chgData name="Saha, Arnab" userId="1c07cae0-530a-47d2-acf3-430e79993d13" providerId="ADAL" clId="{C4C496E4-8993-4547-B983-6D54441DCC45}" dt="2024-11-10T17:43:53.823" v="35" actId="26606"/>
          <ac:spMkLst>
            <pc:docMk/>
            <pc:sldMk cId="299018612" sldId="271"/>
            <ac:spMk id="15" creationId="{2633B3B5-CC90-43F0-8714-D31D1F3F0209}"/>
          </ac:spMkLst>
        </pc:spChg>
        <pc:spChg chg="add del">
          <ac:chgData name="Saha, Arnab" userId="1c07cae0-530a-47d2-acf3-430e79993d13" providerId="ADAL" clId="{C4C496E4-8993-4547-B983-6D54441DCC45}" dt="2024-11-10T17:43:36.896" v="29" actId="26606"/>
          <ac:spMkLst>
            <pc:docMk/>
            <pc:sldMk cId="299018612" sldId="271"/>
            <ac:spMk id="16" creationId="{3783CA14-24A1-485C-8B30-D6A5D87987AD}"/>
          </ac:spMkLst>
        </pc:spChg>
        <pc:spChg chg="add del">
          <ac:chgData name="Saha, Arnab" userId="1c07cae0-530a-47d2-acf3-430e79993d13" providerId="ADAL" clId="{C4C496E4-8993-4547-B983-6D54441DCC45}" dt="2024-11-10T17:43:53.823" v="35" actId="26606"/>
          <ac:spMkLst>
            <pc:docMk/>
            <pc:sldMk cId="299018612" sldId="271"/>
            <ac:spMk id="17" creationId="{A8D57A06-A426-446D-B02C-A2DC6B62E45E}"/>
          </ac:spMkLst>
        </pc:spChg>
        <pc:spChg chg="add del">
          <ac:chgData name="Saha, Arnab" userId="1c07cae0-530a-47d2-acf3-430e79993d13" providerId="ADAL" clId="{C4C496E4-8993-4547-B983-6D54441DCC45}" dt="2024-11-10T17:43:36.896" v="29" actId="26606"/>
          <ac:spMkLst>
            <pc:docMk/>
            <pc:sldMk cId="299018612" sldId="271"/>
            <ac:spMk id="18" creationId="{9A97C86A-04D6-40F7-AE84-31AB43E6A846}"/>
          </ac:spMkLst>
        </pc:spChg>
        <pc:spChg chg="add">
          <ac:chgData name="Saha, Arnab" userId="1c07cae0-530a-47d2-acf3-430e79993d13" providerId="ADAL" clId="{C4C496E4-8993-4547-B983-6D54441DCC45}" dt="2024-11-10T17:43:53.828" v="36" actId="26606"/>
          <ac:spMkLst>
            <pc:docMk/>
            <pc:sldMk cId="299018612" sldId="271"/>
            <ac:spMk id="19" creationId="{3DAD86CA-8235-409B-982B-5E7A033E2392}"/>
          </ac:spMkLst>
        </pc:spChg>
        <pc:spChg chg="add del">
          <ac:chgData name="Saha, Arnab" userId="1c07cae0-530a-47d2-acf3-430e79993d13" providerId="ADAL" clId="{C4C496E4-8993-4547-B983-6D54441DCC45}" dt="2024-11-10T17:43:36.896" v="29" actId="26606"/>
          <ac:spMkLst>
            <pc:docMk/>
            <pc:sldMk cId="299018612" sldId="271"/>
            <ac:spMk id="20" creationId="{FF9F2414-84E8-453E-B1F3-389FDE8192D9}"/>
          </ac:spMkLst>
        </pc:spChg>
        <pc:spChg chg="add">
          <ac:chgData name="Saha, Arnab" userId="1c07cae0-530a-47d2-acf3-430e79993d13" providerId="ADAL" clId="{C4C496E4-8993-4547-B983-6D54441DCC45}" dt="2024-11-10T17:43:53.828" v="36" actId="26606"/>
          <ac:spMkLst>
            <pc:docMk/>
            <pc:sldMk cId="299018612" sldId="271"/>
            <ac:spMk id="21" creationId="{9F234FBA-3501-47B4-AE0C-AA4AFBC8F603}"/>
          </ac:spMkLst>
        </pc:spChg>
        <pc:spChg chg="add del">
          <ac:chgData name="Saha, Arnab" userId="1c07cae0-530a-47d2-acf3-430e79993d13" providerId="ADAL" clId="{C4C496E4-8993-4547-B983-6D54441DCC45}" dt="2024-11-10T17:43:36.896" v="29" actId="26606"/>
          <ac:spMkLst>
            <pc:docMk/>
            <pc:sldMk cId="299018612" sldId="271"/>
            <ac:spMk id="22" creationId="{3ECA69A1-7536-43AC-85EF-C7106179F5ED}"/>
          </ac:spMkLst>
        </pc:spChg>
        <pc:spChg chg="add">
          <ac:chgData name="Saha, Arnab" userId="1c07cae0-530a-47d2-acf3-430e79993d13" providerId="ADAL" clId="{C4C496E4-8993-4547-B983-6D54441DCC45}" dt="2024-11-10T17:43:53.828" v="36" actId="26606"/>
          <ac:spMkLst>
            <pc:docMk/>
            <pc:sldMk cId="299018612" sldId="271"/>
            <ac:spMk id="23" creationId="{B5EF893B-0491-416E-9D33-BADE9600792A}"/>
          </ac:spMkLst>
        </pc:spChg>
        <pc:picChg chg="add mod modCrop">
          <ac:chgData name="Saha, Arnab" userId="1c07cae0-530a-47d2-acf3-430e79993d13" providerId="ADAL" clId="{C4C496E4-8993-4547-B983-6D54441DCC45}" dt="2024-11-10T17:45:01.587" v="48" actId="14100"/>
          <ac:picMkLst>
            <pc:docMk/>
            <pc:sldMk cId="299018612" sldId="271"/>
            <ac:picMk id="5" creationId="{47F1189B-F8AD-3D5F-B424-C47607A6346B}"/>
          </ac:picMkLst>
        </pc:picChg>
        <pc:cxnChg chg="add">
          <ac:chgData name="Saha, Arnab" userId="1c07cae0-530a-47d2-acf3-430e79993d13" providerId="ADAL" clId="{C4C496E4-8993-4547-B983-6D54441DCC45}" dt="2024-11-10T17:43:53.828" v="36" actId="26606"/>
          <ac:cxnSpMkLst>
            <pc:docMk/>
            <pc:sldMk cId="299018612" sldId="271"/>
            <ac:cxnSpMk id="24" creationId="{469F4FF8-F8B0-4630-BA1B-0D8B324CD5FF}"/>
          </ac:cxnSpMkLst>
        </pc:cxnChg>
      </pc:sldChg>
      <pc:sldChg chg="addSp delSp modSp new del mod modAnim">
        <pc:chgData name="Saha, Arnab" userId="1c07cae0-530a-47d2-acf3-430e79993d13" providerId="ADAL" clId="{C4C496E4-8993-4547-B983-6D54441DCC45}" dt="2024-11-07T18:05:06.930" v="7" actId="47"/>
        <pc:sldMkLst>
          <pc:docMk/>
          <pc:sldMk cId="375024082" sldId="271"/>
        </pc:sldMkLst>
        <pc:spChg chg="add del">
          <ac:chgData name="Saha, Arnab" userId="1c07cae0-530a-47d2-acf3-430e79993d13" providerId="ADAL" clId="{C4C496E4-8993-4547-B983-6D54441DCC45}" dt="2024-11-07T18:05:01.547" v="5" actId="478"/>
          <ac:spMkLst>
            <pc:docMk/>
            <pc:sldMk cId="375024082" sldId="271"/>
            <ac:spMk id="3" creationId="{FE685701-1B9F-9955-E308-AEBFE8753CB0}"/>
          </ac:spMkLst>
        </pc:spChg>
        <pc:spChg chg="add del mod">
          <ac:chgData name="Saha, Arnab" userId="1c07cae0-530a-47d2-acf3-430e79993d13" providerId="ADAL" clId="{C4C496E4-8993-4547-B983-6D54441DCC45}" dt="2024-11-07T18:05:01.039" v="4"/>
          <ac:spMkLst>
            <pc:docMk/>
            <pc:sldMk cId="375024082" sldId="271"/>
            <ac:spMk id="4" creationId="{42D53007-282A-7797-A746-9CA378D41CB1}"/>
          </ac:spMkLst>
        </pc:spChg>
        <pc:spChg chg="add del mod">
          <ac:chgData name="Saha, Arnab" userId="1c07cae0-530a-47d2-acf3-430e79993d13" providerId="ADAL" clId="{C4C496E4-8993-4547-B983-6D54441DCC45}" dt="2024-11-07T18:05:01.039" v="4"/>
          <ac:spMkLst>
            <pc:docMk/>
            <pc:sldMk cId="375024082" sldId="271"/>
            <ac:spMk id="5" creationId="{CEE271B7-BFB7-AB57-E4B3-839E39E3622E}"/>
          </ac:spMkLst>
        </pc:spChg>
        <pc:spChg chg="add del mod">
          <ac:chgData name="Saha, Arnab" userId="1c07cae0-530a-47d2-acf3-430e79993d13" providerId="ADAL" clId="{C4C496E4-8993-4547-B983-6D54441DCC45}" dt="2024-11-07T18:05:01.039" v="4"/>
          <ac:spMkLst>
            <pc:docMk/>
            <pc:sldMk cId="375024082" sldId="271"/>
            <ac:spMk id="7" creationId="{15D370BE-E273-4EA9-3885-D86C0E2EE56B}"/>
          </ac:spMkLst>
        </pc:spChg>
        <pc:cxnChg chg="add del mod">
          <ac:chgData name="Saha, Arnab" userId="1c07cae0-530a-47d2-acf3-430e79993d13" providerId="ADAL" clId="{C4C496E4-8993-4547-B983-6D54441DCC45}" dt="2024-11-07T18:05:01.039" v="4"/>
          <ac:cxnSpMkLst>
            <pc:docMk/>
            <pc:sldMk cId="375024082" sldId="271"/>
            <ac:cxnSpMk id="6" creationId="{F67F26EF-0DFB-6C4B-88D7-EE4C85849AB0}"/>
          </ac:cxnSpMkLst>
        </pc:cxnChg>
      </pc:sldChg>
      <pc:sldChg chg="addSp delSp modSp new mod modTransition setBg addAnim delAnim">
        <pc:chgData name="Saha, Arnab" userId="1c07cae0-530a-47d2-acf3-430e79993d13" providerId="ADAL" clId="{C4C496E4-8993-4547-B983-6D54441DCC45}" dt="2024-11-10T17:57:42.030" v="117" actId="14100"/>
        <pc:sldMkLst>
          <pc:docMk/>
          <pc:sldMk cId="2266389965" sldId="272"/>
        </pc:sldMkLst>
        <pc:spChg chg="mod">
          <ac:chgData name="Saha, Arnab" userId="1c07cae0-530a-47d2-acf3-430e79993d13" providerId="ADAL" clId="{C4C496E4-8993-4547-B983-6D54441DCC45}" dt="2024-11-10T17:57:42.030" v="117" actId="14100"/>
          <ac:spMkLst>
            <pc:docMk/>
            <pc:sldMk cId="2266389965" sldId="272"/>
            <ac:spMk id="2" creationId="{86F660B2-318F-12B5-8588-3A0C439AB7B7}"/>
          </ac:spMkLst>
        </pc:spChg>
        <pc:spChg chg="del">
          <ac:chgData name="Saha, Arnab" userId="1c07cae0-530a-47d2-acf3-430e79993d13" providerId="ADAL" clId="{C4C496E4-8993-4547-B983-6D54441DCC45}" dt="2024-11-10T17:46:26.650" v="69" actId="478"/>
          <ac:spMkLst>
            <pc:docMk/>
            <pc:sldMk cId="2266389965" sldId="272"/>
            <ac:spMk id="3" creationId="{21DEA019-94E3-B9A8-03C6-FFFAA51B3B74}"/>
          </ac:spMkLst>
        </pc:spChg>
        <pc:spChg chg="add del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7" creationId="{A7895A40-19A4-42D6-9D30-DBC1E8002635}"/>
          </ac:spMkLst>
        </pc:spChg>
        <pc:spChg chg="add del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9" creationId="{02F429C4-ABC9-46FC-818A-B5429CDE4A96}"/>
          </ac:spMkLst>
        </pc:spChg>
        <pc:spChg chg="add del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11" creationId="{2CEF98E4-3709-4952-8F42-2305CCE34FA3}"/>
          </ac:spMkLst>
        </pc:spChg>
        <pc:spChg chg="add del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13" creationId="{F10BCCF5-D685-47FF-B675-647EAEB72C8E}"/>
          </ac:spMkLst>
        </pc:spChg>
        <pc:spChg chg="add del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15" creationId="{B0EE8A42-107A-4D4C-8D56-BBAE95C7FC0D}"/>
          </ac:spMkLst>
        </pc:spChg>
        <pc:spChg chg="add del">
          <ac:chgData name="Saha, Arnab" userId="1c07cae0-530a-47d2-acf3-430e79993d13" providerId="ADAL" clId="{C4C496E4-8993-4547-B983-6D54441DCC45}" dt="2024-11-10T17:47:13.308" v="102" actId="26606"/>
          <ac:spMkLst>
            <pc:docMk/>
            <pc:sldMk cId="2266389965" sldId="272"/>
            <ac:spMk id="20" creationId="{4522B21E-B2B9-4C72-9A71-C87EFD137480}"/>
          </ac:spMkLst>
        </pc:spChg>
        <pc:spChg chg="add del">
          <ac:chgData name="Saha, Arnab" userId="1c07cae0-530a-47d2-acf3-430e79993d13" providerId="ADAL" clId="{C4C496E4-8993-4547-B983-6D54441DCC45}" dt="2024-11-10T17:47:13.308" v="102" actId="26606"/>
          <ac:spMkLst>
            <pc:docMk/>
            <pc:sldMk cId="2266389965" sldId="272"/>
            <ac:spMk id="22" creationId="{5EB7D2A2-F448-44D4-938C-DC84CBCB3B1E}"/>
          </ac:spMkLst>
        </pc:spChg>
        <pc:spChg chg="add del">
          <ac:chgData name="Saha, Arnab" userId="1c07cae0-530a-47d2-acf3-430e79993d13" providerId="ADAL" clId="{C4C496E4-8993-4547-B983-6D54441DCC45}" dt="2024-11-10T17:47:13.308" v="102" actId="26606"/>
          <ac:spMkLst>
            <pc:docMk/>
            <pc:sldMk cId="2266389965" sldId="272"/>
            <ac:spMk id="24" creationId="{871AEA07-1E14-44B4-8E55-64EF049CD66F}"/>
          </ac:spMkLst>
        </pc:spChg>
        <pc:spChg chg="add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28" creationId="{B0EE8A42-107A-4D4C-8D56-BBAE95C7FC0D}"/>
          </ac:spMkLst>
        </pc:spChg>
        <pc:spChg chg="add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29" creationId="{A7895A40-19A4-42D6-9D30-DBC1E8002635}"/>
          </ac:spMkLst>
        </pc:spChg>
        <pc:spChg chg="add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30" creationId="{02F429C4-ABC9-46FC-818A-B5429CDE4A96}"/>
          </ac:spMkLst>
        </pc:spChg>
        <pc:spChg chg="add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31" creationId="{2CEF98E4-3709-4952-8F42-2305CCE34FA3}"/>
          </ac:spMkLst>
        </pc:spChg>
        <pc:spChg chg="add">
          <ac:chgData name="Saha, Arnab" userId="1c07cae0-530a-47d2-acf3-430e79993d13" providerId="ADAL" clId="{C4C496E4-8993-4547-B983-6D54441DCC45}" dt="2024-11-10T17:47:13.316" v="103" actId="26606"/>
          <ac:spMkLst>
            <pc:docMk/>
            <pc:sldMk cId="2266389965" sldId="272"/>
            <ac:spMk id="32" creationId="{F10BCCF5-D685-47FF-B675-647EAEB72C8E}"/>
          </ac:spMkLst>
        </pc:spChg>
        <pc:cxnChg chg="add del">
          <ac:chgData name="Saha, Arnab" userId="1c07cae0-530a-47d2-acf3-430e79993d13" providerId="ADAL" clId="{C4C496E4-8993-4547-B983-6D54441DCC45}" dt="2024-11-10T17:47:13.308" v="102" actId="26606"/>
          <ac:cxnSpMkLst>
            <pc:docMk/>
            <pc:sldMk cId="2266389965" sldId="272"/>
            <ac:cxnSpMk id="26" creationId="{F7C8EA93-3210-4C62-99E9-153C275E3A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21B8-C7C3-3229-A5C7-320D87D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A8EC5-72E0-3113-8972-13C00AC44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46B1-23D8-0C56-7C50-44809E46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F1EB-BA96-6E83-BC0B-105627A9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0907-19AC-39D6-73CD-6117E540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73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3376-70BF-06DD-5D96-283302A3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8CBEE-881F-4D50-EB5E-B33281FC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CA401-BE5D-67F0-8217-37614E45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903F-457B-1C46-EAD4-6B24A8FB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AD77-5919-0C13-D93D-5D5E15E5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90F92-4C0A-B6E9-3A80-D20C7395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6F95-F1A8-C6DC-4874-FAB494574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DB430-E748-8C90-C503-D16AAB1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5926-4129-DB28-8615-04469BA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CC6A-E560-945E-9B57-76D5D26B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5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5FC8-55BD-FD8A-462D-19079129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812F-242E-AAA1-8571-94335FD1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6A4A-DE7B-90EA-C8CB-9CB6DD4C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02F5-BE8F-F240-D18A-6273C4CB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C9CB-20AB-E974-8A1F-36D70E28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52EB-41B0-F906-5E99-33342985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7A4E6-73B9-90A9-D571-6E080647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ABD6-4E75-F4A9-44D9-32A79252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7DA4-53C9-1729-DBBE-1CF1C36A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8DC1-8FD7-8818-4BCB-16A58942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8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CD6B-8FE3-0685-B9A1-584134A6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9CA2-EF1E-F6EC-33D0-C2032EC8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04FBC-4CA8-5977-1C39-F2BEE34CD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AA113-5019-E77F-7163-54D44446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DCBA-D8BA-F959-DF12-F8D842A1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AC107-E75C-6E57-97B7-7ADE7CE0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CF8E-6565-8585-3FCC-FE0AA32D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9A85-8AE9-CEB1-5475-5F158F5F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27565-FEE7-D3A9-1F9D-225AA1D3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6407B-0E11-846E-B7B0-7F8B8B1AC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6B131-5B30-60AC-781A-F952A22E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ACFB-14FB-4BEA-F34F-541E5705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3EA56-2EA7-1B09-3989-86371F3E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8C9F5-B23D-BB7D-327E-F9FFAF2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0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030D-B4EA-C6DD-CA04-D704AAEA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C2F2D-BC38-83B1-3827-E4EB66D6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B927-5E15-FC65-EBC6-0E2143F5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D0B73-AFFC-3353-E033-2E3FA120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68CA1-49B6-C98B-F4D0-EDEB9FCD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AAB2-A821-04C8-350F-CAAF79B6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9E572-E7FF-B6EF-E676-B91F8CCB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7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860-F1D3-5797-039A-25331D23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EACF-11A8-6943-9C6C-A186131E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79F2-E040-81CE-78BC-AFD8D946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64C2-5F36-4FED-6FDC-1C56B724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3767-FEAB-0921-E5D7-D0060D31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D3DE-EC3D-3456-AE20-C4D522AA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9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A74-673D-0F50-D03C-B9EF084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A75F4-18C4-2A9A-C911-36FC48AD6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25B48-7CC6-D72F-3FB6-A13E65FC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A20E4-8078-0180-8881-4C7B18E9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B4F6F-35A3-FDF6-9E3D-E2959AA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29357-E954-BB66-DAE1-96814FD0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547EE-C5C5-0B4D-E1C5-F0F547EE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3CE9-E08B-6604-5E86-8719C4BE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32AC-5293-3FBD-E836-B03D7F9D3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62F9-7364-46BE-98E8-3B398DBB9F3F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63A9-8EA9-3A6F-68A0-BC11BC4B1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D2D-C31B-65B5-F9DB-99AEEE2D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A8CF-078E-426A-8435-CBB5CBAA8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4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82B9F6D-8772-7109-0863-651B3D6FC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087" y="2610971"/>
            <a:ext cx="6023825" cy="907602"/>
          </a:xfrm>
        </p:spPr>
        <p:txBody>
          <a:bodyPr>
            <a:normAutofit fontScale="90000"/>
          </a:bodyPr>
          <a:lstStyle/>
          <a:p>
            <a:r>
              <a:rPr lang="en-US" sz="5200" b="1" dirty="0">
                <a:solidFill>
                  <a:schemeClr val="tx2"/>
                </a:solidFill>
                <a:latin typeface="+mn-lt"/>
              </a:rPr>
              <a:t>AZURE DATA PIPELINE</a:t>
            </a:r>
            <a:endParaRPr lang="en-IN" sz="5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88FEEE-7E8A-93CE-C36A-18C01C5C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3537623"/>
            <a:ext cx="5760846" cy="6820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For </a:t>
            </a:r>
            <a:r>
              <a:rPr lang="en-US" b="1" dirty="0" err="1">
                <a:solidFill>
                  <a:schemeClr val="tx2"/>
                </a:solidFill>
              </a:rPr>
              <a:t>TechRetail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4AE7B5-BB18-0579-9C75-38B06F14FD8A}"/>
              </a:ext>
            </a:extLst>
          </p:cNvPr>
          <p:cNvCxnSpPr/>
          <p:nvPr/>
        </p:nvCxnSpPr>
        <p:spPr>
          <a:xfrm>
            <a:off x="3215729" y="3447190"/>
            <a:ext cx="5760846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76692B-09E1-A641-79DA-7D24C365589D}"/>
              </a:ext>
            </a:extLst>
          </p:cNvPr>
          <p:cNvSpPr txBox="1"/>
          <p:nvPr/>
        </p:nvSpPr>
        <p:spPr>
          <a:xfrm>
            <a:off x="8705851" y="4791075"/>
            <a:ext cx="2612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Group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Arnab Saha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Debadrita</a:t>
            </a:r>
            <a:r>
              <a:rPr lang="en-US" dirty="0"/>
              <a:t> </a:t>
            </a:r>
            <a:r>
              <a:rPr lang="en-US" dirty="0" err="1"/>
              <a:t>Acharjee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Kumkum </a:t>
            </a:r>
            <a:r>
              <a:rPr lang="en-US" dirty="0" err="1"/>
              <a:t>Baswal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01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660B2-318F-12B5-8588-3A0C439A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80" y="2148939"/>
            <a:ext cx="10204556" cy="2369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TechRetail</a:t>
            </a:r>
            <a:r>
              <a:rPr lang="en-US" sz="8000" kern="12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Sales</a:t>
            </a:r>
            <a:br>
              <a:rPr lang="en-US" sz="8000" kern="12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8000" kern="12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Analytics Dashboard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1189B-F8AD-3D5F-B424-C47607A6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1" b="1"/>
          <a:stretch/>
        </p:blipFill>
        <p:spPr>
          <a:xfrm>
            <a:off x="596463" y="551960"/>
            <a:ext cx="10999072" cy="5470294"/>
          </a:xfrm>
          <a:prstGeom prst="rect">
            <a:avLst/>
          </a:prstGeom>
        </p:spPr>
      </p:pic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43066-B426-E544-8841-FEC65FA9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0105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8563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02FBC1C-5DB7-89A8-76A3-FD694608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80"/>
            <a:ext cx="2639739" cy="566050"/>
          </a:xfrm>
        </p:spPr>
        <p:txBody>
          <a:bodyPr anchor="b">
            <a:no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Background:</a:t>
            </a:r>
            <a:endParaRPr lang="en-IN" sz="3600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EFA4F9-B873-B5D4-8068-2ACDFD4D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71" y="1846730"/>
            <a:ext cx="9316929" cy="1816925"/>
          </a:xfrm>
        </p:spPr>
        <p:txBody>
          <a:bodyPr>
            <a:normAutofit fontScale="92500"/>
          </a:bodyPr>
          <a:lstStyle/>
          <a:p>
            <a:pPr algn="just"/>
            <a:endParaRPr lang="en-IN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TechRetail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a mid-sized retail company, wants to create a data pipeline to collect retail data from various sources, process it using advanced analytics, and visualize the results in a dashboard. The goal is to gain insights into sales trends and improve decision-making. The company wants to leverage Azure Databricks for data processing and Microsoft Fabric for data integration and visualization.</a:t>
            </a:r>
          </a:p>
          <a:p>
            <a:pPr algn="just"/>
            <a:endParaRPr lang="en-IN" sz="20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F6F598-C483-F2D7-6EC7-50200A813CC9}"/>
              </a:ext>
            </a:extLst>
          </p:cNvPr>
          <p:cNvCxnSpPr>
            <a:cxnSpLocks/>
          </p:cNvCxnSpPr>
          <p:nvPr/>
        </p:nvCxnSpPr>
        <p:spPr>
          <a:xfrm>
            <a:off x="1353671" y="1846730"/>
            <a:ext cx="2312894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55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6" descr="A red and black cloud&#10;&#10;Description automatically generated">
            <a:extLst>
              <a:ext uri="{FF2B5EF4-FFF2-40B4-BE49-F238E27FC236}">
                <a16:creationId xmlns:a16="http://schemas.microsoft.com/office/drawing/2014/main" id="{1EE661BB-F1EB-9D19-63A8-67ABD79F7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26" y="1897477"/>
            <a:ext cx="1226773" cy="1226773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BCF05F-E5A0-921A-B4E1-F51FB9AEC624}"/>
              </a:ext>
            </a:extLst>
          </p:cNvPr>
          <p:cNvGrpSpPr/>
          <p:nvPr/>
        </p:nvGrpSpPr>
        <p:grpSpPr>
          <a:xfrm>
            <a:off x="822318" y="897159"/>
            <a:ext cx="2639739" cy="566050"/>
            <a:chOff x="1179226" y="1280680"/>
            <a:chExt cx="2639739" cy="566050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F596CACD-2CD8-3CA0-AE86-EF551A4929DD}"/>
                </a:ext>
              </a:extLst>
            </p:cNvPr>
            <p:cNvSpPr txBox="1">
              <a:spLocks/>
            </p:cNvSpPr>
            <p:nvPr/>
          </p:nvSpPr>
          <p:spPr>
            <a:xfrm>
              <a:off x="1179226" y="1280680"/>
              <a:ext cx="2639739" cy="5660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Objectives:</a:t>
              </a:r>
              <a:endParaRPr lang="en-IN" sz="3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12E65E-A4B0-EDBF-23BA-2D5990BF9597}"/>
                </a:ext>
              </a:extLst>
            </p:cNvPr>
            <p:cNvCxnSpPr>
              <a:cxnSpLocks/>
            </p:cNvCxnSpPr>
            <p:nvPr/>
          </p:nvCxnSpPr>
          <p:spPr>
            <a:xfrm>
              <a:off x="1440715" y="1846730"/>
              <a:ext cx="2127238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A circular orange and yellow logo with a circular arrow pointing to a gear&#10;&#10;Description automatically generated">
            <a:extLst>
              <a:ext uri="{FF2B5EF4-FFF2-40B4-BE49-F238E27FC236}">
                <a16:creationId xmlns:a16="http://schemas.microsoft.com/office/drawing/2014/main" id="{27C8E8D5-A12E-0B48-C1B3-8321A9654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86" y="1897479"/>
            <a:ext cx="1226772" cy="1226772"/>
          </a:xfrm>
          <a:prstGeom prst="rect">
            <a:avLst/>
          </a:prstGeom>
        </p:spPr>
      </p:pic>
      <p:pic>
        <p:nvPicPr>
          <p:cNvPr id="11" name="Picture 10" descr="A blue circular object with black background&#10;&#10;Description automatically generated">
            <a:extLst>
              <a:ext uri="{FF2B5EF4-FFF2-40B4-BE49-F238E27FC236}">
                <a16:creationId xmlns:a16="http://schemas.microsoft.com/office/drawing/2014/main" id="{2419B74E-81F2-D78F-D32F-B94E8D6F5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36" y="1897478"/>
            <a:ext cx="1226773" cy="1226773"/>
          </a:xfrm>
          <a:prstGeom prst="rect">
            <a:avLst/>
          </a:prstGeom>
        </p:spPr>
      </p:pic>
      <p:pic>
        <p:nvPicPr>
          <p:cNvPr id="17" name="Picture 16" descr="A computer with a graph on it&#10;&#10;Description automatically generated">
            <a:extLst>
              <a:ext uri="{FF2B5EF4-FFF2-40B4-BE49-F238E27FC236}">
                <a16:creationId xmlns:a16="http://schemas.microsoft.com/office/drawing/2014/main" id="{D0FBE137-DD7D-2615-DA5E-400D9A8BE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360" y="1783978"/>
            <a:ext cx="1226773" cy="13313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8F50DD-5D0A-CBCF-F957-00FECDA1EF31}"/>
              </a:ext>
            </a:extLst>
          </p:cNvPr>
          <p:cNvSpPr txBox="1"/>
          <p:nvPr/>
        </p:nvSpPr>
        <p:spPr>
          <a:xfrm flipH="1">
            <a:off x="1277837" y="3374782"/>
            <a:ext cx="16211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Ingestion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9E552-33A1-8F11-030D-51E8B82A518A}"/>
              </a:ext>
            </a:extLst>
          </p:cNvPr>
          <p:cNvSpPr txBox="1"/>
          <p:nvPr/>
        </p:nvSpPr>
        <p:spPr>
          <a:xfrm flipH="1">
            <a:off x="3852764" y="3368993"/>
            <a:ext cx="17860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Processing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EE9AA3-B3C3-6121-827E-CA6824E88061}"/>
              </a:ext>
            </a:extLst>
          </p:cNvPr>
          <p:cNvSpPr txBox="1"/>
          <p:nvPr/>
        </p:nvSpPr>
        <p:spPr>
          <a:xfrm flipH="1">
            <a:off x="9337199" y="3306238"/>
            <a:ext cx="193615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Visualization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65D63-3422-71F2-537E-334DD2257B7D}"/>
              </a:ext>
            </a:extLst>
          </p:cNvPr>
          <p:cNvSpPr txBox="1"/>
          <p:nvPr/>
        </p:nvSpPr>
        <p:spPr>
          <a:xfrm flipH="1">
            <a:off x="6751420" y="3333174"/>
            <a:ext cx="15390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Data Storage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51C6C-261A-2F22-D7C8-CB23BF2C9804}"/>
              </a:ext>
            </a:extLst>
          </p:cNvPr>
          <p:cNvSpPr txBox="1"/>
          <p:nvPr/>
        </p:nvSpPr>
        <p:spPr>
          <a:xfrm>
            <a:off x="1058482" y="4071107"/>
            <a:ext cx="2183872" cy="30777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Factory (ADF)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BF2F4-3DE8-B25C-F49A-29A686E814FF}"/>
              </a:ext>
            </a:extLst>
          </p:cNvPr>
          <p:cNvSpPr txBox="1"/>
          <p:nvPr/>
        </p:nvSpPr>
        <p:spPr>
          <a:xfrm>
            <a:off x="3732937" y="4052219"/>
            <a:ext cx="2056241" cy="3077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Synapse Data Engineering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D05365-DE38-8426-E89B-F92D2FDCB463}"/>
              </a:ext>
            </a:extLst>
          </p:cNvPr>
          <p:cNvCxnSpPr>
            <a:cxnSpLocks/>
          </p:cNvCxnSpPr>
          <p:nvPr/>
        </p:nvCxnSpPr>
        <p:spPr>
          <a:xfrm>
            <a:off x="2967318" y="2590800"/>
            <a:ext cx="681317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8FCBE-212D-8CAE-9CCB-B3D127BBA5A8}"/>
              </a:ext>
            </a:extLst>
          </p:cNvPr>
          <p:cNvCxnSpPr>
            <a:cxnSpLocks/>
          </p:cNvCxnSpPr>
          <p:nvPr/>
        </p:nvCxnSpPr>
        <p:spPr>
          <a:xfrm>
            <a:off x="8524199" y="2519828"/>
            <a:ext cx="681317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39629-D2D2-317F-13A8-FEFBBDB4DBD0}"/>
              </a:ext>
            </a:extLst>
          </p:cNvPr>
          <p:cNvCxnSpPr>
            <a:cxnSpLocks/>
          </p:cNvCxnSpPr>
          <p:nvPr/>
        </p:nvCxnSpPr>
        <p:spPr>
          <a:xfrm>
            <a:off x="5755188" y="2590800"/>
            <a:ext cx="681317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445728-CF1F-69E9-47B1-FBA2A44FC639}"/>
              </a:ext>
            </a:extLst>
          </p:cNvPr>
          <p:cNvSpPr txBox="1"/>
          <p:nvPr/>
        </p:nvSpPr>
        <p:spPr>
          <a:xfrm>
            <a:off x="1182963" y="4419216"/>
            <a:ext cx="1918447" cy="30777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ADLS Gen2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34C016-CB42-7A01-951D-D5F6CAE7147E}"/>
              </a:ext>
            </a:extLst>
          </p:cNvPr>
          <p:cNvSpPr txBox="1"/>
          <p:nvPr/>
        </p:nvSpPr>
        <p:spPr>
          <a:xfrm>
            <a:off x="3852764" y="4400060"/>
            <a:ext cx="1785343" cy="3077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Databricks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15B70-4DFA-B5D4-8196-5E2D7D82BBC2}"/>
              </a:ext>
            </a:extLst>
          </p:cNvPr>
          <p:cNvSpPr txBox="1"/>
          <p:nvPr/>
        </p:nvSpPr>
        <p:spPr>
          <a:xfrm>
            <a:off x="6627993" y="4021441"/>
            <a:ext cx="1899720" cy="30777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ADLS Delta Table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E380-4B0F-D4EB-C884-ABB6A2B14C04}"/>
              </a:ext>
            </a:extLst>
          </p:cNvPr>
          <p:cNvSpPr txBox="1"/>
          <p:nvPr/>
        </p:nvSpPr>
        <p:spPr>
          <a:xfrm>
            <a:off x="9327113" y="3965238"/>
            <a:ext cx="1945422" cy="30777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Microsoft </a:t>
            </a:r>
            <a:r>
              <a:rPr lang="en-US" sz="1400" dirty="0" err="1"/>
              <a:t>PowerBI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069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8BDCC2-5D50-3D12-9483-D15850385C0E}"/>
              </a:ext>
            </a:extLst>
          </p:cNvPr>
          <p:cNvGrpSpPr/>
          <p:nvPr/>
        </p:nvGrpSpPr>
        <p:grpSpPr>
          <a:xfrm>
            <a:off x="1150394" y="815373"/>
            <a:ext cx="10051017" cy="581816"/>
            <a:chOff x="1179226" y="1264914"/>
            <a:chExt cx="2639739" cy="581816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F67974E-A3B7-5A51-1179-586AA837F4C6}"/>
                </a:ext>
              </a:extLst>
            </p:cNvPr>
            <p:cNvSpPr txBox="1">
              <a:spLocks/>
            </p:cNvSpPr>
            <p:nvPr/>
          </p:nvSpPr>
          <p:spPr>
            <a:xfrm>
              <a:off x="1179226" y="1264914"/>
              <a:ext cx="2639739" cy="5660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Architectural Process Flow:</a:t>
              </a:r>
              <a:endParaRPr lang="en-IN" sz="3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4EF8AE-341D-E229-002E-EC6AD674F18C}"/>
                </a:ext>
              </a:extLst>
            </p:cNvPr>
            <p:cNvCxnSpPr>
              <a:cxnSpLocks/>
            </p:cNvCxnSpPr>
            <p:nvPr/>
          </p:nvCxnSpPr>
          <p:spPr>
            <a:xfrm>
              <a:off x="1440715" y="1846730"/>
              <a:ext cx="2127238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6D83ECB0-4475-B7B8-64AF-DA112BCB0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1207824" y="1622871"/>
            <a:ext cx="9820155" cy="433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77B8DC2A-A532-BC75-CBCF-796A044A3AFD}"/>
              </a:ext>
            </a:extLst>
          </p:cNvPr>
          <p:cNvSpPr txBox="1">
            <a:spLocks/>
          </p:cNvSpPr>
          <p:nvPr/>
        </p:nvSpPr>
        <p:spPr>
          <a:xfrm>
            <a:off x="3084087" y="2610971"/>
            <a:ext cx="6023825" cy="907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>
                <a:solidFill>
                  <a:schemeClr val="tx2"/>
                </a:solidFill>
                <a:latin typeface="+mn-lt"/>
              </a:rPr>
              <a:t>KNOW YOUR DATA</a:t>
            </a:r>
            <a:endParaRPr lang="en-IN" sz="5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F8D74FA0-8D10-5590-4843-B0CAB9467E24}"/>
              </a:ext>
            </a:extLst>
          </p:cNvPr>
          <p:cNvSpPr txBox="1">
            <a:spLocks/>
          </p:cNvSpPr>
          <p:nvPr/>
        </p:nvSpPr>
        <p:spPr>
          <a:xfrm>
            <a:off x="3215729" y="3537623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Dataset Insights</a:t>
            </a:r>
            <a:endParaRPr lang="en-IN" b="1" dirty="0">
              <a:solidFill>
                <a:schemeClr val="tx2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E9323E-FA31-2A52-2B8B-7192F86299A7}"/>
              </a:ext>
            </a:extLst>
          </p:cNvPr>
          <p:cNvCxnSpPr>
            <a:cxnSpLocks/>
          </p:cNvCxnSpPr>
          <p:nvPr/>
        </p:nvCxnSpPr>
        <p:spPr>
          <a:xfrm>
            <a:off x="3476625" y="3429000"/>
            <a:ext cx="533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66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52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3" name="Freeform: Shape 1054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7" name="Freeform: Shape 1056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B3CE7-0DE4-FB65-0537-CB44F3A4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DATASET OVERVIEW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438634-A18E-B82E-1973-515E91C5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07" y="771988"/>
            <a:ext cx="5461025" cy="53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ED37732-2180-F9DC-9FE7-E4BE435633FE}"/>
              </a:ext>
            </a:extLst>
          </p:cNvPr>
          <p:cNvGrpSpPr/>
          <p:nvPr/>
        </p:nvGrpSpPr>
        <p:grpSpPr>
          <a:xfrm>
            <a:off x="3507673" y="2349538"/>
            <a:ext cx="2003157" cy="2158922"/>
            <a:chOff x="1161706" y="2180742"/>
            <a:chExt cx="3284787" cy="3429154"/>
          </a:xfrm>
        </p:grpSpPr>
        <p:pic>
          <p:nvPicPr>
            <p:cNvPr id="18" name="Graphic 17" descr="Database">
              <a:extLst>
                <a:ext uri="{FF2B5EF4-FFF2-40B4-BE49-F238E27FC236}">
                  <a16:creationId xmlns:a16="http://schemas.microsoft.com/office/drawing/2014/main" id="{FB1664B1-E02F-69C3-23C9-29CC6E026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1706" y="2180742"/>
              <a:ext cx="3126364" cy="3126364"/>
            </a:xfrm>
            <a:prstGeom prst="rect">
              <a:avLst/>
            </a:prstGeom>
          </p:spPr>
        </p:pic>
        <p:pic>
          <p:nvPicPr>
            <p:cNvPr id="5" name="Graphic 4" descr="Document with solid fill">
              <a:extLst>
                <a:ext uri="{FF2B5EF4-FFF2-40B4-BE49-F238E27FC236}">
                  <a16:creationId xmlns:a16="http://schemas.microsoft.com/office/drawing/2014/main" id="{696E6341-F41D-C499-3A0A-033F25F60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8728" y="3810000"/>
              <a:ext cx="1837765" cy="179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042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Rectangle 207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5" name="Freeform: Shape 207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6" name="Rectangle 207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207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reeform: Shape 207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2" name="Isosceles Triangle 208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1AE1C0-0247-CE08-E34D-BD9B68F3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6425" y="351824"/>
            <a:ext cx="8134351" cy="593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4" name="Isosceles Triangle 208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6F2A6-E297-46E3-DA89-1B17D93F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Dataset Insights Visualization</a:t>
            </a: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C217A-01DC-5F6E-785F-D00E30AE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82" y="3080951"/>
            <a:ext cx="3409210" cy="2983058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4B99CD8-EC7A-8465-27DA-3EA9E6D8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2907135"/>
            <a:ext cx="3758184" cy="30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2DE1EB5-7972-887B-466A-86FE09BE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080951"/>
            <a:ext cx="3758184" cy="267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9A91D-8B0D-2577-3DC7-5D287BDF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45" y="1909893"/>
            <a:ext cx="2728555" cy="26046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Distributions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5E3F2-B6A7-FB17-6D9A-BBE28558C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4"/>
          <a:stretch/>
        </p:blipFill>
        <p:spPr>
          <a:xfrm>
            <a:off x="4273489" y="862144"/>
            <a:ext cx="7403974" cy="49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136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AZURE DATA PIPELINE</vt:lpstr>
      <vt:lpstr>Background:</vt:lpstr>
      <vt:lpstr>PowerPoint Presentation</vt:lpstr>
      <vt:lpstr>PowerPoint Presentation</vt:lpstr>
      <vt:lpstr>PowerPoint Presentation</vt:lpstr>
      <vt:lpstr>DATASET OVERVIEW</vt:lpstr>
      <vt:lpstr>PowerPoint Presentation</vt:lpstr>
      <vt:lpstr>Dataset Insights Visualization</vt:lpstr>
      <vt:lpstr>Key Distributions In The Data</vt:lpstr>
      <vt:lpstr>TechRetail Sales Analytics 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PIPELINE</dc:title>
  <dc:creator>Saha, Arnab</dc:creator>
  <cp:lastModifiedBy>Acharjee, Debadrita</cp:lastModifiedBy>
  <cp:revision>1</cp:revision>
  <dcterms:created xsi:type="dcterms:W3CDTF">2024-11-07T16:57:43Z</dcterms:created>
  <dcterms:modified xsi:type="dcterms:W3CDTF">2024-11-11T04:47:13Z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9256c7-9946-44df-b379-51beb93fd2d9_Enabled">
    <vt:lpwstr>true</vt:lpwstr>
  </property>
  <property fmtid="{D5CDD505-2E9C-101B-9397-08002B2CF9AE}" pid="3" name="MSIP_Label_589256c7-9946-44df-b379-51beb93fd2d9_SetDate">
    <vt:lpwstr>2024-11-07T18:05:20Z</vt:lpwstr>
  </property>
  <property fmtid="{D5CDD505-2E9C-101B-9397-08002B2CF9AE}" pid="4" name="MSIP_Label_589256c7-9946-44df-b379-51beb93fd2d9_Method">
    <vt:lpwstr>Privileged</vt:lpwstr>
  </property>
  <property fmtid="{D5CDD505-2E9C-101B-9397-08002B2CF9AE}" pid="5" name="MSIP_Label_589256c7-9946-44df-b379-51beb93fd2d9_Name">
    <vt:lpwstr>589256c7-9946-44df-b379-51beb93fd2d9</vt:lpwstr>
  </property>
  <property fmtid="{D5CDD505-2E9C-101B-9397-08002B2CF9AE}" pid="6" name="MSIP_Label_589256c7-9946-44df-b379-51beb93fd2d9_SiteId">
    <vt:lpwstr>36da45f1-dd2c-4d1f-af13-5abe46b99921</vt:lpwstr>
  </property>
  <property fmtid="{D5CDD505-2E9C-101B-9397-08002B2CF9AE}" pid="7" name="MSIP_Label_589256c7-9946-44df-b379-51beb93fd2d9_ActionId">
    <vt:lpwstr>c514d3e5-d895-422c-ab7e-4dcb582f4ebe</vt:lpwstr>
  </property>
  <property fmtid="{D5CDD505-2E9C-101B-9397-08002B2CF9AE}" pid="8" name="MSIP_Label_589256c7-9946-44df-b379-51beb93fd2d9_ContentBits">
    <vt:lpwstr>0</vt:lpwstr>
  </property>
</Properties>
</file>