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0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0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1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7729-137E-4DEE-8065-F63E26E8E61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91F6-C38B-44FC-A573-9AE1C6D2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2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446" y="2426676"/>
            <a:ext cx="1969477" cy="40444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79427" y="2426676"/>
            <a:ext cx="1969477" cy="40444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1408" y="2426676"/>
            <a:ext cx="1969477" cy="40444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0"/>
            <a:endCxn id="4" idx="2"/>
          </p:cNvCxnSpPr>
          <p:nvPr/>
        </p:nvCxnSpPr>
        <p:spPr>
          <a:xfrm>
            <a:off x="2532185" y="2426676"/>
            <a:ext cx="0" cy="40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5" idx="2"/>
          </p:cNvCxnSpPr>
          <p:nvPr/>
        </p:nvCxnSpPr>
        <p:spPr>
          <a:xfrm>
            <a:off x="6364166" y="2426676"/>
            <a:ext cx="0" cy="40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6" idx="2"/>
          </p:cNvCxnSpPr>
          <p:nvPr/>
        </p:nvCxnSpPr>
        <p:spPr>
          <a:xfrm>
            <a:off x="10196147" y="2426676"/>
            <a:ext cx="0" cy="40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39706" y="2426676"/>
            <a:ext cx="80021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>
                    <a:lumMod val="75000"/>
                  </a:schemeClr>
                </a:solidFill>
              </a:rPr>
              <a:t>技术分享</a:t>
            </a:r>
            <a:endParaRPr lang="zh-CN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71687" y="2426676"/>
            <a:ext cx="80021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>
                    <a:lumMod val="75000"/>
                  </a:schemeClr>
                </a:solidFill>
              </a:rPr>
              <a:t>技术分享</a:t>
            </a:r>
            <a:endParaRPr lang="zh-CN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03668" y="2426676"/>
            <a:ext cx="80021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>
                    <a:lumMod val="75000"/>
                  </a:schemeClr>
                </a:solidFill>
              </a:rPr>
              <a:t>技术分享</a:t>
            </a:r>
            <a:endParaRPr lang="zh-CN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24445" y="2426676"/>
            <a:ext cx="80021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项目实践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56426" y="2426676"/>
            <a:ext cx="80021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项目实践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88407" y="2426675"/>
            <a:ext cx="80021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项目实践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62768" y="20573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反应式编程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42039" y="205734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RPC</a:t>
            </a:r>
            <a:r>
              <a:rPr lang="zh-CN" altLang="en-US" smtClean="0"/>
              <a:t>中间件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11317" y="20573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云原生中间件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8648" y="501161"/>
            <a:ext cx="3851031" cy="7473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技术兴趣小组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1" idx="0"/>
          </p:cNvCxnSpPr>
          <p:nvPr/>
        </p:nvCxnSpPr>
        <p:spPr>
          <a:xfrm flipH="1">
            <a:off x="2532182" y="1139062"/>
            <a:ext cx="2470436" cy="91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4"/>
            <a:endCxn id="22" idx="0"/>
          </p:cNvCxnSpPr>
          <p:nvPr/>
        </p:nvCxnSpPr>
        <p:spPr>
          <a:xfrm>
            <a:off x="6364164" y="1248508"/>
            <a:ext cx="1" cy="80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7725709" y="1139062"/>
            <a:ext cx="2470438" cy="91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39706" y="2872953"/>
            <a:ext cx="8002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Vavr</a:t>
            </a:r>
          </a:p>
          <a:p>
            <a:r>
              <a:rPr lang="zh-CN" altLang="en-US" sz="800"/>
              <a:t>函数式编程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639706" y="3411563"/>
            <a:ext cx="813043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smtClean="0"/>
              <a:t>ReactorCore</a:t>
            </a:r>
          </a:p>
          <a:p>
            <a:r>
              <a:rPr lang="zh-CN" altLang="en-US" sz="800"/>
              <a:t>反应</a:t>
            </a:r>
            <a:r>
              <a:rPr lang="zh-CN" altLang="en-US" sz="800" smtClean="0"/>
              <a:t>式</a:t>
            </a:r>
            <a:r>
              <a:rPr lang="zh-CN" altLang="en-US" sz="800"/>
              <a:t>编程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611316" y="2872953"/>
            <a:ext cx="813348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REG</a:t>
            </a:r>
          </a:p>
          <a:p>
            <a:r>
              <a:rPr lang="zh-CN" altLang="en-US" sz="800" smtClean="0"/>
              <a:t>异步非阻塞实践</a:t>
            </a:r>
            <a:endParaRPr lang="zh-CN" altLang="en-US" sz="800"/>
          </a:p>
        </p:txBody>
      </p:sp>
      <p:sp>
        <p:nvSpPr>
          <p:cNvPr id="40" name="文本框 39"/>
          <p:cNvSpPr txBox="1"/>
          <p:nvPr/>
        </p:nvSpPr>
        <p:spPr>
          <a:xfrm>
            <a:off x="5458863" y="2872953"/>
            <a:ext cx="813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Dubbo</a:t>
            </a:r>
          </a:p>
          <a:p>
            <a:r>
              <a:rPr lang="zh-CN" altLang="en-US" sz="800" smtClean="0"/>
              <a:t>流行</a:t>
            </a:r>
            <a:r>
              <a:rPr lang="en-US" altLang="zh-CN" sz="800" smtClean="0"/>
              <a:t>RPC</a:t>
            </a:r>
            <a:r>
              <a:rPr lang="zh-CN" altLang="en-US" sz="800" smtClean="0"/>
              <a:t>框架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5471687" y="3411563"/>
            <a:ext cx="806631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Netty</a:t>
            </a:r>
          </a:p>
          <a:p>
            <a:r>
              <a:rPr lang="zh-CN" altLang="en-US" sz="800" smtClean="0"/>
              <a:t>高性能网络中间件</a:t>
            </a:r>
            <a:endParaRPr lang="zh-CN" altLang="en-US" sz="800"/>
          </a:p>
        </p:txBody>
      </p:sp>
      <p:sp>
        <p:nvSpPr>
          <p:cNvPr id="43" name="文本框 42"/>
          <p:cNvSpPr txBox="1"/>
          <p:nvPr/>
        </p:nvSpPr>
        <p:spPr>
          <a:xfrm>
            <a:off x="5471687" y="4071880"/>
            <a:ext cx="806631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gRPC</a:t>
            </a:r>
          </a:p>
          <a:p>
            <a:r>
              <a:rPr lang="zh-CN" altLang="en-US" sz="800"/>
              <a:t>云原</a:t>
            </a:r>
            <a:r>
              <a:rPr lang="zh-CN" altLang="en-US" sz="800" smtClean="0"/>
              <a:t>生协议标准</a:t>
            </a:r>
            <a:endParaRPr lang="zh-CN" altLang="en-US" sz="800"/>
          </a:p>
        </p:txBody>
      </p:sp>
      <p:sp>
        <p:nvSpPr>
          <p:cNvPr id="44" name="文本框 43"/>
          <p:cNvSpPr txBox="1"/>
          <p:nvPr/>
        </p:nvSpPr>
        <p:spPr>
          <a:xfrm>
            <a:off x="2605210" y="3534674"/>
            <a:ext cx="813348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/>
              <a:t>Capa</a:t>
            </a:r>
            <a:r>
              <a:rPr lang="en-US" altLang="zh-CN" sz="900" dirty="0" smtClean="0"/>
              <a:t>-Proxy</a:t>
            </a:r>
          </a:p>
          <a:p>
            <a:r>
              <a:rPr lang="zh-CN" altLang="en-US" sz="800" dirty="0" smtClean="0"/>
              <a:t>异步非阻塞实践</a:t>
            </a:r>
            <a:endParaRPr lang="zh-CN" altLang="en-US" sz="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14652" y="285756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>
                <a:solidFill>
                  <a:srgbClr val="FF0000"/>
                </a:solidFill>
              </a:rPr>
              <a:t>√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611622" y="4196395"/>
            <a:ext cx="81334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smtClean="0"/>
              <a:t>Vrml</a:t>
            </a:r>
          </a:p>
          <a:p>
            <a:r>
              <a:rPr lang="zh-CN" altLang="en-US" sz="800"/>
              <a:t>函数</a:t>
            </a:r>
            <a:r>
              <a:rPr lang="zh-CN" altLang="en-US" sz="800" smtClean="0"/>
              <a:t>式编程实践</a:t>
            </a:r>
            <a:endParaRPr lang="zh-CN" altLang="en-US" sz="800"/>
          </a:p>
        </p:txBody>
      </p:sp>
      <p:sp>
        <p:nvSpPr>
          <p:cNvPr id="48" name="文本框 47"/>
          <p:cNvSpPr txBox="1"/>
          <p:nvPr/>
        </p:nvSpPr>
        <p:spPr>
          <a:xfrm>
            <a:off x="5471687" y="4732197"/>
            <a:ext cx="806631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Rsocket</a:t>
            </a:r>
          </a:p>
          <a:p>
            <a:r>
              <a:rPr lang="en-US" altLang="zh-CN" sz="800"/>
              <a:t>reactive</a:t>
            </a:r>
            <a:r>
              <a:rPr lang="zh-CN" altLang="en-US" sz="800" smtClean="0"/>
              <a:t>通信协议</a:t>
            </a:r>
            <a:endParaRPr lang="zh-CN" altLang="en-US" sz="800"/>
          </a:p>
        </p:txBody>
      </p:sp>
      <p:sp>
        <p:nvSpPr>
          <p:cNvPr id="49" name="文本框 48"/>
          <p:cNvSpPr txBox="1"/>
          <p:nvPr/>
        </p:nvSpPr>
        <p:spPr>
          <a:xfrm>
            <a:off x="5458863" y="5392514"/>
            <a:ext cx="806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QUIC</a:t>
            </a:r>
          </a:p>
          <a:p>
            <a:r>
              <a:rPr lang="en-US" altLang="zh-CN" sz="800" smtClean="0"/>
              <a:t>http</a:t>
            </a:r>
            <a:r>
              <a:rPr lang="zh-CN" altLang="en-US" sz="800" smtClean="0"/>
              <a:t>发展方向</a:t>
            </a:r>
            <a:endParaRPr lang="zh-CN" altLang="en-US" sz="800"/>
          </a:p>
        </p:txBody>
      </p:sp>
      <p:sp>
        <p:nvSpPr>
          <p:cNvPr id="50" name="文本框 49"/>
          <p:cNvSpPr txBox="1"/>
          <p:nvPr/>
        </p:nvSpPr>
        <p:spPr>
          <a:xfrm>
            <a:off x="6066044" y="285670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>
                <a:solidFill>
                  <a:srgbClr val="FF0000"/>
                </a:solidFill>
              </a:rPr>
              <a:t>√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17348" y="34947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059632" y="33946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43681" y="33807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923824" y="5011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923824" y="751723"/>
            <a:ext cx="193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srgbClr val="FF0000"/>
                </a:solidFill>
              </a:rPr>
              <a:t>√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27900" y="4193492"/>
            <a:ext cx="193833" cy="24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srgbClr val="FF0000"/>
                </a:solidFill>
              </a:rPr>
              <a:t>√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43602" y="2856707"/>
            <a:ext cx="8130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Dubbo</a:t>
            </a:r>
          </a:p>
          <a:p>
            <a:r>
              <a:rPr lang="en-US" altLang="zh-CN" sz="800" smtClean="0"/>
              <a:t>PR</a:t>
            </a:r>
            <a:endParaRPr lang="zh-CN" altLang="en-US" sz="800"/>
          </a:p>
        </p:txBody>
      </p:sp>
      <p:sp>
        <p:nvSpPr>
          <p:cNvPr id="59" name="文本框 58"/>
          <p:cNvSpPr txBox="1"/>
          <p:nvPr/>
        </p:nvSpPr>
        <p:spPr>
          <a:xfrm>
            <a:off x="7040221" y="281608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297255" y="2856707"/>
            <a:ext cx="813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K8S</a:t>
            </a:r>
          </a:p>
          <a:p>
            <a:r>
              <a:rPr lang="zh-CN" altLang="en-US" sz="800" smtClean="0"/>
              <a:t>云</a:t>
            </a:r>
            <a:r>
              <a:rPr lang="zh-CN" altLang="en-US" sz="800"/>
              <a:t>操作系统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901230" y="281139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297255" y="3382693"/>
            <a:ext cx="813043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smtClean="0"/>
              <a:t>ServiceMesh</a:t>
            </a:r>
            <a:endParaRPr lang="en-US" altLang="zh-CN" sz="1000" smtClean="0"/>
          </a:p>
          <a:p>
            <a:r>
              <a:rPr lang="zh-CN" altLang="en-US" sz="800" smtClean="0"/>
              <a:t>下一代微服务</a:t>
            </a:r>
            <a:endParaRPr lang="zh-CN" altLang="en-US" sz="800"/>
          </a:p>
        </p:txBody>
      </p:sp>
      <p:sp>
        <p:nvSpPr>
          <p:cNvPr id="63" name="文本框 62"/>
          <p:cNvSpPr txBox="1"/>
          <p:nvPr/>
        </p:nvSpPr>
        <p:spPr>
          <a:xfrm>
            <a:off x="9297255" y="3894908"/>
            <a:ext cx="813043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smtClean="0"/>
              <a:t>Serverless</a:t>
            </a:r>
            <a:endParaRPr lang="en-US" altLang="zh-CN" sz="1000" smtClean="0"/>
          </a:p>
          <a:p>
            <a:r>
              <a:rPr lang="zh-CN" altLang="en-US" sz="800" smtClean="0"/>
              <a:t>函数计算平台</a:t>
            </a:r>
            <a:endParaRPr lang="zh-CN" altLang="en-US" sz="800"/>
          </a:p>
        </p:txBody>
      </p:sp>
      <p:sp>
        <p:nvSpPr>
          <p:cNvPr id="64" name="文本框 63"/>
          <p:cNvSpPr txBox="1"/>
          <p:nvPr/>
        </p:nvSpPr>
        <p:spPr>
          <a:xfrm>
            <a:off x="9297255" y="4407123"/>
            <a:ext cx="813043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smtClean="0"/>
              <a:t>Istio</a:t>
            </a:r>
            <a:endParaRPr lang="en-US" altLang="zh-CN" sz="1000" smtClean="0"/>
          </a:p>
          <a:p>
            <a:r>
              <a:rPr lang="en-US" altLang="zh-CN" sz="800" smtClean="0"/>
              <a:t>Mesh</a:t>
            </a:r>
            <a:r>
              <a:rPr lang="zh-CN" altLang="en-US" sz="800"/>
              <a:t>事实标准</a:t>
            </a:r>
            <a:endParaRPr lang="en-US" altLang="zh-CN" sz="800" smtClean="0"/>
          </a:p>
        </p:txBody>
      </p:sp>
      <p:sp>
        <p:nvSpPr>
          <p:cNvPr id="65" name="文本框 64"/>
          <p:cNvSpPr txBox="1"/>
          <p:nvPr/>
        </p:nvSpPr>
        <p:spPr>
          <a:xfrm>
            <a:off x="9290843" y="5673392"/>
            <a:ext cx="813043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smtClean="0"/>
              <a:t>Layotto</a:t>
            </a:r>
            <a:endParaRPr lang="en-US" altLang="zh-CN" sz="1000" smtClean="0"/>
          </a:p>
          <a:p>
            <a:r>
              <a:rPr lang="en-US" altLang="zh-CN" sz="800" smtClean="0"/>
              <a:t>Dapr</a:t>
            </a:r>
            <a:r>
              <a:rPr lang="zh-CN" altLang="en-US" sz="800" smtClean="0"/>
              <a:t>的同行者</a:t>
            </a:r>
            <a:endParaRPr lang="en-US" altLang="zh-CN" sz="800" smtClean="0"/>
          </a:p>
        </p:txBody>
      </p:sp>
      <p:sp>
        <p:nvSpPr>
          <p:cNvPr id="66" name="文本框 65"/>
          <p:cNvSpPr txBox="1"/>
          <p:nvPr/>
        </p:nvSpPr>
        <p:spPr>
          <a:xfrm>
            <a:off x="10269782" y="2856707"/>
            <a:ext cx="813043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smtClean="0"/>
              <a:t>Capa</a:t>
            </a:r>
          </a:p>
          <a:p>
            <a:r>
              <a:rPr lang="en-US" altLang="zh-CN" sz="800" smtClean="0"/>
              <a:t>Dapr/Layotto</a:t>
            </a:r>
            <a:r>
              <a:rPr lang="zh-CN" altLang="en-US" sz="800" smtClean="0"/>
              <a:t>项目共建</a:t>
            </a:r>
            <a:endParaRPr lang="zh-CN" altLang="en-US" sz="800"/>
          </a:p>
        </p:txBody>
      </p:sp>
      <p:sp>
        <p:nvSpPr>
          <p:cNvPr id="67" name="文本框 66"/>
          <p:cNvSpPr txBox="1"/>
          <p:nvPr/>
        </p:nvSpPr>
        <p:spPr>
          <a:xfrm>
            <a:off x="9290844" y="5042449"/>
            <a:ext cx="813043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smtClean="0"/>
              <a:t>Dapr</a:t>
            </a:r>
            <a:endParaRPr lang="en-US" altLang="zh-CN" sz="1000" smtClean="0"/>
          </a:p>
          <a:p>
            <a:r>
              <a:rPr lang="zh-CN" altLang="en-US" sz="800" smtClean="0"/>
              <a:t>未来的微服务架构</a:t>
            </a:r>
            <a:endParaRPr lang="en-US" altLang="zh-CN" sz="80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10274600" y="3502183"/>
            <a:ext cx="813043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Layotto</a:t>
            </a:r>
            <a:endParaRPr lang="en-US" altLang="zh-CN" sz="1000" dirty="0" smtClean="0"/>
          </a:p>
          <a:p>
            <a:r>
              <a:rPr lang="en-US" altLang="zh-CN" sz="800" dirty="0" smtClean="0"/>
              <a:t>PR: </a:t>
            </a:r>
            <a:r>
              <a:rPr lang="zh-CN" altLang="en-US" sz="800" dirty="0" smtClean="0"/>
              <a:t>和社区共建</a:t>
            </a:r>
            <a:r>
              <a:rPr lang="en-US" altLang="zh-CN" sz="800" dirty="0" smtClean="0"/>
              <a:t>java-</a:t>
            </a:r>
            <a:r>
              <a:rPr lang="en-US" altLang="zh-CN" sz="800" dirty="0" err="1" smtClean="0"/>
              <a:t>sdk</a:t>
            </a:r>
            <a:endParaRPr lang="zh-CN" altLang="en-US" sz="8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0885969" y="28180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○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1141167" y="5054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进</a:t>
            </a:r>
            <a:r>
              <a:rPr lang="zh-CN" altLang="en-US" sz="1050" smtClean="0"/>
              <a:t>行</a:t>
            </a:r>
            <a:r>
              <a:rPr lang="zh-CN" altLang="en-US" sz="1050"/>
              <a:t>中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1141167" y="76707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smtClean="0"/>
              <a:t>已完成</a:t>
            </a:r>
            <a:endParaRPr lang="zh-CN" altLang="en-US" sz="1050"/>
          </a:p>
        </p:txBody>
      </p:sp>
      <p:sp>
        <p:nvSpPr>
          <p:cNvPr id="70" name="文本框 69"/>
          <p:cNvSpPr txBox="1"/>
          <p:nvPr/>
        </p:nvSpPr>
        <p:spPr>
          <a:xfrm>
            <a:off x="1633293" y="3934784"/>
            <a:ext cx="825868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webflux</a:t>
            </a:r>
            <a:endParaRPr lang="en-US" altLang="zh-CN" sz="1000" dirty="0" smtClean="0"/>
          </a:p>
          <a:p>
            <a:r>
              <a:rPr lang="zh-CN" altLang="en-US" sz="800" dirty="0" smtClean="0"/>
              <a:t>反应式</a:t>
            </a:r>
            <a:r>
              <a:rPr lang="en-US" altLang="zh-CN" sz="800" dirty="0" smtClean="0"/>
              <a:t>web</a:t>
            </a:r>
            <a:r>
              <a:rPr lang="zh-CN" altLang="en-US" sz="800" dirty="0" smtClean="0"/>
              <a:t>框架</a:t>
            </a:r>
            <a:endParaRPr lang="zh-CN" altLang="en-US" sz="8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626881" y="4596505"/>
            <a:ext cx="825868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Vert.x</a:t>
            </a:r>
            <a:endParaRPr lang="en-US" altLang="zh-CN" sz="1000" dirty="0" smtClean="0"/>
          </a:p>
          <a:p>
            <a:r>
              <a:rPr lang="zh-CN" altLang="en-US" sz="800" dirty="0" smtClean="0"/>
              <a:t>高性能异步非阻塞</a:t>
            </a:r>
            <a:r>
              <a:rPr lang="en-US" altLang="zh-CN" sz="800" dirty="0" smtClean="0"/>
              <a:t>web</a:t>
            </a:r>
            <a:r>
              <a:rPr lang="zh-CN" altLang="en-US" sz="800" dirty="0" smtClean="0"/>
              <a:t>框架</a:t>
            </a:r>
            <a:endParaRPr lang="zh-CN" altLang="en-US" sz="8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626881" y="5258226"/>
            <a:ext cx="82586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 smtClean="0"/>
              <a:t>Spring-</a:t>
            </a:r>
            <a:r>
              <a:rPr lang="en-US" altLang="zh-CN" sz="800" dirty="0" err="1" smtClean="0"/>
              <a:t>cluod</a:t>
            </a:r>
            <a:r>
              <a:rPr lang="en-US" altLang="zh-CN" sz="800" dirty="0" smtClean="0"/>
              <a:t>-function</a:t>
            </a:r>
          </a:p>
          <a:p>
            <a:r>
              <a:rPr lang="en-US" altLang="zh-CN" sz="800" dirty="0" smtClean="0"/>
              <a:t>Java</a:t>
            </a:r>
            <a:r>
              <a:rPr lang="zh-CN" altLang="en-US" sz="800" dirty="0" smtClean="0"/>
              <a:t>的</a:t>
            </a:r>
            <a:r>
              <a:rPr lang="en-US" altLang="zh-CN" sz="800" dirty="0" err="1" smtClean="0"/>
              <a:t>serverless</a:t>
            </a:r>
            <a:r>
              <a:rPr lang="zh-CN" altLang="en-US" sz="800" dirty="0" smtClean="0"/>
              <a:t>解决方案</a:t>
            </a:r>
            <a:endParaRPr lang="zh-CN" altLang="en-US" sz="800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69781" y="4147659"/>
            <a:ext cx="813043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Operators</a:t>
            </a:r>
          </a:p>
          <a:p>
            <a:r>
              <a:rPr lang="en-US" altLang="zh-CN" sz="800" dirty="0" err="1" smtClean="0"/>
              <a:t>ServiceMesh</a:t>
            </a:r>
            <a:r>
              <a:rPr lang="zh-CN" altLang="en-US" sz="800" dirty="0" smtClean="0"/>
              <a:t>解决方案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959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144</Words>
  <Application>Microsoft Office PowerPoint</Application>
  <PresentationFormat>宽屏</PresentationFormat>
  <Paragraphs>69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Shihao Wang （王仕豪）</cp:lastModifiedBy>
  <cp:revision>13</cp:revision>
  <dcterms:created xsi:type="dcterms:W3CDTF">2021-08-22T11:37:30Z</dcterms:created>
  <dcterms:modified xsi:type="dcterms:W3CDTF">2021-08-24T13:32:36Z</dcterms:modified>
</cp:coreProperties>
</file>