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59" r:id="rId5"/>
    <p:sldId id="261" r:id="rId6"/>
    <p:sldId id="267" r:id="rId7"/>
    <p:sldId id="265" r:id="rId8"/>
    <p:sldId id="268" r:id="rId9"/>
    <p:sldId id="263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A57B3C5-E0C2-4C8D-9272-243D7507631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1E41AB-90DA-4403-AB4F-4AB668DDA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in/chatbots/what-is-a-chatbot" TargetMode="External"/><Relationship Id="rId2" Type="http://schemas.openxmlformats.org/officeDocument/2006/relationships/hyperlink" Target="https://www.chatb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hatbo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 2023-05-10 1040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2"/>
            <a:ext cx="9501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6629392" cy="1684339"/>
          </a:xfrm>
        </p:spPr>
        <p:txBody>
          <a:bodyPr>
            <a:normAutofit fontScale="90000"/>
          </a:bodyPr>
          <a:lstStyle/>
          <a:p>
            <a:r>
              <a:rPr lang="en-IN" sz="5300" dirty="0" smtClean="0">
                <a:solidFill>
                  <a:schemeClr val="tx1"/>
                </a:solidFill>
              </a:rPr>
              <a:t>PROJECT ON </a:t>
            </a:r>
            <a:br>
              <a:rPr lang="en-IN" sz="5300" dirty="0" smtClean="0">
                <a:solidFill>
                  <a:schemeClr val="tx1"/>
                </a:solidFill>
              </a:rPr>
            </a:br>
            <a:r>
              <a:rPr lang="en-IN" sz="5300" dirty="0" smtClean="0">
                <a:solidFill>
                  <a:schemeClr val="tx1"/>
                </a:solidFill>
              </a:rPr>
              <a:t>chatbot</a:t>
            </a:r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3571876"/>
            <a:ext cx="5257792" cy="2538418"/>
          </a:xfrm>
        </p:spPr>
        <p:txBody>
          <a:bodyPr>
            <a:normAutofit/>
          </a:bodyPr>
          <a:lstStyle/>
          <a:p>
            <a:r>
              <a:rPr lang="en-IN" dirty="0" smtClean="0"/>
              <a:t>BY      </a:t>
            </a:r>
          </a:p>
          <a:p>
            <a:r>
              <a:rPr lang="en-IN" dirty="0" smtClean="0"/>
              <a:t>SUMIT DAS</a:t>
            </a:r>
          </a:p>
          <a:p>
            <a:r>
              <a:rPr lang="en-IN" dirty="0" smtClean="0"/>
              <a:t>DEBAJYOTI SEN</a:t>
            </a:r>
          </a:p>
          <a:p>
            <a:r>
              <a:rPr lang="en-IN" dirty="0" smtClean="0"/>
              <a:t>PRERNA KUMARI</a:t>
            </a:r>
          </a:p>
          <a:p>
            <a:r>
              <a:rPr lang="en-IN" dirty="0" smtClean="0"/>
              <a:t>NAYAN KUMAR MANDAL</a:t>
            </a:r>
          </a:p>
          <a:p>
            <a:r>
              <a:rPr lang="en-IN" dirty="0" smtClean="0"/>
              <a:t>BIKY ROY </a:t>
            </a:r>
            <a:endParaRPr lang="en-US" dirty="0"/>
          </a:p>
        </p:txBody>
      </p:sp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43042" cy="1643042"/>
          </a:xfrm>
          <a:prstGeom prst="rect">
            <a:avLst/>
          </a:prstGeom>
        </p:spPr>
      </p:pic>
      <p:pic>
        <p:nvPicPr>
          <p:cNvPr id="8" name="Picture 7" descr="1570215396481.jf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50" y="5214950"/>
            <a:ext cx="1643050" cy="16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REFERENCE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https://www.chatbot.com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https://www.oracle.com/in/chatbots/what-is-a-chatbot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https://en.wikipedia.org/wiki/Chatbot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45894"/>
          </a:xfrm>
        </p:spPr>
        <p:txBody>
          <a:bodyPr/>
          <a:lstStyle/>
          <a:p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 THANK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/>
              <a:t>CHATBOT</a:t>
            </a:r>
            <a:endParaRPr lang="en-US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360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computer program that uses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Artificial intelligence (AI) and natural language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Processing (NLP) to understand customer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questions and automate responses to them,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simulating human conversation.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Abstract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mtClean="0"/>
              <a:t>     The </a:t>
            </a:r>
            <a:r>
              <a:rPr lang="en-IN" dirty="0" err="1" smtClean="0"/>
              <a:t>ppt</a:t>
            </a:r>
            <a:r>
              <a:rPr lang="en-IN" dirty="0" smtClean="0"/>
              <a:t> explains the working of an ChatBot, which contains data produced by an AI ChatBot. ChatBot is defined as a P2P platform. It takes user input and queries from the user and replies to it accordingly. An AI ChatBot is a feature which is seen to take over the world mostly in near future. Since the industry is booming and expected to grow shortly.  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772400" cy="914400"/>
          </a:xfrm>
        </p:spPr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Libraries Used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7915276" cy="52149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1.      Pandas</a:t>
            </a:r>
          </a:p>
          <a:p>
            <a:pPr marL="514350" indent="-514350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        pandas is a software library written for the Python programming language for data</a:t>
            </a:r>
          </a:p>
          <a:p>
            <a:pPr marL="514350" indent="-514350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        manipulation and analysis. In particular, it offers data structures and operations for</a:t>
            </a:r>
          </a:p>
          <a:p>
            <a:pPr marL="514350" indent="-514350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        manipulating numerical tables and time series.</a:t>
            </a:r>
          </a:p>
          <a:p>
            <a:pPr marL="514350" indent="-514350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2.      Nltk </a:t>
            </a:r>
          </a:p>
          <a:p>
            <a:pPr marL="514350" indent="-514350" algn="just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        Natural Language Tool Kit – or NLTK – is an open source suite</a:t>
            </a:r>
          </a:p>
          <a:p>
            <a:pPr marL="514350" indent="-514350" algn="just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        of libraries and programs for building programs in Python</a:t>
            </a:r>
          </a:p>
          <a:p>
            <a:pPr marL="514350" indent="-514350" algn="just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        language. </a:t>
            </a:r>
          </a:p>
          <a:p>
            <a:pPr marL="514350" indent="-51435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3.       Json</a:t>
            </a:r>
          </a:p>
          <a:p>
            <a:pPr marL="514350" indent="-51435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1600" dirty="0" smtClean="0"/>
              <a:t>it is a standard text-based format for representing structured data based on</a:t>
            </a:r>
          </a:p>
          <a:p>
            <a:pPr marL="514350" indent="-514350">
              <a:buNone/>
            </a:pPr>
            <a:r>
              <a:rPr lang="en-IN" sz="1600" dirty="0" smtClean="0"/>
              <a:t>            JavaScript object syntax. </a:t>
            </a:r>
          </a:p>
          <a:p>
            <a:pPr marL="514350" indent="-51435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4.       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Pickle</a:t>
            </a:r>
          </a:p>
          <a:p>
            <a:pPr marL="514350" indent="-514350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Python pickle module is used for serializing and de-serializing python object structures.</a:t>
            </a:r>
          </a:p>
          <a:p>
            <a:pPr marL="514350" indent="-514350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The process to converts any kind of python objects (list, dict, etc.) into byte streams (0s</a:t>
            </a:r>
          </a:p>
          <a:p>
            <a:pPr marL="514350" indent="-514350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and 1s) is called pickling or serialization or flattening or marshalling. We can converts </a:t>
            </a:r>
          </a:p>
          <a:p>
            <a:pPr marL="514350" indent="-514350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e byte stream (generated through pickling) back into python objects by a process called</a:t>
            </a:r>
          </a:p>
          <a:p>
            <a:pPr marL="514350" indent="-514350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as unpickling</a:t>
            </a:r>
            <a:r>
              <a:rPr lang="en-US" sz="1600" dirty="0" smtClean="0"/>
              <a:t>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4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Application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785926"/>
            <a:ext cx="792961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chatbot is a computer program that uses artificial intelligence (AI) and natural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language processing (NLP) to understand customer questions and automate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responses to them, simulating human conversation. </a:t>
            </a:r>
          </a:p>
          <a:p>
            <a:pPr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 most  Countries, students  use  chatbot </a:t>
            </a:r>
            <a:r>
              <a:rPr lang="en-IN" sz="1800" dirty="0" smtClean="0"/>
              <a:t>for schoolwork(like chatGPT).</a:t>
            </a:r>
          </a:p>
          <a:p>
            <a:pPr>
              <a:buNone/>
            </a:pPr>
            <a:r>
              <a:rPr lang="en-IN" sz="1800" dirty="0" smtClean="0"/>
              <a:t>It makes the work easy and it also gives suggestion to the users as per there</a:t>
            </a:r>
          </a:p>
          <a:p>
            <a:pPr>
              <a:buNone/>
            </a:pPr>
            <a:r>
              <a:rPr lang="en-IN" sz="1800" dirty="0" smtClean="0"/>
              <a:t>requirements. It also can be used as mathematical calculator. </a:t>
            </a:r>
          </a:p>
          <a:p>
            <a:pPr>
              <a:buNone/>
            </a:pPr>
            <a:endParaRPr lang="en-IN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MODULES USED </a:t>
            </a:r>
            <a:endParaRPr lang="en-US" b="1" u="sng" dirty="0"/>
          </a:p>
        </p:txBody>
      </p:sp>
      <p:pic>
        <p:nvPicPr>
          <p:cNvPr id="4" name="Content Placeholder 3" descr="af1a3165-3bd2-407e-9038-b63973a3c8d6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84349"/>
            <a:ext cx="7858180" cy="48024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Problems faced while coding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code was not running initially due to the lack of required modules and library packages not being installed in the system.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were a few syntax error in the code as well which were resolved.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OUTPUT</a:t>
            </a:r>
            <a:endParaRPr lang="en-US" b="1" u="sng" dirty="0"/>
          </a:p>
        </p:txBody>
      </p:sp>
      <p:pic>
        <p:nvPicPr>
          <p:cNvPr id="6" name="Content Placeholder 5" descr="2569c4e6-4ce6-4df2-ab28-56ee41c6cd40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41" y="1428736"/>
            <a:ext cx="7541222" cy="49276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214686"/>
            <a:ext cx="78581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 smtClean="0"/>
          </a:p>
          <a:p>
            <a:endParaRPr lang="en-IN" sz="2000" b="1" u="sng" dirty="0" smtClean="0"/>
          </a:p>
          <a:p>
            <a:endParaRPr lang="en-IN" sz="2000" b="1" u="sng" dirty="0" smtClean="0"/>
          </a:p>
          <a:p>
            <a:endParaRPr lang="en-IN" sz="2000" b="1" u="sng" dirty="0" smtClean="0"/>
          </a:p>
          <a:p>
            <a:endParaRPr lang="en-IN" sz="2000" b="1" u="sng" dirty="0" smtClean="0"/>
          </a:p>
          <a:p>
            <a:endParaRPr lang="en-IN" sz="2000" b="1" u="sng" dirty="0"/>
          </a:p>
          <a:p>
            <a:endParaRPr lang="en-IN" sz="2000" b="1" u="sng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FUTURE SCOPE OF THE PROJECT</a:t>
            </a:r>
            <a:endParaRPr lang="en-US" sz="3200" b="1" u="sng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>
              <a:buNone/>
            </a:pP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are already good at understanding complex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human conversations, and 2023 will be the year that this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trend will continue.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can understand more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enhanced conversations and respond in a much more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“human” way. In fact, the responses will get so good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that, at one point, users may not even want to enable the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“bot-to-human-handoff” feature. Sentiment analysis and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emotion detection features of the bots will become more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accurate and sophisticated. Social media monitoring will be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much easier for companies with NLP-powered bots that can</a:t>
            </a:r>
          </a:p>
          <a:p>
            <a:pPr algn="just" fontAlgn="base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detect and respond to negative reviews and comments.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534</TotalTime>
  <Words>440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PROJECT ON  chatbot </vt:lpstr>
      <vt:lpstr>CHATBOT</vt:lpstr>
      <vt:lpstr>Abstract </vt:lpstr>
      <vt:lpstr>Libraries Used</vt:lpstr>
      <vt:lpstr>Application </vt:lpstr>
      <vt:lpstr>MODULES USED </vt:lpstr>
      <vt:lpstr>Problems faced while coding</vt:lpstr>
      <vt:lpstr>OUTPUT</vt:lpstr>
      <vt:lpstr>FUTURE SCOPE OF THE PROJECT</vt:lpstr>
      <vt:lpstr>REFERENCE</vt:lpstr>
      <vt:lpstr>  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SCIENTIFIC CALCULATOR USING PYTHON LANGUAGE</dc:title>
  <dc:creator>Tayan Singha</dc:creator>
  <cp:lastModifiedBy>User</cp:lastModifiedBy>
  <cp:revision>46</cp:revision>
  <dcterms:created xsi:type="dcterms:W3CDTF">2022-09-15T06:26:42Z</dcterms:created>
  <dcterms:modified xsi:type="dcterms:W3CDTF">2023-05-11T07:05:19Z</dcterms:modified>
</cp:coreProperties>
</file>