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Hello !!!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Guys, hope u doing well :)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960755"/>
            <a:ext cx="3141345" cy="481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Hello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!!!</dc:title>
  <dc:creator>debasish mitra</dc:creator>
  <cp:lastModifiedBy>debas</cp:lastModifiedBy>
  <cp:revision>2</cp:revision>
  <dcterms:created xsi:type="dcterms:W3CDTF">2023-06-16T15:06:00Z</dcterms:created>
  <dcterms:modified xsi:type="dcterms:W3CDTF">2023-06-16T15:07:03Z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2E4274711BBA4413A15831B933513EDF</vt:lpwstr>
  </property>
  <property fmtid="{D5CDD505-2E9C-101B-9397-08002B2CF9AE}" pid="3" name="KSOProductBuildVer">
    <vt:lpwstr>1033-11.2.0.11537</vt:lpwstr>
  </property>
</Properties>
</file>