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058c40a1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058c40a1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04edde6dc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04edde6d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04edde6d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04edde6d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04edde6d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04edde6d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04edde6d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04edde6d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04edde6d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04edde6d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04edde6d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04edde6d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04edde6d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04edde6d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04edde6d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04edde6d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04edde6d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04edde6d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87250" y="96299"/>
            <a:ext cx="8520600" cy="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DATA SCIENCE TASK</a:t>
            </a:r>
            <a:endParaRPr b="1" u="sng"/>
          </a:p>
        </p:txBody>
      </p:sp>
      <p:sp>
        <p:nvSpPr>
          <p:cNvPr id="57" name="Google Shape;57;p13"/>
          <p:cNvSpPr txBox="1"/>
          <p:nvPr/>
        </p:nvSpPr>
        <p:spPr>
          <a:xfrm>
            <a:off x="92150" y="615750"/>
            <a:ext cx="90177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1F2328"/>
                </a:solidFill>
                <a:highlight>
                  <a:srgbClr val="FFFFFF"/>
                </a:highlight>
              </a:rPr>
              <a:t>Task:</a:t>
            </a:r>
            <a:endParaRPr b="1" sz="13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Char char="●"/>
            </a:pPr>
            <a:r>
              <a:rPr b="1" lang="en-GB" sz="1300">
                <a:solidFill>
                  <a:srgbClr val="1F2328"/>
                </a:solidFill>
                <a:highlight>
                  <a:srgbClr val="FFFFFF"/>
                </a:highlight>
              </a:rPr>
              <a:t>Visualize the relation between features (you can design your own new features based on the given data)</a:t>
            </a:r>
            <a:endParaRPr b="1" sz="13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Char char="●"/>
            </a:pPr>
            <a:r>
              <a:rPr b="1" lang="en-GB" sz="1300">
                <a:solidFill>
                  <a:srgbClr val="1F2328"/>
                </a:solidFill>
                <a:highlight>
                  <a:srgbClr val="FFFFFF"/>
                </a:highlight>
              </a:rPr>
              <a:t>Develop an ML model which, given the name of a director, predicts the release year of his next movie along with its probable genres</a:t>
            </a:r>
            <a:endParaRPr b="1" sz="13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Our Data(Columns):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00" y="1971100"/>
            <a:ext cx="7747849" cy="2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75" y="774600"/>
            <a:ext cx="8600750" cy="18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>
            <a:off x="1290625" y="916650"/>
            <a:ext cx="2717400" cy="3310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5319050" y="945300"/>
            <a:ext cx="2576100" cy="3252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1469300" y="1067400"/>
            <a:ext cx="2447400" cy="31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4.Model Training:</a:t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Trained a </a:t>
            </a: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RandomForestRegressor</a:t>
            </a: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on the training data.</a:t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Other models used:</a:t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SVC Model</a:t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Linear Regressor</a:t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5783600" y="2081900"/>
            <a:ext cx="2216400" cy="15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Evaluation:</a:t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rmse:4.17</a:t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1" name="Google Shape;141;p23"/>
          <p:cNvCxnSpPr>
            <a:stCxn id="137" idx="3"/>
            <a:endCxn id="138" idx="1"/>
          </p:cNvCxnSpPr>
          <p:nvPr/>
        </p:nvCxnSpPr>
        <p:spPr>
          <a:xfrm>
            <a:off x="4008025" y="2571750"/>
            <a:ext cx="131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I considered(columns)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1017725"/>
            <a:ext cx="8520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director_name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duration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gross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genres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movie_title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Num_voted_users (total voted users i.e </a:t>
            </a:r>
            <a:r>
              <a:rPr lang="en-GB"/>
              <a:t>critics + user)</a:t>
            </a:r>
            <a:r>
              <a:rPr lang="en-GB"/>
              <a:t>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plot_keywords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title_year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imdb_score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Total_facebook_likes </a:t>
            </a:r>
            <a:r>
              <a:rPr lang="en-GB"/>
              <a:t>(All possible likes)</a:t>
            </a:r>
            <a:r>
              <a:rPr lang="en-GB"/>
              <a:t>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u</a:t>
            </a:r>
            <a:r>
              <a:rPr lang="en-GB"/>
              <a:t>ser_reviews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engineered: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Cumulative movies (total movies made by a director over the years by grouping by the title year)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genre_counts _for_each_director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time_between_films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avg _gap_between_movie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few others..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29200" y="10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PLOTS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00" y="569725"/>
            <a:ext cx="4177300" cy="40836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57200" y="4653375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occurrences of each genre</a:t>
            </a:r>
            <a:endParaRPr b="1" sz="1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7225" y="606000"/>
            <a:ext cx="4491199" cy="39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29200" y="10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PLOTS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9975"/>
            <a:ext cx="4220499" cy="360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2900" y="606000"/>
            <a:ext cx="4466300" cy="37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29200" y="10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PLOTS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9975"/>
            <a:ext cx="4162425" cy="356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0850" y="265850"/>
            <a:ext cx="4524376" cy="41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0" y="33200"/>
            <a:ext cx="4775125" cy="50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0100" y="0"/>
            <a:ext cx="4203900" cy="50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195550" y="9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Building for genre classification</a:t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195550" y="996450"/>
            <a:ext cx="2717400" cy="3310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6325550" y="1025100"/>
            <a:ext cx="2576100" cy="3252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3243950" y="996450"/>
            <a:ext cx="2717400" cy="3310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41050" y="1071200"/>
            <a:ext cx="2447400" cy="31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1.Preprocessing &amp; Feature Engineering: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1"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Used TfidfVectorizer to transform plot keywords into TF-IDF features.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1"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Encoded director names with LabelEncoder.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1"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Calculated interaction features like IMDb score multiplied by duration and log of number of voted users.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3333300" y="1232175"/>
            <a:ext cx="25761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 &amp; Target Preparation:</a:t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1"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Combined TF-IDF features with encoded director names to form the feature matrix X_genres.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1"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Used MultiLabelBinarizer to transform genres into a binary matrix y_genres.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6615900" y="1625625"/>
            <a:ext cx="2216400" cy="15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Data Splitting:</a:t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Split the data into training and testing sets using train_test_split.</a:t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4" name="Google Shape;104;p19"/>
          <p:cNvCxnSpPr>
            <a:endCxn id="100" idx="1"/>
          </p:cNvCxnSpPr>
          <p:nvPr/>
        </p:nvCxnSpPr>
        <p:spPr>
          <a:xfrm>
            <a:off x="2913050" y="2651550"/>
            <a:ext cx="33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9"/>
          <p:cNvCxnSpPr>
            <a:stCxn id="100" idx="3"/>
            <a:endCxn id="99" idx="1"/>
          </p:cNvCxnSpPr>
          <p:nvPr/>
        </p:nvCxnSpPr>
        <p:spPr>
          <a:xfrm>
            <a:off x="5961350" y="2651550"/>
            <a:ext cx="36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>
            <a:off x="1290625" y="916650"/>
            <a:ext cx="2717400" cy="3310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5319050" y="945300"/>
            <a:ext cx="2576100" cy="3252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1469300" y="1067400"/>
            <a:ext cx="2447400" cy="31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4.</a:t>
            </a: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Model Training:</a:t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Trained a MultiOutputClassifier with a RandomForestClassifier on the training data.</a:t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Other models used:</a:t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SVM Classifier</a:t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Naive Bayes</a:t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Logistic Regressor</a:t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5783600" y="2081900"/>
            <a:ext cx="2216400" cy="15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Evaluation:</a:t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F1 score :0.64</a:t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4" name="Google Shape;114;p20"/>
          <p:cNvCxnSpPr>
            <a:stCxn id="110" idx="3"/>
            <a:endCxn id="111" idx="1"/>
          </p:cNvCxnSpPr>
          <p:nvPr/>
        </p:nvCxnSpPr>
        <p:spPr>
          <a:xfrm>
            <a:off x="4008025" y="2571750"/>
            <a:ext cx="131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95550" y="9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Building for </a:t>
            </a:r>
            <a:r>
              <a:rPr lang="en-GB"/>
              <a:t>Release Year Prediction</a:t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195550" y="996450"/>
            <a:ext cx="2717400" cy="3310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6325550" y="1025100"/>
            <a:ext cx="2576100" cy="3252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3243950" y="996450"/>
            <a:ext cx="2717400" cy="3310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341050" y="1071200"/>
            <a:ext cx="2447400" cy="31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1.Preprocessing &amp; Feature Engineering:</a:t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1"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Calculated non-negative time gaps and average gaps between films.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1"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Calculated interaction features and transform director names as done in the classifier model setup.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1"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Calculated interaction features like IMDb score multiplied by duration and log of number of voted users.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3333300" y="1232175"/>
            <a:ext cx="25761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2.Feature &amp; Target Preparation:</a:t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1"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Prepared feature matrix X_release_year including IMDb score, duration, interaction features, and average gap.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1"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Set target y_release_year as current title year plus the average gap.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615900" y="1625625"/>
            <a:ext cx="2216400" cy="15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3.Data Splitting:</a:t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Split the data into training and testing sets using train_test_split.</a:t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6" name="Google Shape;126;p21"/>
          <p:cNvCxnSpPr>
            <a:endCxn id="122" idx="1"/>
          </p:cNvCxnSpPr>
          <p:nvPr/>
        </p:nvCxnSpPr>
        <p:spPr>
          <a:xfrm>
            <a:off x="2913050" y="2651550"/>
            <a:ext cx="33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1"/>
          <p:cNvCxnSpPr>
            <a:stCxn id="122" idx="3"/>
            <a:endCxn id="121" idx="1"/>
          </p:cNvCxnSpPr>
          <p:nvPr/>
        </p:nvCxnSpPr>
        <p:spPr>
          <a:xfrm>
            <a:off x="5961350" y="2651550"/>
            <a:ext cx="36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