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04520" y="3059536"/>
            <a:ext cx="4422775" cy="135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4520" y="4393036"/>
            <a:ext cx="746760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3253" y="1545693"/>
            <a:ext cx="6807202" cy="46611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7728196"/>
            <a:ext cx="2829560" cy="2559050"/>
          </a:xfrm>
          <a:custGeom>
            <a:avLst/>
            <a:gdLst/>
            <a:ahLst/>
            <a:cxnLst/>
            <a:rect l="l" t="t" r="r" b="b"/>
            <a:pathLst>
              <a:path w="2829560" h="2559050">
                <a:moveTo>
                  <a:pt x="2829201" y="2558803"/>
                </a:moveTo>
                <a:lnTo>
                  <a:pt x="2764567" y="2558803"/>
                </a:lnTo>
                <a:lnTo>
                  <a:pt x="2751028" y="2523258"/>
                </a:lnTo>
                <a:lnTo>
                  <a:pt x="2734330" y="2480871"/>
                </a:lnTo>
                <a:lnTo>
                  <a:pt x="2717171" y="2438717"/>
                </a:lnTo>
                <a:lnTo>
                  <a:pt x="2699554" y="2396799"/>
                </a:lnTo>
                <a:lnTo>
                  <a:pt x="2681481" y="2355120"/>
                </a:lnTo>
                <a:lnTo>
                  <a:pt x="2662957" y="2313684"/>
                </a:lnTo>
                <a:lnTo>
                  <a:pt x="2643983" y="2272493"/>
                </a:lnTo>
                <a:lnTo>
                  <a:pt x="2624564" y="2231550"/>
                </a:lnTo>
                <a:lnTo>
                  <a:pt x="2604702" y="2190859"/>
                </a:lnTo>
                <a:lnTo>
                  <a:pt x="2584401" y="2150423"/>
                </a:lnTo>
                <a:lnTo>
                  <a:pt x="2563664" y="2110245"/>
                </a:lnTo>
                <a:lnTo>
                  <a:pt x="2542493" y="2070328"/>
                </a:lnTo>
                <a:lnTo>
                  <a:pt x="2520892" y="2030675"/>
                </a:lnTo>
                <a:lnTo>
                  <a:pt x="2498864" y="1991290"/>
                </a:lnTo>
                <a:lnTo>
                  <a:pt x="2476413" y="1952175"/>
                </a:lnTo>
                <a:lnTo>
                  <a:pt x="2453541" y="1913334"/>
                </a:lnTo>
                <a:lnTo>
                  <a:pt x="2430251" y="1874770"/>
                </a:lnTo>
                <a:lnTo>
                  <a:pt x="2406547" y="1836485"/>
                </a:lnTo>
                <a:lnTo>
                  <a:pt x="2382431" y="1798483"/>
                </a:lnTo>
                <a:lnTo>
                  <a:pt x="2357907" y="1760768"/>
                </a:lnTo>
                <a:lnTo>
                  <a:pt x="2332979" y="1723342"/>
                </a:lnTo>
                <a:lnTo>
                  <a:pt x="2307648" y="1686208"/>
                </a:lnTo>
                <a:lnTo>
                  <a:pt x="2281918" y="1649369"/>
                </a:lnTo>
                <a:lnTo>
                  <a:pt x="2255793" y="1612830"/>
                </a:lnTo>
                <a:lnTo>
                  <a:pt x="2229276" y="1576592"/>
                </a:lnTo>
                <a:lnTo>
                  <a:pt x="2202369" y="1540659"/>
                </a:lnTo>
                <a:lnTo>
                  <a:pt x="2175075" y="1505034"/>
                </a:lnTo>
                <a:lnTo>
                  <a:pt x="2147399" y="1469720"/>
                </a:lnTo>
                <a:lnTo>
                  <a:pt x="2119343" y="1434721"/>
                </a:lnTo>
                <a:lnTo>
                  <a:pt x="2090909" y="1400039"/>
                </a:lnTo>
                <a:lnTo>
                  <a:pt x="2062102" y="1365677"/>
                </a:lnTo>
                <a:lnTo>
                  <a:pt x="2032924" y="1331639"/>
                </a:lnTo>
                <a:lnTo>
                  <a:pt x="2003379" y="1297928"/>
                </a:lnTo>
                <a:lnTo>
                  <a:pt x="1973470" y="1264547"/>
                </a:lnTo>
                <a:lnTo>
                  <a:pt x="1943199" y="1231499"/>
                </a:lnTo>
                <a:lnTo>
                  <a:pt x="1912570" y="1198787"/>
                </a:lnTo>
                <a:lnTo>
                  <a:pt x="1881586" y="1166415"/>
                </a:lnTo>
                <a:lnTo>
                  <a:pt x="1850250" y="1134385"/>
                </a:lnTo>
                <a:lnTo>
                  <a:pt x="1818566" y="1102700"/>
                </a:lnTo>
                <a:lnTo>
                  <a:pt x="1786536" y="1071365"/>
                </a:lnTo>
                <a:lnTo>
                  <a:pt x="1754164" y="1040381"/>
                </a:lnTo>
                <a:lnTo>
                  <a:pt x="1721452" y="1009752"/>
                </a:lnTo>
                <a:lnTo>
                  <a:pt x="1688404" y="979481"/>
                </a:lnTo>
                <a:lnTo>
                  <a:pt x="1655023" y="949572"/>
                </a:lnTo>
                <a:lnTo>
                  <a:pt x="1621312" y="920026"/>
                </a:lnTo>
                <a:lnTo>
                  <a:pt x="1587274" y="890849"/>
                </a:lnTo>
                <a:lnTo>
                  <a:pt x="1552912" y="862042"/>
                </a:lnTo>
                <a:lnTo>
                  <a:pt x="1518230" y="833608"/>
                </a:lnTo>
                <a:lnTo>
                  <a:pt x="1483231" y="805552"/>
                </a:lnTo>
                <a:lnTo>
                  <a:pt x="1447917" y="777875"/>
                </a:lnTo>
                <a:lnTo>
                  <a:pt x="1412292" y="750582"/>
                </a:lnTo>
                <a:lnTo>
                  <a:pt x="1376359" y="723675"/>
                </a:lnTo>
                <a:lnTo>
                  <a:pt x="1340121" y="697158"/>
                </a:lnTo>
                <a:lnTo>
                  <a:pt x="1303581" y="671032"/>
                </a:lnTo>
                <a:lnTo>
                  <a:pt x="1266743" y="645303"/>
                </a:lnTo>
                <a:lnTo>
                  <a:pt x="1229609" y="619972"/>
                </a:lnTo>
                <a:lnTo>
                  <a:pt x="1192183" y="595044"/>
                </a:lnTo>
                <a:lnTo>
                  <a:pt x="1154468" y="570520"/>
                </a:lnTo>
                <a:lnTo>
                  <a:pt x="1116466" y="546404"/>
                </a:lnTo>
                <a:lnTo>
                  <a:pt x="1078181" y="522700"/>
                </a:lnTo>
                <a:lnTo>
                  <a:pt x="1039617" y="499410"/>
                </a:lnTo>
                <a:lnTo>
                  <a:pt x="1000776" y="476538"/>
                </a:lnTo>
                <a:lnTo>
                  <a:pt x="961661" y="454086"/>
                </a:lnTo>
                <a:lnTo>
                  <a:pt x="922275" y="432059"/>
                </a:lnTo>
                <a:lnTo>
                  <a:pt x="882623" y="410458"/>
                </a:lnTo>
                <a:lnTo>
                  <a:pt x="842706" y="389287"/>
                </a:lnTo>
                <a:lnTo>
                  <a:pt x="802528" y="368550"/>
                </a:lnTo>
                <a:lnTo>
                  <a:pt x="762092" y="348249"/>
                </a:lnTo>
                <a:lnTo>
                  <a:pt x="721401" y="328387"/>
                </a:lnTo>
                <a:lnTo>
                  <a:pt x="680458" y="308968"/>
                </a:lnTo>
                <a:lnTo>
                  <a:pt x="639267" y="289994"/>
                </a:lnTo>
                <a:lnTo>
                  <a:pt x="597831" y="271470"/>
                </a:lnTo>
                <a:lnTo>
                  <a:pt x="556152" y="253397"/>
                </a:lnTo>
                <a:lnTo>
                  <a:pt x="514234" y="235780"/>
                </a:lnTo>
                <a:lnTo>
                  <a:pt x="472080" y="218621"/>
                </a:lnTo>
                <a:lnTo>
                  <a:pt x="429692" y="201923"/>
                </a:lnTo>
                <a:lnTo>
                  <a:pt x="387076" y="185689"/>
                </a:lnTo>
                <a:lnTo>
                  <a:pt x="344232" y="169924"/>
                </a:lnTo>
                <a:lnTo>
                  <a:pt x="301165" y="154629"/>
                </a:lnTo>
                <a:lnTo>
                  <a:pt x="257877" y="139808"/>
                </a:lnTo>
                <a:lnTo>
                  <a:pt x="214372" y="125464"/>
                </a:lnTo>
                <a:lnTo>
                  <a:pt x="170653" y="111600"/>
                </a:lnTo>
                <a:lnTo>
                  <a:pt x="126723" y="98219"/>
                </a:lnTo>
                <a:lnTo>
                  <a:pt x="82586" y="85325"/>
                </a:lnTo>
                <a:lnTo>
                  <a:pt x="38243" y="72920"/>
                </a:lnTo>
                <a:lnTo>
                  <a:pt x="0" y="62693"/>
                </a:lnTo>
                <a:lnTo>
                  <a:pt x="0" y="0"/>
                </a:lnTo>
                <a:lnTo>
                  <a:pt x="39174" y="10329"/>
                </a:lnTo>
                <a:lnTo>
                  <a:pt x="83602" y="22584"/>
                </a:lnTo>
                <a:lnTo>
                  <a:pt x="127828" y="35322"/>
                </a:lnTo>
                <a:lnTo>
                  <a:pt x="171852" y="48541"/>
                </a:lnTo>
                <a:lnTo>
                  <a:pt x="215669" y="62238"/>
                </a:lnTo>
                <a:lnTo>
                  <a:pt x="259276" y="76410"/>
                </a:lnTo>
                <a:lnTo>
                  <a:pt x="302670" y="91054"/>
                </a:lnTo>
                <a:lnTo>
                  <a:pt x="345849" y="106167"/>
                </a:lnTo>
                <a:lnTo>
                  <a:pt x="388809" y="121746"/>
                </a:lnTo>
                <a:lnTo>
                  <a:pt x="431547" y="137787"/>
                </a:lnTo>
                <a:lnTo>
                  <a:pt x="474061" y="154288"/>
                </a:lnTo>
                <a:lnTo>
                  <a:pt x="516346" y="171246"/>
                </a:lnTo>
                <a:lnTo>
                  <a:pt x="558401" y="188658"/>
                </a:lnTo>
                <a:lnTo>
                  <a:pt x="600222" y="206520"/>
                </a:lnTo>
                <a:lnTo>
                  <a:pt x="641805" y="224829"/>
                </a:lnTo>
                <a:lnTo>
                  <a:pt x="683149" y="243583"/>
                </a:lnTo>
                <a:lnTo>
                  <a:pt x="724249" y="262778"/>
                </a:lnTo>
                <a:lnTo>
                  <a:pt x="765103" y="282412"/>
                </a:lnTo>
                <a:lnTo>
                  <a:pt x="805708" y="302480"/>
                </a:lnTo>
                <a:lnTo>
                  <a:pt x="846061" y="322982"/>
                </a:lnTo>
                <a:lnTo>
                  <a:pt x="886158" y="343912"/>
                </a:lnTo>
                <a:lnTo>
                  <a:pt x="925997" y="365268"/>
                </a:lnTo>
                <a:lnTo>
                  <a:pt x="965575" y="387048"/>
                </a:lnTo>
                <a:lnTo>
                  <a:pt x="1004888" y="409247"/>
                </a:lnTo>
                <a:lnTo>
                  <a:pt x="1043933" y="431864"/>
                </a:lnTo>
                <a:lnTo>
                  <a:pt x="1082708" y="454895"/>
                </a:lnTo>
                <a:lnTo>
                  <a:pt x="1121209" y="478336"/>
                </a:lnTo>
                <a:lnTo>
                  <a:pt x="1159433" y="502185"/>
                </a:lnTo>
                <a:lnTo>
                  <a:pt x="1197378" y="526439"/>
                </a:lnTo>
                <a:lnTo>
                  <a:pt x="1235040" y="551095"/>
                </a:lnTo>
                <a:lnTo>
                  <a:pt x="1272416" y="576150"/>
                </a:lnTo>
                <a:lnTo>
                  <a:pt x="1309504" y="601600"/>
                </a:lnTo>
                <a:lnTo>
                  <a:pt x="1346299" y="627442"/>
                </a:lnTo>
                <a:lnTo>
                  <a:pt x="1382799" y="653675"/>
                </a:lnTo>
                <a:lnTo>
                  <a:pt x="1419001" y="680293"/>
                </a:lnTo>
                <a:lnTo>
                  <a:pt x="1454903" y="707296"/>
                </a:lnTo>
                <a:lnTo>
                  <a:pt x="1490500" y="734678"/>
                </a:lnTo>
                <a:lnTo>
                  <a:pt x="1525789" y="762438"/>
                </a:lnTo>
                <a:lnTo>
                  <a:pt x="1560769" y="790572"/>
                </a:lnTo>
                <a:lnTo>
                  <a:pt x="1595435" y="819078"/>
                </a:lnTo>
                <a:lnTo>
                  <a:pt x="1629785" y="847952"/>
                </a:lnTo>
                <a:lnTo>
                  <a:pt x="1663816" y="877190"/>
                </a:lnTo>
                <a:lnTo>
                  <a:pt x="1697524" y="906791"/>
                </a:lnTo>
                <a:lnTo>
                  <a:pt x="1730906" y="936751"/>
                </a:lnTo>
                <a:lnTo>
                  <a:pt x="1763961" y="967067"/>
                </a:lnTo>
                <a:lnTo>
                  <a:pt x="1796683" y="997736"/>
                </a:lnTo>
                <a:lnTo>
                  <a:pt x="1829071" y="1028755"/>
                </a:lnTo>
                <a:lnTo>
                  <a:pt x="1861121" y="1060120"/>
                </a:lnTo>
                <a:lnTo>
                  <a:pt x="1892830" y="1091830"/>
                </a:lnTo>
                <a:lnTo>
                  <a:pt x="1924196" y="1123880"/>
                </a:lnTo>
                <a:lnTo>
                  <a:pt x="1955215" y="1156268"/>
                </a:lnTo>
                <a:lnTo>
                  <a:pt x="1985884" y="1188990"/>
                </a:lnTo>
                <a:lnTo>
                  <a:pt x="2016200" y="1222044"/>
                </a:lnTo>
                <a:lnTo>
                  <a:pt x="2046160" y="1255427"/>
                </a:lnTo>
                <a:lnTo>
                  <a:pt x="2075760" y="1289135"/>
                </a:lnTo>
                <a:lnTo>
                  <a:pt x="2104999" y="1323166"/>
                </a:lnTo>
                <a:lnTo>
                  <a:pt x="2133873" y="1357516"/>
                </a:lnTo>
                <a:lnTo>
                  <a:pt x="2162378" y="1392182"/>
                </a:lnTo>
                <a:lnTo>
                  <a:pt x="2190513" y="1427161"/>
                </a:lnTo>
                <a:lnTo>
                  <a:pt x="2218273" y="1462451"/>
                </a:lnTo>
                <a:lnTo>
                  <a:pt x="2245655" y="1498048"/>
                </a:lnTo>
                <a:lnTo>
                  <a:pt x="2272657" y="1533949"/>
                </a:lnTo>
                <a:lnTo>
                  <a:pt x="2299276" y="1570152"/>
                </a:lnTo>
                <a:lnTo>
                  <a:pt x="2325508" y="1606652"/>
                </a:lnTo>
                <a:lnTo>
                  <a:pt x="2351351" y="1643447"/>
                </a:lnTo>
                <a:lnTo>
                  <a:pt x="2376801" y="1680534"/>
                </a:lnTo>
                <a:lnTo>
                  <a:pt x="2401856" y="1717911"/>
                </a:lnTo>
                <a:lnTo>
                  <a:pt x="2426512" y="1755573"/>
                </a:lnTo>
                <a:lnTo>
                  <a:pt x="2450766" y="1793517"/>
                </a:lnTo>
                <a:lnTo>
                  <a:pt x="2474615" y="1831742"/>
                </a:lnTo>
                <a:lnTo>
                  <a:pt x="2498056" y="1870243"/>
                </a:lnTo>
                <a:lnTo>
                  <a:pt x="2521087" y="1909018"/>
                </a:lnTo>
                <a:lnTo>
                  <a:pt x="2543703" y="1948063"/>
                </a:lnTo>
                <a:lnTo>
                  <a:pt x="2565903" y="1987376"/>
                </a:lnTo>
                <a:lnTo>
                  <a:pt x="2587683" y="2026954"/>
                </a:lnTo>
                <a:lnTo>
                  <a:pt x="2609039" y="2066793"/>
                </a:lnTo>
                <a:lnTo>
                  <a:pt x="2629969" y="2106890"/>
                </a:lnTo>
                <a:lnTo>
                  <a:pt x="2650470" y="2147242"/>
                </a:lnTo>
                <a:lnTo>
                  <a:pt x="2670539" y="2187847"/>
                </a:lnTo>
                <a:lnTo>
                  <a:pt x="2690173" y="2228702"/>
                </a:lnTo>
                <a:lnTo>
                  <a:pt x="2709368" y="2269802"/>
                </a:lnTo>
                <a:lnTo>
                  <a:pt x="2728122" y="2311145"/>
                </a:lnTo>
                <a:lnTo>
                  <a:pt x="2746431" y="2352729"/>
                </a:lnTo>
                <a:lnTo>
                  <a:pt x="2764293" y="2394550"/>
                </a:lnTo>
                <a:lnTo>
                  <a:pt x="2781705" y="2436604"/>
                </a:lnTo>
                <a:lnTo>
                  <a:pt x="2798662" y="2478890"/>
                </a:lnTo>
                <a:lnTo>
                  <a:pt x="2815163" y="2521403"/>
                </a:lnTo>
                <a:lnTo>
                  <a:pt x="2829201" y="2558803"/>
                </a:lnTo>
                <a:close/>
              </a:path>
            </a:pathLst>
          </a:custGeom>
          <a:solidFill>
            <a:srgbClr val="000000">
              <a:alpha val="9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81503" y="1346207"/>
            <a:ext cx="1741170" cy="1739900"/>
          </a:xfrm>
          <a:custGeom>
            <a:avLst/>
            <a:gdLst/>
            <a:ahLst/>
            <a:cxnLst/>
            <a:rect l="l" t="t" r="r" b="b"/>
            <a:pathLst>
              <a:path w="1741169" h="1739900">
                <a:moveTo>
                  <a:pt x="1269614" y="1638299"/>
                </a:moveTo>
                <a:lnTo>
                  <a:pt x="475515" y="1638299"/>
                </a:lnTo>
                <a:lnTo>
                  <a:pt x="433874" y="1612899"/>
                </a:lnTo>
                <a:lnTo>
                  <a:pt x="393642" y="1587499"/>
                </a:lnTo>
                <a:lnTo>
                  <a:pt x="354898" y="1562099"/>
                </a:lnTo>
                <a:lnTo>
                  <a:pt x="317721" y="1536699"/>
                </a:lnTo>
                <a:lnTo>
                  <a:pt x="282190" y="1498599"/>
                </a:lnTo>
                <a:lnTo>
                  <a:pt x="248382" y="1473199"/>
                </a:lnTo>
                <a:lnTo>
                  <a:pt x="216376" y="1435099"/>
                </a:lnTo>
                <a:lnTo>
                  <a:pt x="186251" y="1396999"/>
                </a:lnTo>
                <a:lnTo>
                  <a:pt x="158085" y="1358899"/>
                </a:lnTo>
                <a:lnTo>
                  <a:pt x="131956" y="1320799"/>
                </a:lnTo>
                <a:lnTo>
                  <a:pt x="107944" y="1282699"/>
                </a:lnTo>
                <a:lnTo>
                  <a:pt x="86126" y="1244599"/>
                </a:lnTo>
                <a:lnTo>
                  <a:pt x="66581" y="1193799"/>
                </a:lnTo>
                <a:lnTo>
                  <a:pt x="49387" y="1155699"/>
                </a:lnTo>
                <a:lnTo>
                  <a:pt x="34623" y="1104899"/>
                </a:lnTo>
                <a:lnTo>
                  <a:pt x="22368" y="1054099"/>
                </a:lnTo>
                <a:lnTo>
                  <a:pt x="12700" y="1015999"/>
                </a:lnTo>
                <a:lnTo>
                  <a:pt x="5696" y="965199"/>
                </a:lnTo>
                <a:lnTo>
                  <a:pt x="1437" y="914399"/>
                </a:lnTo>
                <a:lnTo>
                  <a:pt x="0" y="863599"/>
                </a:lnTo>
                <a:lnTo>
                  <a:pt x="1290" y="812799"/>
                </a:lnTo>
                <a:lnTo>
                  <a:pt x="5118" y="774699"/>
                </a:lnTo>
                <a:lnTo>
                  <a:pt x="11417" y="723899"/>
                </a:lnTo>
                <a:lnTo>
                  <a:pt x="20118" y="673099"/>
                </a:lnTo>
                <a:lnTo>
                  <a:pt x="31155" y="634999"/>
                </a:lnTo>
                <a:lnTo>
                  <a:pt x="44462" y="584199"/>
                </a:lnTo>
                <a:lnTo>
                  <a:pt x="59971" y="546099"/>
                </a:lnTo>
                <a:lnTo>
                  <a:pt x="77615" y="507999"/>
                </a:lnTo>
                <a:lnTo>
                  <a:pt x="97328" y="469899"/>
                </a:lnTo>
                <a:lnTo>
                  <a:pt x="119041" y="419099"/>
                </a:lnTo>
                <a:lnTo>
                  <a:pt x="142689" y="380999"/>
                </a:lnTo>
                <a:lnTo>
                  <a:pt x="168204" y="355599"/>
                </a:lnTo>
                <a:lnTo>
                  <a:pt x="195520" y="317499"/>
                </a:lnTo>
                <a:lnTo>
                  <a:pt x="224569" y="279399"/>
                </a:lnTo>
                <a:lnTo>
                  <a:pt x="255284" y="253999"/>
                </a:lnTo>
                <a:lnTo>
                  <a:pt x="287598" y="215899"/>
                </a:lnTo>
                <a:lnTo>
                  <a:pt x="321445" y="190499"/>
                </a:lnTo>
                <a:lnTo>
                  <a:pt x="356757" y="165099"/>
                </a:lnTo>
                <a:lnTo>
                  <a:pt x="393468" y="139699"/>
                </a:lnTo>
                <a:lnTo>
                  <a:pt x="431510" y="114299"/>
                </a:lnTo>
                <a:lnTo>
                  <a:pt x="470816" y="88899"/>
                </a:lnTo>
                <a:lnTo>
                  <a:pt x="511320" y="76199"/>
                </a:lnTo>
                <a:lnTo>
                  <a:pt x="552955" y="50799"/>
                </a:lnTo>
                <a:lnTo>
                  <a:pt x="595652" y="38099"/>
                </a:lnTo>
                <a:lnTo>
                  <a:pt x="729457" y="0"/>
                </a:lnTo>
                <a:lnTo>
                  <a:pt x="1011385" y="0"/>
                </a:lnTo>
                <a:lnTo>
                  <a:pt x="1056871" y="12699"/>
                </a:lnTo>
                <a:lnTo>
                  <a:pt x="765569" y="12699"/>
                </a:lnTo>
                <a:lnTo>
                  <a:pt x="716822" y="25399"/>
                </a:lnTo>
                <a:lnTo>
                  <a:pt x="668548" y="25399"/>
                </a:lnTo>
                <a:lnTo>
                  <a:pt x="620872" y="38099"/>
                </a:lnTo>
                <a:lnTo>
                  <a:pt x="620872" y="50799"/>
                </a:lnTo>
                <a:lnTo>
                  <a:pt x="608008" y="50799"/>
                </a:lnTo>
                <a:lnTo>
                  <a:pt x="579555" y="63499"/>
                </a:lnTo>
                <a:lnTo>
                  <a:pt x="551463" y="63499"/>
                </a:lnTo>
                <a:lnTo>
                  <a:pt x="496526" y="88899"/>
                </a:lnTo>
                <a:lnTo>
                  <a:pt x="1270025" y="88899"/>
                </a:lnTo>
                <a:lnTo>
                  <a:pt x="1289679" y="101599"/>
                </a:lnTo>
                <a:lnTo>
                  <a:pt x="475515" y="101599"/>
                </a:lnTo>
                <a:lnTo>
                  <a:pt x="447142" y="114299"/>
                </a:lnTo>
                <a:lnTo>
                  <a:pt x="419292" y="139699"/>
                </a:lnTo>
                <a:lnTo>
                  <a:pt x="392004" y="152399"/>
                </a:lnTo>
                <a:lnTo>
                  <a:pt x="365319" y="177799"/>
                </a:lnTo>
                <a:lnTo>
                  <a:pt x="352456" y="177799"/>
                </a:lnTo>
                <a:lnTo>
                  <a:pt x="315519" y="215899"/>
                </a:lnTo>
                <a:lnTo>
                  <a:pt x="280373" y="241299"/>
                </a:lnTo>
                <a:lnTo>
                  <a:pt x="247059" y="279399"/>
                </a:lnTo>
                <a:lnTo>
                  <a:pt x="215617" y="304799"/>
                </a:lnTo>
                <a:lnTo>
                  <a:pt x="186090" y="342899"/>
                </a:lnTo>
                <a:lnTo>
                  <a:pt x="1563532" y="342899"/>
                </a:lnTo>
                <a:lnTo>
                  <a:pt x="1572638" y="355599"/>
                </a:lnTo>
                <a:lnTo>
                  <a:pt x="176228" y="355599"/>
                </a:lnTo>
                <a:lnTo>
                  <a:pt x="158058" y="380999"/>
                </a:lnTo>
                <a:lnTo>
                  <a:pt x="140853" y="419099"/>
                </a:lnTo>
                <a:lnTo>
                  <a:pt x="124613" y="444499"/>
                </a:lnTo>
                <a:lnTo>
                  <a:pt x="109338" y="469899"/>
                </a:lnTo>
                <a:lnTo>
                  <a:pt x="109338" y="495299"/>
                </a:lnTo>
                <a:lnTo>
                  <a:pt x="96475" y="495299"/>
                </a:lnTo>
                <a:lnTo>
                  <a:pt x="84161" y="520699"/>
                </a:lnTo>
                <a:lnTo>
                  <a:pt x="72892" y="546099"/>
                </a:lnTo>
                <a:lnTo>
                  <a:pt x="62588" y="571499"/>
                </a:lnTo>
                <a:lnTo>
                  <a:pt x="53168" y="609599"/>
                </a:lnTo>
                <a:lnTo>
                  <a:pt x="1703033" y="609599"/>
                </a:lnTo>
                <a:lnTo>
                  <a:pt x="1706360" y="622299"/>
                </a:lnTo>
                <a:lnTo>
                  <a:pt x="49309" y="622299"/>
                </a:lnTo>
                <a:lnTo>
                  <a:pt x="36339" y="660399"/>
                </a:lnTo>
                <a:lnTo>
                  <a:pt x="26230" y="711199"/>
                </a:lnTo>
                <a:lnTo>
                  <a:pt x="18962" y="761999"/>
                </a:lnTo>
                <a:lnTo>
                  <a:pt x="14513" y="812799"/>
                </a:lnTo>
                <a:lnTo>
                  <a:pt x="12863" y="863599"/>
                </a:lnTo>
                <a:lnTo>
                  <a:pt x="1740842" y="863599"/>
                </a:lnTo>
                <a:lnTo>
                  <a:pt x="1740472" y="876299"/>
                </a:lnTo>
                <a:lnTo>
                  <a:pt x="12863" y="876299"/>
                </a:lnTo>
                <a:lnTo>
                  <a:pt x="14770" y="927099"/>
                </a:lnTo>
                <a:lnTo>
                  <a:pt x="19476" y="965199"/>
                </a:lnTo>
                <a:lnTo>
                  <a:pt x="27002" y="1015999"/>
                </a:lnTo>
                <a:lnTo>
                  <a:pt x="37368" y="1066799"/>
                </a:lnTo>
                <a:lnTo>
                  <a:pt x="50595" y="1117599"/>
                </a:lnTo>
                <a:lnTo>
                  <a:pt x="1704399" y="1117599"/>
                </a:lnTo>
                <a:lnTo>
                  <a:pt x="1699128" y="1130299"/>
                </a:lnTo>
                <a:lnTo>
                  <a:pt x="54454" y="1130299"/>
                </a:lnTo>
                <a:lnTo>
                  <a:pt x="63794" y="1155699"/>
                </a:lnTo>
                <a:lnTo>
                  <a:pt x="73857" y="1181099"/>
                </a:lnTo>
                <a:lnTo>
                  <a:pt x="84724" y="1206499"/>
                </a:lnTo>
                <a:lnTo>
                  <a:pt x="96475" y="1231899"/>
                </a:lnTo>
                <a:lnTo>
                  <a:pt x="109338" y="1231899"/>
                </a:lnTo>
                <a:lnTo>
                  <a:pt x="109338" y="1257299"/>
                </a:lnTo>
                <a:lnTo>
                  <a:pt x="125270" y="1282699"/>
                </a:lnTo>
                <a:lnTo>
                  <a:pt x="142247" y="1320799"/>
                </a:lnTo>
                <a:lnTo>
                  <a:pt x="160349" y="1346199"/>
                </a:lnTo>
                <a:lnTo>
                  <a:pt x="179658" y="1371599"/>
                </a:lnTo>
                <a:lnTo>
                  <a:pt x="1578645" y="1371599"/>
                </a:lnTo>
                <a:lnTo>
                  <a:pt x="1568902" y="1384299"/>
                </a:lnTo>
                <a:lnTo>
                  <a:pt x="189520" y="1384299"/>
                </a:lnTo>
                <a:lnTo>
                  <a:pt x="218526" y="1422399"/>
                </a:lnTo>
                <a:lnTo>
                  <a:pt x="249405" y="1447799"/>
                </a:lnTo>
                <a:lnTo>
                  <a:pt x="282074" y="1485899"/>
                </a:lnTo>
                <a:lnTo>
                  <a:pt x="316452" y="1511299"/>
                </a:lnTo>
                <a:lnTo>
                  <a:pt x="352456" y="1549399"/>
                </a:lnTo>
                <a:lnTo>
                  <a:pt x="364890" y="1549399"/>
                </a:lnTo>
                <a:lnTo>
                  <a:pt x="364890" y="1562099"/>
                </a:lnTo>
                <a:lnTo>
                  <a:pt x="392547" y="1574799"/>
                </a:lnTo>
                <a:lnTo>
                  <a:pt x="420846" y="1587499"/>
                </a:lnTo>
                <a:lnTo>
                  <a:pt x="449789" y="1612899"/>
                </a:lnTo>
                <a:lnTo>
                  <a:pt x="479374" y="1625599"/>
                </a:lnTo>
                <a:lnTo>
                  <a:pt x="1291203" y="1625599"/>
                </a:lnTo>
                <a:lnTo>
                  <a:pt x="1269614" y="1638299"/>
                </a:lnTo>
                <a:close/>
              </a:path>
              <a:path w="1741169" h="1739900">
                <a:moveTo>
                  <a:pt x="876853" y="88899"/>
                </a:moveTo>
                <a:lnTo>
                  <a:pt x="863989" y="88899"/>
                </a:lnTo>
                <a:lnTo>
                  <a:pt x="863989" y="12699"/>
                </a:lnTo>
                <a:lnTo>
                  <a:pt x="876853" y="12699"/>
                </a:lnTo>
                <a:lnTo>
                  <a:pt x="876853" y="88899"/>
                </a:lnTo>
                <a:close/>
              </a:path>
              <a:path w="1741169" h="1739900">
                <a:moveTo>
                  <a:pt x="1132834" y="88899"/>
                </a:moveTo>
                <a:lnTo>
                  <a:pt x="1119970" y="88899"/>
                </a:lnTo>
                <a:lnTo>
                  <a:pt x="1119970" y="38099"/>
                </a:lnTo>
                <a:lnTo>
                  <a:pt x="1072294" y="25399"/>
                </a:lnTo>
                <a:lnTo>
                  <a:pt x="1024020" y="25399"/>
                </a:lnTo>
                <a:lnTo>
                  <a:pt x="975273" y="12699"/>
                </a:lnTo>
                <a:lnTo>
                  <a:pt x="1056871" y="12699"/>
                </a:lnTo>
                <a:lnTo>
                  <a:pt x="1187887" y="50799"/>
                </a:lnTo>
                <a:lnTo>
                  <a:pt x="1132834" y="50799"/>
                </a:lnTo>
                <a:lnTo>
                  <a:pt x="1132834" y="88899"/>
                </a:lnTo>
                <a:close/>
              </a:path>
              <a:path w="1741169" h="1739900">
                <a:moveTo>
                  <a:pt x="620872" y="88899"/>
                </a:moveTo>
                <a:lnTo>
                  <a:pt x="608008" y="88899"/>
                </a:lnTo>
                <a:lnTo>
                  <a:pt x="608008" y="50799"/>
                </a:lnTo>
                <a:lnTo>
                  <a:pt x="620872" y="50799"/>
                </a:lnTo>
                <a:lnTo>
                  <a:pt x="620872" y="88899"/>
                </a:lnTo>
                <a:close/>
              </a:path>
              <a:path w="1741169" h="1739900">
                <a:moveTo>
                  <a:pt x="1270025" y="88899"/>
                </a:moveTo>
                <a:lnTo>
                  <a:pt x="1244316" y="88899"/>
                </a:lnTo>
                <a:lnTo>
                  <a:pt x="1189379" y="63499"/>
                </a:lnTo>
                <a:lnTo>
                  <a:pt x="1161287" y="63499"/>
                </a:lnTo>
                <a:lnTo>
                  <a:pt x="1132834" y="50799"/>
                </a:lnTo>
                <a:lnTo>
                  <a:pt x="1187887" y="50799"/>
                </a:lnTo>
                <a:lnTo>
                  <a:pt x="1229522" y="76199"/>
                </a:lnTo>
                <a:lnTo>
                  <a:pt x="1270025" y="88899"/>
                </a:lnTo>
                <a:close/>
              </a:path>
              <a:path w="1741169" h="1739900">
                <a:moveTo>
                  <a:pt x="620872" y="342899"/>
                </a:moveTo>
                <a:lnTo>
                  <a:pt x="608008" y="342899"/>
                </a:lnTo>
                <a:lnTo>
                  <a:pt x="608008" y="101599"/>
                </a:lnTo>
                <a:lnTo>
                  <a:pt x="620872" y="101599"/>
                </a:lnTo>
                <a:lnTo>
                  <a:pt x="620872" y="342899"/>
                </a:lnTo>
                <a:close/>
              </a:path>
              <a:path w="1741169" h="1739900">
                <a:moveTo>
                  <a:pt x="876853" y="342899"/>
                </a:moveTo>
                <a:lnTo>
                  <a:pt x="863989" y="342899"/>
                </a:lnTo>
                <a:lnTo>
                  <a:pt x="863989" y="101599"/>
                </a:lnTo>
                <a:lnTo>
                  <a:pt x="876853" y="101599"/>
                </a:lnTo>
                <a:lnTo>
                  <a:pt x="876853" y="342899"/>
                </a:lnTo>
                <a:close/>
              </a:path>
              <a:path w="1741169" h="1739900">
                <a:moveTo>
                  <a:pt x="1132834" y="342899"/>
                </a:moveTo>
                <a:lnTo>
                  <a:pt x="1119970" y="342899"/>
                </a:lnTo>
                <a:lnTo>
                  <a:pt x="1119970" y="101599"/>
                </a:lnTo>
                <a:lnTo>
                  <a:pt x="1132834" y="101599"/>
                </a:lnTo>
                <a:lnTo>
                  <a:pt x="1132834" y="342899"/>
                </a:lnTo>
                <a:close/>
              </a:path>
              <a:path w="1741169" h="1739900">
                <a:moveTo>
                  <a:pt x="1388386" y="342899"/>
                </a:moveTo>
                <a:lnTo>
                  <a:pt x="1375523" y="342899"/>
                </a:lnTo>
                <a:lnTo>
                  <a:pt x="1375523" y="177799"/>
                </a:lnTo>
                <a:lnTo>
                  <a:pt x="1349803" y="152399"/>
                </a:lnTo>
                <a:lnTo>
                  <a:pt x="1323480" y="139699"/>
                </a:lnTo>
                <a:lnTo>
                  <a:pt x="1296594" y="114299"/>
                </a:lnTo>
                <a:lnTo>
                  <a:pt x="1269185" y="101599"/>
                </a:lnTo>
                <a:lnTo>
                  <a:pt x="1289679" y="101599"/>
                </a:lnTo>
                <a:lnTo>
                  <a:pt x="1309332" y="114299"/>
                </a:lnTo>
                <a:lnTo>
                  <a:pt x="1347374" y="139699"/>
                </a:lnTo>
                <a:lnTo>
                  <a:pt x="1384084" y="165099"/>
                </a:lnTo>
                <a:lnTo>
                  <a:pt x="1401741" y="177799"/>
                </a:lnTo>
                <a:lnTo>
                  <a:pt x="1388386" y="177799"/>
                </a:lnTo>
                <a:lnTo>
                  <a:pt x="1388386" y="342899"/>
                </a:lnTo>
                <a:close/>
              </a:path>
              <a:path w="1741169" h="1739900">
                <a:moveTo>
                  <a:pt x="365319" y="342899"/>
                </a:moveTo>
                <a:lnTo>
                  <a:pt x="352456" y="342899"/>
                </a:lnTo>
                <a:lnTo>
                  <a:pt x="352456" y="177799"/>
                </a:lnTo>
                <a:lnTo>
                  <a:pt x="365319" y="177799"/>
                </a:lnTo>
                <a:lnTo>
                  <a:pt x="365319" y="342899"/>
                </a:lnTo>
                <a:close/>
              </a:path>
              <a:path w="1741169" h="1739900">
                <a:moveTo>
                  <a:pt x="1563532" y="342899"/>
                </a:moveTo>
                <a:lnTo>
                  <a:pt x="1554752" y="342899"/>
                </a:lnTo>
                <a:lnTo>
                  <a:pt x="1525225" y="317499"/>
                </a:lnTo>
                <a:lnTo>
                  <a:pt x="1493783" y="279399"/>
                </a:lnTo>
                <a:lnTo>
                  <a:pt x="1460469" y="241299"/>
                </a:lnTo>
                <a:lnTo>
                  <a:pt x="1425323" y="215899"/>
                </a:lnTo>
                <a:lnTo>
                  <a:pt x="1388386" y="177799"/>
                </a:lnTo>
                <a:lnTo>
                  <a:pt x="1401741" y="177799"/>
                </a:lnTo>
                <a:lnTo>
                  <a:pt x="1419397" y="190499"/>
                </a:lnTo>
                <a:lnTo>
                  <a:pt x="1453244" y="215899"/>
                </a:lnTo>
                <a:lnTo>
                  <a:pt x="1485558" y="253999"/>
                </a:lnTo>
                <a:lnTo>
                  <a:pt x="1516273" y="279399"/>
                </a:lnTo>
                <a:lnTo>
                  <a:pt x="1545322" y="317499"/>
                </a:lnTo>
                <a:lnTo>
                  <a:pt x="1563532" y="342899"/>
                </a:lnTo>
                <a:close/>
              </a:path>
              <a:path w="1741169" h="1739900">
                <a:moveTo>
                  <a:pt x="365319" y="609599"/>
                </a:moveTo>
                <a:lnTo>
                  <a:pt x="352456" y="609599"/>
                </a:lnTo>
                <a:lnTo>
                  <a:pt x="352027" y="355599"/>
                </a:lnTo>
                <a:lnTo>
                  <a:pt x="365319" y="355599"/>
                </a:lnTo>
                <a:lnTo>
                  <a:pt x="365319" y="609599"/>
                </a:lnTo>
                <a:close/>
              </a:path>
              <a:path w="1741169" h="1739900">
                <a:moveTo>
                  <a:pt x="620872" y="609599"/>
                </a:moveTo>
                <a:lnTo>
                  <a:pt x="608008" y="609599"/>
                </a:lnTo>
                <a:lnTo>
                  <a:pt x="608008" y="355599"/>
                </a:lnTo>
                <a:lnTo>
                  <a:pt x="620872" y="355599"/>
                </a:lnTo>
                <a:lnTo>
                  <a:pt x="620872" y="609599"/>
                </a:lnTo>
                <a:close/>
              </a:path>
              <a:path w="1741169" h="1739900">
                <a:moveTo>
                  <a:pt x="876853" y="609599"/>
                </a:moveTo>
                <a:lnTo>
                  <a:pt x="863989" y="609599"/>
                </a:lnTo>
                <a:lnTo>
                  <a:pt x="863989" y="355599"/>
                </a:lnTo>
                <a:lnTo>
                  <a:pt x="876853" y="355599"/>
                </a:lnTo>
                <a:lnTo>
                  <a:pt x="876853" y="609599"/>
                </a:lnTo>
                <a:close/>
              </a:path>
              <a:path w="1741169" h="1739900">
                <a:moveTo>
                  <a:pt x="1132405" y="609599"/>
                </a:moveTo>
                <a:lnTo>
                  <a:pt x="1119970" y="609599"/>
                </a:lnTo>
                <a:lnTo>
                  <a:pt x="1119970" y="355599"/>
                </a:lnTo>
                <a:lnTo>
                  <a:pt x="1132405" y="355599"/>
                </a:lnTo>
                <a:lnTo>
                  <a:pt x="1132405" y="609599"/>
                </a:lnTo>
                <a:close/>
              </a:path>
              <a:path w="1741169" h="1739900">
                <a:moveTo>
                  <a:pt x="1388386" y="609599"/>
                </a:moveTo>
                <a:lnTo>
                  <a:pt x="1375523" y="609599"/>
                </a:lnTo>
                <a:lnTo>
                  <a:pt x="1375523" y="355599"/>
                </a:lnTo>
                <a:lnTo>
                  <a:pt x="1388386" y="355599"/>
                </a:lnTo>
                <a:lnTo>
                  <a:pt x="1388386" y="609599"/>
                </a:lnTo>
                <a:close/>
              </a:path>
              <a:path w="1741169" h="1739900">
                <a:moveTo>
                  <a:pt x="1644367" y="609599"/>
                </a:moveTo>
                <a:lnTo>
                  <a:pt x="1631504" y="609599"/>
                </a:lnTo>
                <a:lnTo>
                  <a:pt x="1631504" y="469899"/>
                </a:lnTo>
                <a:lnTo>
                  <a:pt x="1616222" y="444499"/>
                </a:lnTo>
                <a:lnTo>
                  <a:pt x="1599935" y="419099"/>
                </a:lnTo>
                <a:lnTo>
                  <a:pt x="1582603" y="380999"/>
                </a:lnTo>
                <a:lnTo>
                  <a:pt x="1564185" y="355599"/>
                </a:lnTo>
                <a:lnTo>
                  <a:pt x="1572638" y="355599"/>
                </a:lnTo>
                <a:lnTo>
                  <a:pt x="1598153" y="380999"/>
                </a:lnTo>
                <a:lnTo>
                  <a:pt x="1621801" y="419099"/>
                </a:lnTo>
                <a:lnTo>
                  <a:pt x="1643514" y="469899"/>
                </a:lnTo>
                <a:lnTo>
                  <a:pt x="1656656" y="495299"/>
                </a:lnTo>
                <a:lnTo>
                  <a:pt x="1644367" y="495299"/>
                </a:lnTo>
                <a:lnTo>
                  <a:pt x="1644367" y="609599"/>
                </a:lnTo>
                <a:close/>
              </a:path>
              <a:path w="1741169" h="1739900">
                <a:moveTo>
                  <a:pt x="109338" y="609599"/>
                </a:moveTo>
                <a:lnTo>
                  <a:pt x="96475" y="609599"/>
                </a:lnTo>
                <a:lnTo>
                  <a:pt x="96475" y="495299"/>
                </a:lnTo>
                <a:lnTo>
                  <a:pt x="109338" y="495299"/>
                </a:lnTo>
                <a:lnTo>
                  <a:pt x="109338" y="609599"/>
                </a:lnTo>
                <a:close/>
              </a:path>
              <a:path w="1741169" h="1739900">
                <a:moveTo>
                  <a:pt x="1703033" y="609599"/>
                </a:moveTo>
                <a:lnTo>
                  <a:pt x="1687674" y="609599"/>
                </a:lnTo>
                <a:lnTo>
                  <a:pt x="1678194" y="571499"/>
                </a:lnTo>
                <a:lnTo>
                  <a:pt x="1667789" y="546099"/>
                </a:lnTo>
                <a:lnTo>
                  <a:pt x="1656500" y="520699"/>
                </a:lnTo>
                <a:lnTo>
                  <a:pt x="1644367" y="495299"/>
                </a:lnTo>
                <a:lnTo>
                  <a:pt x="1656656" y="495299"/>
                </a:lnTo>
                <a:lnTo>
                  <a:pt x="1663227" y="507999"/>
                </a:lnTo>
                <a:lnTo>
                  <a:pt x="1680871" y="546099"/>
                </a:lnTo>
                <a:lnTo>
                  <a:pt x="1696380" y="584199"/>
                </a:lnTo>
                <a:lnTo>
                  <a:pt x="1703033" y="609599"/>
                </a:lnTo>
                <a:close/>
              </a:path>
              <a:path w="1741169" h="1739900">
                <a:moveTo>
                  <a:pt x="109338" y="863599"/>
                </a:moveTo>
                <a:lnTo>
                  <a:pt x="96475" y="863599"/>
                </a:lnTo>
                <a:lnTo>
                  <a:pt x="96475" y="622299"/>
                </a:lnTo>
                <a:lnTo>
                  <a:pt x="109338" y="622299"/>
                </a:lnTo>
                <a:lnTo>
                  <a:pt x="109338" y="863599"/>
                </a:lnTo>
                <a:close/>
              </a:path>
              <a:path w="1741169" h="1739900">
                <a:moveTo>
                  <a:pt x="365319" y="863599"/>
                </a:moveTo>
                <a:lnTo>
                  <a:pt x="352456" y="863599"/>
                </a:lnTo>
                <a:lnTo>
                  <a:pt x="352456" y="622299"/>
                </a:lnTo>
                <a:lnTo>
                  <a:pt x="365319" y="622299"/>
                </a:lnTo>
                <a:lnTo>
                  <a:pt x="365319" y="863599"/>
                </a:lnTo>
                <a:close/>
              </a:path>
              <a:path w="1741169" h="1739900">
                <a:moveTo>
                  <a:pt x="620872" y="863599"/>
                </a:moveTo>
                <a:lnTo>
                  <a:pt x="608437" y="863599"/>
                </a:lnTo>
                <a:lnTo>
                  <a:pt x="608437" y="622299"/>
                </a:lnTo>
                <a:lnTo>
                  <a:pt x="620872" y="622299"/>
                </a:lnTo>
                <a:lnTo>
                  <a:pt x="620872" y="863599"/>
                </a:lnTo>
                <a:close/>
              </a:path>
              <a:path w="1741169" h="1739900">
                <a:moveTo>
                  <a:pt x="876853" y="863599"/>
                </a:moveTo>
                <a:lnTo>
                  <a:pt x="863989" y="863599"/>
                </a:lnTo>
                <a:lnTo>
                  <a:pt x="863989" y="622299"/>
                </a:lnTo>
                <a:lnTo>
                  <a:pt x="876853" y="622299"/>
                </a:lnTo>
                <a:lnTo>
                  <a:pt x="876853" y="863599"/>
                </a:lnTo>
                <a:close/>
              </a:path>
              <a:path w="1741169" h="1739900">
                <a:moveTo>
                  <a:pt x="1132405" y="863599"/>
                </a:moveTo>
                <a:lnTo>
                  <a:pt x="1119970" y="863599"/>
                </a:lnTo>
                <a:lnTo>
                  <a:pt x="1119970" y="622299"/>
                </a:lnTo>
                <a:lnTo>
                  <a:pt x="1132405" y="622299"/>
                </a:lnTo>
                <a:lnTo>
                  <a:pt x="1132405" y="863599"/>
                </a:lnTo>
                <a:close/>
              </a:path>
              <a:path w="1741169" h="1739900">
                <a:moveTo>
                  <a:pt x="1388386" y="863599"/>
                </a:moveTo>
                <a:lnTo>
                  <a:pt x="1375523" y="863599"/>
                </a:lnTo>
                <a:lnTo>
                  <a:pt x="1375523" y="622299"/>
                </a:lnTo>
                <a:lnTo>
                  <a:pt x="1388386" y="622299"/>
                </a:lnTo>
                <a:lnTo>
                  <a:pt x="1388386" y="863599"/>
                </a:lnTo>
                <a:close/>
              </a:path>
              <a:path w="1741169" h="1739900">
                <a:moveTo>
                  <a:pt x="1644367" y="863599"/>
                </a:moveTo>
                <a:lnTo>
                  <a:pt x="1631504" y="863599"/>
                </a:lnTo>
                <a:lnTo>
                  <a:pt x="1631504" y="622299"/>
                </a:lnTo>
                <a:lnTo>
                  <a:pt x="1644367" y="622299"/>
                </a:lnTo>
                <a:lnTo>
                  <a:pt x="1644367" y="863599"/>
                </a:lnTo>
                <a:close/>
              </a:path>
              <a:path w="1741169" h="1739900">
                <a:moveTo>
                  <a:pt x="1740842" y="863599"/>
                </a:moveTo>
                <a:lnTo>
                  <a:pt x="1727979" y="863599"/>
                </a:lnTo>
                <a:lnTo>
                  <a:pt x="1726288" y="812799"/>
                </a:lnTo>
                <a:lnTo>
                  <a:pt x="1721757" y="761999"/>
                </a:lnTo>
                <a:lnTo>
                  <a:pt x="1714426" y="711199"/>
                </a:lnTo>
                <a:lnTo>
                  <a:pt x="1704338" y="660399"/>
                </a:lnTo>
                <a:lnTo>
                  <a:pt x="1691533" y="622299"/>
                </a:lnTo>
                <a:lnTo>
                  <a:pt x="1706360" y="622299"/>
                </a:lnTo>
                <a:lnTo>
                  <a:pt x="1709686" y="634999"/>
                </a:lnTo>
                <a:lnTo>
                  <a:pt x="1720724" y="673099"/>
                </a:lnTo>
                <a:lnTo>
                  <a:pt x="1729425" y="723899"/>
                </a:lnTo>
                <a:lnTo>
                  <a:pt x="1735723" y="774699"/>
                </a:lnTo>
                <a:lnTo>
                  <a:pt x="1739552" y="812799"/>
                </a:lnTo>
                <a:lnTo>
                  <a:pt x="1740842" y="863599"/>
                </a:lnTo>
                <a:close/>
              </a:path>
              <a:path w="1741169" h="1739900">
                <a:moveTo>
                  <a:pt x="109338" y="1117599"/>
                </a:moveTo>
                <a:lnTo>
                  <a:pt x="96475" y="1117599"/>
                </a:lnTo>
                <a:lnTo>
                  <a:pt x="96475" y="876299"/>
                </a:lnTo>
                <a:lnTo>
                  <a:pt x="109338" y="876299"/>
                </a:lnTo>
                <a:lnTo>
                  <a:pt x="109338" y="1117599"/>
                </a:lnTo>
                <a:close/>
              </a:path>
              <a:path w="1741169" h="1739900">
                <a:moveTo>
                  <a:pt x="365319" y="1117599"/>
                </a:moveTo>
                <a:lnTo>
                  <a:pt x="352456" y="1117599"/>
                </a:lnTo>
                <a:lnTo>
                  <a:pt x="352456" y="876299"/>
                </a:lnTo>
                <a:lnTo>
                  <a:pt x="365319" y="876299"/>
                </a:lnTo>
                <a:lnTo>
                  <a:pt x="365319" y="1117599"/>
                </a:lnTo>
                <a:close/>
              </a:path>
              <a:path w="1741169" h="1739900">
                <a:moveTo>
                  <a:pt x="620872" y="1117599"/>
                </a:moveTo>
                <a:lnTo>
                  <a:pt x="608437" y="1117599"/>
                </a:lnTo>
                <a:lnTo>
                  <a:pt x="608437" y="876299"/>
                </a:lnTo>
                <a:lnTo>
                  <a:pt x="620872" y="876299"/>
                </a:lnTo>
                <a:lnTo>
                  <a:pt x="620872" y="1117599"/>
                </a:lnTo>
                <a:close/>
              </a:path>
              <a:path w="1741169" h="1739900">
                <a:moveTo>
                  <a:pt x="876853" y="1117599"/>
                </a:moveTo>
                <a:lnTo>
                  <a:pt x="863989" y="1117599"/>
                </a:lnTo>
                <a:lnTo>
                  <a:pt x="863989" y="876299"/>
                </a:lnTo>
                <a:lnTo>
                  <a:pt x="876853" y="876299"/>
                </a:lnTo>
                <a:lnTo>
                  <a:pt x="876853" y="1117599"/>
                </a:lnTo>
                <a:close/>
              </a:path>
              <a:path w="1741169" h="1739900">
                <a:moveTo>
                  <a:pt x="1132834" y="1117599"/>
                </a:moveTo>
                <a:lnTo>
                  <a:pt x="1119970" y="1117599"/>
                </a:lnTo>
                <a:lnTo>
                  <a:pt x="1119970" y="876299"/>
                </a:lnTo>
                <a:lnTo>
                  <a:pt x="1132834" y="876299"/>
                </a:lnTo>
                <a:lnTo>
                  <a:pt x="1132834" y="1117599"/>
                </a:lnTo>
                <a:close/>
              </a:path>
              <a:path w="1741169" h="1739900">
                <a:moveTo>
                  <a:pt x="1388386" y="1117599"/>
                </a:moveTo>
                <a:lnTo>
                  <a:pt x="1375952" y="1117599"/>
                </a:lnTo>
                <a:lnTo>
                  <a:pt x="1375952" y="876299"/>
                </a:lnTo>
                <a:lnTo>
                  <a:pt x="1388386" y="876299"/>
                </a:lnTo>
                <a:lnTo>
                  <a:pt x="1388386" y="1117599"/>
                </a:lnTo>
                <a:close/>
              </a:path>
              <a:path w="1741169" h="1739900">
                <a:moveTo>
                  <a:pt x="1644367" y="1117599"/>
                </a:moveTo>
                <a:lnTo>
                  <a:pt x="1631504" y="1117599"/>
                </a:lnTo>
                <a:lnTo>
                  <a:pt x="1631504" y="876299"/>
                </a:lnTo>
                <a:lnTo>
                  <a:pt x="1644367" y="876299"/>
                </a:lnTo>
                <a:lnTo>
                  <a:pt x="1644367" y="1117599"/>
                </a:lnTo>
                <a:close/>
              </a:path>
              <a:path w="1741169" h="1739900">
                <a:moveTo>
                  <a:pt x="1704399" y="1117599"/>
                </a:moveTo>
                <a:lnTo>
                  <a:pt x="1690247" y="1117599"/>
                </a:lnTo>
                <a:lnTo>
                  <a:pt x="1703473" y="1066799"/>
                </a:lnTo>
                <a:lnTo>
                  <a:pt x="1713840" y="1015999"/>
                </a:lnTo>
                <a:lnTo>
                  <a:pt x="1721366" y="965199"/>
                </a:lnTo>
                <a:lnTo>
                  <a:pt x="1726072" y="927099"/>
                </a:lnTo>
                <a:lnTo>
                  <a:pt x="1727979" y="876299"/>
                </a:lnTo>
                <a:lnTo>
                  <a:pt x="1740472" y="876299"/>
                </a:lnTo>
                <a:lnTo>
                  <a:pt x="1739360" y="914399"/>
                </a:lnTo>
                <a:lnTo>
                  <a:pt x="1734938" y="965199"/>
                </a:lnTo>
                <a:lnTo>
                  <a:pt x="1727613" y="1015999"/>
                </a:lnTo>
                <a:lnTo>
                  <a:pt x="1717421" y="1066799"/>
                </a:lnTo>
                <a:lnTo>
                  <a:pt x="1704399" y="1117599"/>
                </a:lnTo>
                <a:close/>
              </a:path>
              <a:path w="1741169" h="1739900">
                <a:moveTo>
                  <a:pt x="109338" y="1231899"/>
                </a:moveTo>
                <a:lnTo>
                  <a:pt x="96475" y="1231899"/>
                </a:lnTo>
                <a:lnTo>
                  <a:pt x="96475" y="1130299"/>
                </a:lnTo>
                <a:lnTo>
                  <a:pt x="109338" y="1130299"/>
                </a:lnTo>
                <a:lnTo>
                  <a:pt x="109338" y="1231899"/>
                </a:lnTo>
                <a:close/>
              </a:path>
              <a:path w="1741169" h="1739900">
                <a:moveTo>
                  <a:pt x="365319" y="1371599"/>
                </a:moveTo>
                <a:lnTo>
                  <a:pt x="352456" y="1371599"/>
                </a:lnTo>
                <a:lnTo>
                  <a:pt x="352456" y="1130299"/>
                </a:lnTo>
                <a:lnTo>
                  <a:pt x="365319" y="1130299"/>
                </a:lnTo>
                <a:lnTo>
                  <a:pt x="365319" y="1371599"/>
                </a:lnTo>
                <a:close/>
              </a:path>
              <a:path w="1741169" h="1739900">
                <a:moveTo>
                  <a:pt x="620872" y="1371599"/>
                </a:moveTo>
                <a:lnTo>
                  <a:pt x="608437" y="1371599"/>
                </a:lnTo>
                <a:lnTo>
                  <a:pt x="608437" y="1130299"/>
                </a:lnTo>
                <a:lnTo>
                  <a:pt x="620872" y="1130299"/>
                </a:lnTo>
                <a:lnTo>
                  <a:pt x="620872" y="1371599"/>
                </a:lnTo>
                <a:close/>
              </a:path>
              <a:path w="1741169" h="1739900">
                <a:moveTo>
                  <a:pt x="876853" y="1371599"/>
                </a:moveTo>
                <a:lnTo>
                  <a:pt x="863989" y="1371599"/>
                </a:lnTo>
                <a:lnTo>
                  <a:pt x="863989" y="1130299"/>
                </a:lnTo>
                <a:lnTo>
                  <a:pt x="876853" y="1130299"/>
                </a:lnTo>
                <a:lnTo>
                  <a:pt x="876853" y="1371599"/>
                </a:lnTo>
                <a:close/>
              </a:path>
              <a:path w="1741169" h="1739900">
                <a:moveTo>
                  <a:pt x="1132834" y="1371599"/>
                </a:moveTo>
                <a:lnTo>
                  <a:pt x="1119970" y="1371599"/>
                </a:lnTo>
                <a:lnTo>
                  <a:pt x="1119970" y="1130299"/>
                </a:lnTo>
                <a:lnTo>
                  <a:pt x="1132834" y="1130299"/>
                </a:lnTo>
                <a:lnTo>
                  <a:pt x="1132834" y="1371599"/>
                </a:lnTo>
                <a:close/>
              </a:path>
              <a:path w="1741169" h="1739900">
                <a:moveTo>
                  <a:pt x="1388386" y="1371599"/>
                </a:moveTo>
                <a:lnTo>
                  <a:pt x="1375952" y="1371599"/>
                </a:lnTo>
                <a:lnTo>
                  <a:pt x="1375952" y="1130299"/>
                </a:lnTo>
                <a:lnTo>
                  <a:pt x="1388386" y="1130299"/>
                </a:lnTo>
                <a:lnTo>
                  <a:pt x="1388386" y="1371599"/>
                </a:lnTo>
                <a:close/>
              </a:path>
              <a:path w="1741169" h="1739900">
                <a:moveTo>
                  <a:pt x="1578645" y="1371599"/>
                </a:moveTo>
                <a:lnTo>
                  <a:pt x="1561184" y="1371599"/>
                </a:lnTo>
                <a:lnTo>
                  <a:pt x="1580492" y="1346199"/>
                </a:lnTo>
                <a:lnTo>
                  <a:pt x="1598595" y="1320799"/>
                </a:lnTo>
                <a:lnTo>
                  <a:pt x="1615572" y="1282699"/>
                </a:lnTo>
                <a:lnTo>
                  <a:pt x="1631504" y="1257299"/>
                </a:lnTo>
                <a:lnTo>
                  <a:pt x="1631504" y="1130299"/>
                </a:lnTo>
                <a:lnTo>
                  <a:pt x="1644367" y="1130299"/>
                </a:lnTo>
                <a:lnTo>
                  <a:pt x="1644367" y="1231899"/>
                </a:lnTo>
                <a:lnTo>
                  <a:pt x="1659369" y="1231899"/>
                </a:lnTo>
                <a:lnTo>
                  <a:pt x="1648724" y="1257299"/>
                </a:lnTo>
                <a:lnTo>
                  <a:pt x="1624750" y="1295399"/>
                </a:lnTo>
                <a:lnTo>
                  <a:pt x="1598131" y="1346199"/>
                </a:lnTo>
                <a:lnTo>
                  <a:pt x="1578645" y="1371599"/>
                </a:lnTo>
                <a:close/>
              </a:path>
              <a:path w="1741169" h="1739900">
                <a:moveTo>
                  <a:pt x="1659369" y="1231899"/>
                </a:moveTo>
                <a:lnTo>
                  <a:pt x="1644367" y="1231899"/>
                </a:lnTo>
                <a:lnTo>
                  <a:pt x="1656179" y="1206499"/>
                </a:lnTo>
                <a:lnTo>
                  <a:pt x="1667146" y="1181099"/>
                </a:lnTo>
                <a:lnTo>
                  <a:pt x="1677229" y="1155699"/>
                </a:lnTo>
                <a:lnTo>
                  <a:pt x="1686387" y="1130299"/>
                </a:lnTo>
                <a:lnTo>
                  <a:pt x="1699128" y="1130299"/>
                </a:lnTo>
                <a:lnTo>
                  <a:pt x="1688585" y="1155699"/>
                </a:lnTo>
                <a:lnTo>
                  <a:pt x="1670014" y="1206499"/>
                </a:lnTo>
                <a:lnTo>
                  <a:pt x="1659369" y="1231899"/>
                </a:lnTo>
                <a:close/>
              </a:path>
              <a:path w="1741169" h="1739900">
                <a:moveTo>
                  <a:pt x="364890" y="1549399"/>
                </a:moveTo>
                <a:lnTo>
                  <a:pt x="352456" y="1549399"/>
                </a:lnTo>
                <a:lnTo>
                  <a:pt x="352456" y="1384299"/>
                </a:lnTo>
                <a:lnTo>
                  <a:pt x="364890" y="1384299"/>
                </a:lnTo>
                <a:lnTo>
                  <a:pt x="364890" y="1549399"/>
                </a:lnTo>
                <a:close/>
              </a:path>
              <a:path w="1741169" h="1739900">
                <a:moveTo>
                  <a:pt x="620872" y="1625599"/>
                </a:moveTo>
                <a:lnTo>
                  <a:pt x="608008" y="1625599"/>
                </a:lnTo>
                <a:lnTo>
                  <a:pt x="608008" y="1384299"/>
                </a:lnTo>
                <a:lnTo>
                  <a:pt x="620872" y="1384299"/>
                </a:lnTo>
                <a:lnTo>
                  <a:pt x="620872" y="1625599"/>
                </a:lnTo>
                <a:close/>
              </a:path>
              <a:path w="1741169" h="1739900">
                <a:moveTo>
                  <a:pt x="876853" y="1625599"/>
                </a:moveTo>
                <a:lnTo>
                  <a:pt x="863989" y="1625599"/>
                </a:lnTo>
                <a:lnTo>
                  <a:pt x="863989" y="1384299"/>
                </a:lnTo>
                <a:lnTo>
                  <a:pt x="876853" y="1384299"/>
                </a:lnTo>
                <a:lnTo>
                  <a:pt x="876853" y="1625599"/>
                </a:lnTo>
                <a:close/>
              </a:path>
              <a:path w="1741169" h="1739900">
                <a:moveTo>
                  <a:pt x="1132834" y="1625599"/>
                </a:moveTo>
                <a:lnTo>
                  <a:pt x="1119970" y="1625599"/>
                </a:lnTo>
                <a:lnTo>
                  <a:pt x="1119970" y="1384299"/>
                </a:lnTo>
                <a:lnTo>
                  <a:pt x="1132834" y="1384299"/>
                </a:lnTo>
                <a:lnTo>
                  <a:pt x="1132834" y="1625599"/>
                </a:lnTo>
                <a:close/>
              </a:path>
              <a:path w="1741169" h="1739900">
                <a:moveTo>
                  <a:pt x="1291203" y="1625599"/>
                </a:moveTo>
                <a:lnTo>
                  <a:pt x="1261467" y="1625599"/>
                </a:lnTo>
                <a:lnTo>
                  <a:pt x="1291053" y="1612899"/>
                </a:lnTo>
                <a:lnTo>
                  <a:pt x="1319996" y="1587499"/>
                </a:lnTo>
                <a:lnTo>
                  <a:pt x="1348295" y="1574799"/>
                </a:lnTo>
                <a:lnTo>
                  <a:pt x="1375952" y="1562099"/>
                </a:lnTo>
                <a:lnTo>
                  <a:pt x="1375952" y="1384299"/>
                </a:lnTo>
                <a:lnTo>
                  <a:pt x="1388386" y="1384299"/>
                </a:lnTo>
                <a:lnTo>
                  <a:pt x="1388386" y="1549399"/>
                </a:lnTo>
                <a:lnTo>
                  <a:pt x="1407336" y="1549399"/>
                </a:lnTo>
                <a:lnTo>
                  <a:pt x="1394542" y="1562099"/>
                </a:lnTo>
                <a:lnTo>
                  <a:pt x="1354465" y="1587499"/>
                </a:lnTo>
                <a:lnTo>
                  <a:pt x="1312791" y="1612899"/>
                </a:lnTo>
                <a:lnTo>
                  <a:pt x="1291203" y="1625599"/>
                </a:lnTo>
                <a:close/>
              </a:path>
              <a:path w="1741169" h="1739900">
                <a:moveTo>
                  <a:pt x="1407336" y="1549399"/>
                </a:moveTo>
                <a:lnTo>
                  <a:pt x="1388386" y="1549399"/>
                </a:lnTo>
                <a:lnTo>
                  <a:pt x="1424390" y="1523999"/>
                </a:lnTo>
                <a:lnTo>
                  <a:pt x="1458768" y="1485899"/>
                </a:lnTo>
                <a:lnTo>
                  <a:pt x="1491437" y="1460499"/>
                </a:lnTo>
                <a:lnTo>
                  <a:pt x="1522316" y="1422399"/>
                </a:lnTo>
                <a:lnTo>
                  <a:pt x="1551322" y="1384299"/>
                </a:lnTo>
                <a:lnTo>
                  <a:pt x="1567616" y="1384299"/>
                </a:lnTo>
                <a:lnTo>
                  <a:pt x="1536960" y="1422399"/>
                </a:lnTo>
                <a:lnTo>
                  <a:pt x="1504230" y="1460499"/>
                </a:lnTo>
                <a:lnTo>
                  <a:pt x="1469520" y="1498599"/>
                </a:lnTo>
                <a:lnTo>
                  <a:pt x="1432925" y="1523999"/>
                </a:lnTo>
                <a:lnTo>
                  <a:pt x="1407336" y="1549399"/>
                </a:lnTo>
                <a:close/>
              </a:path>
              <a:path w="1741169" h="1739900">
                <a:moveTo>
                  <a:pt x="863989" y="1727199"/>
                </a:moveTo>
                <a:lnTo>
                  <a:pt x="751320" y="1727199"/>
                </a:lnTo>
                <a:lnTo>
                  <a:pt x="520486" y="1663699"/>
                </a:lnTo>
                <a:lnTo>
                  <a:pt x="476373" y="1638299"/>
                </a:lnTo>
                <a:lnTo>
                  <a:pt x="505959" y="1638299"/>
                </a:lnTo>
                <a:lnTo>
                  <a:pt x="556340" y="1663699"/>
                </a:lnTo>
                <a:lnTo>
                  <a:pt x="582054" y="1676399"/>
                </a:lnTo>
                <a:lnTo>
                  <a:pt x="620872" y="1676399"/>
                </a:lnTo>
                <a:lnTo>
                  <a:pt x="620872" y="1689099"/>
                </a:lnTo>
                <a:lnTo>
                  <a:pt x="668548" y="1701799"/>
                </a:lnTo>
                <a:lnTo>
                  <a:pt x="716822" y="1701799"/>
                </a:lnTo>
                <a:lnTo>
                  <a:pt x="765569" y="1714499"/>
                </a:lnTo>
                <a:lnTo>
                  <a:pt x="814666" y="1714499"/>
                </a:lnTo>
                <a:lnTo>
                  <a:pt x="863989" y="1727199"/>
                </a:lnTo>
                <a:close/>
              </a:path>
              <a:path w="1741169" h="1739900">
                <a:moveTo>
                  <a:pt x="620872" y="1676399"/>
                </a:moveTo>
                <a:lnTo>
                  <a:pt x="608008" y="1676399"/>
                </a:lnTo>
                <a:lnTo>
                  <a:pt x="608008" y="1638299"/>
                </a:lnTo>
                <a:lnTo>
                  <a:pt x="620872" y="1638299"/>
                </a:lnTo>
                <a:lnTo>
                  <a:pt x="620872" y="1676399"/>
                </a:lnTo>
                <a:close/>
              </a:path>
              <a:path w="1741169" h="1739900">
                <a:moveTo>
                  <a:pt x="876853" y="1727199"/>
                </a:moveTo>
                <a:lnTo>
                  <a:pt x="863989" y="1727199"/>
                </a:lnTo>
                <a:lnTo>
                  <a:pt x="863989" y="1638299"/>
                </a:lnTo>
                <a:lnTo>
                  <a:pt x="876853" y="1638299"/>
                </a:lnTo>
                <a:lnTo>
                  <a:pt x="876853" y="1727199"/>
                </a:lnTo>
                <a:close/>
              </a:path>
              <a:path w="1741169" h="1739900">
                <a:moveTo>
                  <a:pt x="989093" y="1727199"/>
                </a:moveTo>
                <a:lnTo>
                  <a:pt x="876853" y="1727199"/>
                </a:lnTo>
                <a:lnTo>
                  <a:pt x="926176" y="1714499"/>
                </a:lnTo>
                <a:lnTo>
                  <a:pt x="975273" y="1714499"/>
                </a:lnTo>
                <a:lnTo>
                  <a:pt x="1024020" y="1701799"/>
                </a:lnTo>
                <a:lnTo>
                  <a:pt x="1072294" y="1701799"/>
                </a:lnTo>
                <a:lnTo>
                  <a:pt x="1119970" y="1689099"/>
                </a:lnTo>
                <a:lnTo>
                  <a:pt x="1119970" y="1638299"/>
                </a:lnTo>
                <a:lnTo>
                  <a:pt x="1132834" y="1638299"/>
                </a:lnTo>
                <a:lnTo>
                  <a:pt x="1132834" y="1676399"/>
                </a:lnTo>
                <a:lnTo>
                  <a:pt x="1174981" y="1676399"/>
                </a:lnTo>
                <a:lnTo>
                  <a:pt x="989093" y="1727199"/>
                </a:lnTo>
                <a:close/>
              </a:path>
              <a:path w="1741169" h="1739900">
                <a:moveTo>
                  <a:pt x="1174981" y="1676399"/>
                </a:moveTo>
                <a:lnTo>
                  <a:pt x="1158788" y="1676399"/>
                </a:lnTo>
                <a:lnTo>
                  <a:pt x="1184502" y="1663699"/>
                </a:lnTo>
                <a:lnTo>
                  <a:pt x="1234883" y="1638299"/>
                </a:lnTo>
                <a:lnTo>
                  <a:pt x="1264040" y="1638299"/>
                </a:lnTo>
                <a:lnTo>
                  <a:pt x="1219927" y="1663699"/>
                </a:lnTo>
                <a:lnTo>
                  <a:pt x="1174981" y="1676399"/>
                </a:lnTo>
                <a:close/>
              </a:path>
              <a:path w="1741169" h="1739900">
                <a:moveTo>
                  <a:pt x="894039" y="1739899"/>
                </a:moveTo>
                <a:lnTo>
                  <a:pt x="846374" y="1739899"/>
                </a:lnTo>
                <a:lnTo>
                  <a:pt x="798764" y="1727199"/>
                </a:lnTo>
                <a:lnTo>
                  <a:pt x="941649" y="1727199"/>
                </a:lnTo>
                <a:lnTo>
                  <a:pt x="894039" y="1739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21042" y="6723999"/>
            <a:ext cx="1495425" cy="1743075"/>
          </a:xfrm>
          <a:custGeom>
            <a:avLst/>
            <a:gdLst/>
            <a:ahLst/>
            <a:cxnLst/>
            <a:rect l="l" t="t" r="r" b="b"/>
            <a:pathLst>
              <a:path w="1495425" h="1743075">
                <a:moveTo>
                  <a:pt x="977355" y="659081"/>
                </a:moveTo>
                <a:lnTo>
                  <a:pt x="954590" y="654450"/>
                </a:lnTo>
                <a:lnTo>
                  <a:pt x="935948" y="641841"/>
                </a:lnTo>
                <a:lnTo>
                  <a:pt x="923351" y="623180"/>
                </a:lnTo>
                <a:lnTo>
                  <a:pt x="918725" y="600392"/>
                </a:lnTo>
                <a:lnTo>
                  <a:pt x="923269" y="577604"/>
                </a:lnTo>
                <a:lnTo>
                  <a:pt x="935728" y="558943"/>
                </a:lnTo>
                <a:lnTo>
                  <a:pt x="954343" y="546334"/>
                </a:lnTo>
                <a:lnTo>
                  <a:pt x="977355" y="541703"/>
                </a:lnTo>
                <a:lnTo>
                  <a:pt x="1000120" y="546334"/>
                </a:lnTo>
                <a:lnTo>
                  <a:pt x="1018762" y="558943"/>
                </a:lnTo>
                <a:lnTo>
                  <a:pt x="1031358" y="577604"/>
                </a:lnTo>
                <a:lnTo>
                  <a:pt x="1035984" y="600392"/>
                </a:lnTo>
                <a:lnTo>
                  <a:pt x="1031358" y="623180"/>
                </a:lnTo>
                <a:lnTo>
                  <a:pt x="1018762" y="641841"/>
                </a:lnTo>
                <a:lnTo>
                  <a:pt x="1000120" y="654450"/>
                </a:lnTo>
                <a:lnTo>
                  <a:pt x="977355" y="659081"/>
                </a:lnTo>
                <a:close/>
              </a:path>
              <a:path w="1495425" h="1743075">
                <a:moveTo>
                  <a:pt x="517699" y="659081"/>
                </a:moveTo>
                <a:lnTo>
                  <a:pt x="494934" y="654450"/>
                </a:lnTo>
                <a:lnTo>
                  <a:pt x="476292" y="641841"/>
                </a:lnTo>
                <a:lnTo>
                  <a:pt x="463695" y="623180"/>
                </a:lnTo>
                <a:lnTo>
                  <a:pt x="459069" y="600392"/>
                </a:lnTo>
                <a:lnTo>
                  <a:pt x="463695" y="577604"/>
                </a:lnTo>
                <a:lnTo>
                  <a:pt x="476292" y="558943"/>
                </a:lnTo>
                <a:lnTo>
                  <a:pt x="494934" y="546334"/>
                </a:lnTo>
                <a:lnTo>
                  <a:pt x="517699" y="541703"/>
                </a:lnTo>
                <a:lnTo>
                  <a:pt x="540464" y="546334"/>
                </a:lnTo>
                <a:lnTo>
                  <a:pt x="559106" y="558943"/>
                </a:lnTo>
                <a:lnTo>
                  <a:pt x="571702" y="577604"/>
                </a:lnTo>
                <a:lnTo>
                  <a:pt x="576328" y="600392"/>
                </a:lnTo>
                <a:lnTo>
                  <a:pt x="571702" y="623180"/>
                </a:lnTo>
                <a:lnTo>
                  <a:pt x="559106" y="641841"/>
                </a:lnTo>
                <a:lnTo>
                  <a:pt x="540464" y="654450"/>
                </a:lnTo>
                <a:lnTo>
                  <a:pt x="517699" y="659081"/>
                </a:lnTo>
                <a:close/>
              </a:path>
              <a:path w="1495425" h="1743075">
                <a:moveTo>
                  <a:pt x="58629" y="659081"/>
                </a:moveTo>
                <a:lnTo>
                  <a:pt x="35864" y="654450"/>
                </a:lnTo>
                <a:lnTo>
                  <a:pt x="17222" y="641841"/>
                </a:lnTo>
                <a:lnTo>
                  <a:pt x="4626" y="623180"/>
                </a:lnTo>
                <a:lnTo>
                  <a:pt x="0" y="600392"/>
                </a:lnTo>
                <a:lnTo>
                  <a:pt x="4626" y="577604"/>
                </a:lnTo>
                <a:lnTo>
                  <a:pt x="17222" y="558943"/>
                </a:lnTo>
                <a:lnTo>
                  <a:pt x="35864" y="546334"/>
                </a:lnTo>
                <a:lnTo>
                  <a:pt x="58629" y="541703"/>
                </a:lnTo>
                <a:lnTo>
                  <a:pt x="81394" y="546334"/>
                </a:lnTo>
                <a:lnTo>
                  <a:pt x="100036" y="558943"/>
                </a:lnTo>
                <a:lnTo>
                  <a:pt x="112632" y="577604"/>
                </a:lnTo>
                <a:lnTo>
                  <a:pt x="117259" y="600392"/>
                </a:lnTo>
                <a:lnTo>
                  <a:pt x="112632" y="623180"/>
                </a:lnTo>
                <a:lnTo>
                  <a:pt x="100036" y="641841"/>
                </a:lnTo>
                <a:lnTo>
                  <a:pt x="81394" y="654450"/>
                </a:lnTo>
                <a:lnTo>
                  <a:pt x="58629" y="659081"/>
                </a:lnTo>
                <a:close/>
              </a:path>
              <a:path w="1495425" h="1743075">
                <a:moveTo>
                  <a:pt x="1436424" y="659081"/>
                </a:moveTo>
                <a:lnTo>
                  <a:pt x="1413660" y="654450"/>
                </a:lnTo>
                <a:lnTo>
                  <a:pt x="1395017" y="641841"/>
                </a:lnTo>
                <a:lnTo>
                  <a:pt x="1382421" y="623180"/>
                </a:lnTo>
                <a:lnTo>
                  <a:pt x="1377795" y="600392"/>
                </a:lnTo>
                <a:lnTo>
                  <a:pt x="1382421" y="577604"/>
                </a:lnTo>
                <a:lnTo>
                  <a:pt x="1395017" y="558943"/>
                </a:lnTo>
                <a:lnTo>
                  <a:pt x="1413660" y="546334"/>
                </a:lnTo>
                <a:lnTo>
                  <a:pt x="1436424" y="541703"/>
                </a:lnTo>
                <a:lnTo>
                  <a:pt x="1459189" y="546334"/>
                </a:lnTo>
                <a:lnTo>
                  <a:pt x="1477832" y="558943"/>
                </a:lnTo>
                <a:lnTo>
                  <a:pt x="1490428" y="577604"/>
                </a:lnTo>
                <a:lnTo>
                  <a:pt x="1495054" y="600392"/>
                </a:lnTo>
                <a:lnTo>
                  <a:pt x="1490428" y="623180"/>
                </a:lnTo>
                <a:lnTo>
                  <a:pt x="1477832" y="641841"/>
                </a:lnTo>
                <a:lnTo>
                  <a:pt x="1459189" y="654450"/>
                </a:lnTo>
                <a:lnTo>
                  <a:pt x="1436424" y="659081"/>
                </a:lnTo>
                <a:close/>
              </a:path>
              <a:path w="1495425" h="1743075">
                <a:moveTo>
                  <a:pt x="977355" y="1201371"/>
                </a:moveTo>
                <a:lnTo>
                  <a:pt x="954590" y="1196740"/>
                </a:lnTo>
                <a:lnTo>
                  <a:pt x="935948" y="1184131"/>
                </a:lnTo>
                <a:lnTo>
                  <a:pt x="923351" y="1165470"/>
                </a:lnTo>
                <a:lnTo>
                  <a:pt x="918725" y="1142682"/>
                </a:lnTo>
                <a:lnTo>
                  <a:pt x="923269" y="1119894"/>
                </a:lnTo>
                <a:lnTo>
                  <a:pt x="935728" y="1101233"/>
                </a:lnTo>
                <a:lnTo>
                  <a:pt x="954343" y="1088624"/>
                </a:lnTo>
                <a:lnTo>
                  <a:pt x="977355" y="1083993"/>
                </a:lnTo>
                <a:lnTo>
                  <a:pt x="1000120" y="1088624"/>
                </a:lnTo>
                <a:lnTo>
                  <a:pt x="1018762" y="1101233"/>
                </a:lnTo>
                <a:lnTo>
                  <a:pt x="1031358" y="1119894"/>
                </a:lnTo>
                <a:lnTo>
                  <a:pt x="1035984" y="1142682"/>
                </a:lnTo>
                <a:lnTo>
                  <a:pt x="1031358" y="1165470"/>
                </a:lnTo>
                <a:lnTo>
                  <a:pt x="1018762" y="1184131"/>
                </a:lnTo>
                <a:lnTo>
                  <a:pt x="1000120" y="1196740"/>
                </a:lnTo>
                <a:lnTo>
                  <a:pt x="977355" y="1201371"/>
                </a:lnTo>
                <a:close/>
              </a:path>
              <a:path w="1495425" h="1743075">
                <a:moveTo>
                  <a:pt x="517699" y="1201371"/>
                </a:moveTo>
                <a:lnTo>
                  <a:pt x="494934" y="1196740"/>
                </a:lnTo>
                <a:lnTo>
                  <a:pt x="476292" y="1184131"/>
                </a:lnTo>
                <a:lnTo>
                  <a:pt x="463695" y="1165470"/>
                </a:lnTo>
                <a:lnTo>
                  <a:pt x="459069" y="1142682"/>
                </a:lnTo>
                <a:lnTo>
                  <a:pt x="463695" y="1119894"/>
                </a:lnTo>
                <a:lnTo>
                  <a:pt x="476292" y="1101233"/>
                </a:lnTo>
                <a:lnTo>
                  <a:pt x="494934" y="1088624"/>
                </a:lnTo>
                <a:lnTo>
                  <a:pt x="517699" y="1083993"/>
                </a:lnTo>
                <a:lnTo>
                  <a:pt x="540464" y="1088624"/>
                </a:lnTo>
                <a:lnTo>
                  <a:pt x="559106" y="1101233"/>
                </a:lnTo>
                <a:lnTo>
                  <a:pt x="571702" y="1119894"/>
                </a:lnTo>
                <a:lnTo>
                  <a:pt x="576328" y="1142682"/>
                </a:lnTo>
                <a:lnTo>
                  <a:pt x="571702" y="1165470"/>
                </a:lnTo>
                <a:lnTo>
                  <a:pt x="559106" y="1184131"/>
                </a:lnTo>
                <a:lnTo>
                  <a:pt x="540464" y="1196740"/>
                </a:lnTo>
                <a:lnTo>
                  <a:pt x="517699" y="1201371"/>
                </a:lnTo>
                <a:close/>
              </a:path>
              <a:path w="1495425" h="1743075">
                <a:moveTo>
                  <a:pt x="58629" y="1201371"/>
                </a:moveTo>
                <a:lnTo>
                  <a:pt x="35864" y="1196740"/>
                </a:lnTo>
                <a:lnTo>
                  <a:pt x="17222" y="1184131"/>
                </a:lnTo>
                <a:lnTo>
                  <a:pt x="4626" y="1165470"/>
                </a:lnTo>
                <a:lnTo>
                  <a:pt x="0" y="1142682"/>
                </a:lnTo>
                <a:lnTo>
                  <a:pt x="4626" y="1119894"/>
                </a:lnTo>
                <a:lnTo>
                  <a:pt x="17222" y="1101233"/>
                </a:lnTo>
                <a:lnTo>
                  <a:pt x="35864" y="1088624"/>
                </a:lnTo>
                <a:lnTo>
                  <a:pt x="58629" y="1083993"/>
                </a:lnTo>
                <a:lnTo>
                  <a:pt x="81394" y="1088624"/>
                </a:lnTo>
                <a:lnTo>
                  <a:pt x="100036" y="1101233"/>
                </a:lnTo>
                <a:lnTo>
                  <a:pt x="112632" y="1119894"/>
                </a:lnTo>
                <a:lnTo>
                  <a:pt x="117259" y="1142682"/>
                </a:lnTo>
                <a:lnTo>
                  <a:pt x="112632" y="1165470"/>
                </a:lnTo>
                <a:lnTo>
                  <a:pt x="100036" y="1184131"/>
                </a:lnTo>
                <a:lnTo>
                  <a:pt x="81394" y="1196740"/>
                </a:lnTo>
                <a:lnTo>
                  <a:pt x="58629" y="1201371"/>
                </a:lnTo>
                <a:close/>
              </a:path>
              <a:path w="1495425" h="1743075">
                <a:moveTo>
                  <a:pt x="1436424" y="1201371"/>
                </a:moveTo>
                <a:lnTo>
                  <a:pt x="1413660" y="1196740"/>
                </a:lnTo>
                <a:lnTo>
                  <a:pt x="1395017" y="1184131"/>
                </a:lnTo>
                <a:lnTo>
                  <a:pt x="1382421" y="1165470"/>
                </a:lnTo>
                <a:lnTo>
                  <a:pt x="1377795" y="1142682"/>
                </a:lnTo>
                <a:lnTo>
                  <a:pt x="1382421" y="1119894"/>
                </a:lnTo>
                <a:lnTo>
                  <a:pt x="1395017" y="1101233"/>
                </a:lnTo>
                <a:lnTo>
                  <a:pt x="1413660" y="1088624"/>
                </a:lnTo>
                <a:lnTo>
                  <a:pt x="1436424" y="1083993"/>
                </a:lnTo>
                <a:lnTo>
                  <a:pt x="1459189" y="1088624"/>
                </a:lnTo>
                <a:lnTo>
                  <a:pt x="1477832" y="1101233"/>
                </a:lnTo>
                <a:lnTo>
                  <a:pt x="1490428" y="1119894"/>
                </a:lnTo>
                <a:lnTo>
                  <a:pt x="1495054" y="1142682"/>
                </a:lnTo>
                <a:lnTo>
                  <a:pt x="1490428" y="1165470"/>
                </a:lnTo>
                <a:lnTo>
                  <a:pt x="1477832" y="1184131"/>
                </a:lnTo>
                <a:lnTo>
                  <a:pt x="1459189" y="1196740"/>
                </a:lnTo>
                <a:lnTo>
                  <a:pt x="1436424" y="1201371"/>
                </a:lnTo>
                <a:close/>
              </a:path>
              <a:path w="1495425" h="1743075">
                <a:moveTo>
                  <a:pt x="977355" y="117378"/>
                </a:moveTo>
                <a:lnTo>
                  <a:pt x="954590" y="112747"/>
                </a:lnTo>
                <a:lnTo>
                  <a:pt x="935948" y="100138"/>
                </a:lnTo>
                <a:lnTo>
                  <a:pt x="923351" y="81477"/>
                </a:lnTo>
                <a:lnTo>
                  <a:pt x="918725" y="58689"/>
                </a:lnTo>
                <a:lnTo>
                  <a:pt x="923269" y="35901"/>
                </a:lnTo>
                <a:lnTo>
                  <a:pt x="935728" y="17240"/>
                </a:lnTo>
                <a:lnTo>
                  <a:pt x="954343" y="4630"/>
                </a:lnTo>
                <a:lnTo>
                  <a:pt x="977355" y="0"/>
                </a:lnTo>
                <a:lnTo>
                  <a:pt x="1000120" y="4630"/>
                </a:lnTo>
                <a:lnTo>
                  <a:pt x="1018762" y="17240"/>
                </a:lnTo>
                <a:lnTo>
                  <a:pt x="1031358" y="35901"/>
                </a:lnTo>
                <a:lnTo>
                  <a:pt x="1035984" y="58689"/>
                </a:lnTo>
                <a:lnTo>
                  <a:pt x="1031358" y="81477"/>
                </a:lnTo>
                <a:lnTo>
                  <a:pt x="1018762" y="100138"/>
                </a:lnTo>
                <a:lnTo>
                  <a:pt x="1000120" y="112747"/>
                </a:lnTo>
                <a:lnTo>
                  <a:pt x="977355" y="117378"/>
                </a:lnTo>
                <a:close/>
              </a:path>
              <a:path w="1495425" h="1743075">
                <a:moveTo>
                  <a:pt x="517699" y="117378"/>
                </a:moveTo>
                <a:lnTo>
                  <a:pt x="494934" y="112747"/>
                </a:lnTo>
                <a:lnTo>
                  <a:pt x="476292" y="100138"/>
                </a:lnTo>
                <a:lnTo>
                  <a:pt x="463695" y="81477"/>
                </a:lnTo>
                <a:lnTo>
                  <a:pt x="459069" y="58689"/>
                </a:lnTo>
                <a:lnTo>
                  <a:pt x="463695" y="35901"/>
                </a:lnTo>
                <a:lnTo>
                  <a:pt x="476292" y="17240"/>
                </a:lnTo>
                <a:lnTo>
                  <a:pt x="494934" y="4630"/>
                </a:lnTo>
                <a:lnTo>
                  <a:pt x="517699" y="0"/>
                </a:lnTo>
                <a:lnTo>
                  <a:pt x="540464" y="4630"/>
                </a:lnTo>
                <a:lnTo>
                  <a:pt x="559106" y="17240"/>
                </a:lnTo>
                <a:lnTo>
                  <a:pt x="571702" y="35901"/>
                </a:lnTo>
                <a:lnTo>
                  <a:pt x="576328" y="58689"/>
                </a:lnTo>
                <a:lnTo>
                  <a:pt x="571702" y="81477"/>
                </a:lnTo>
                <a:lnTo>
                  <a:pt x="559106" y="100138"/>
                </a:lnTo>
                <a:lnTo>
                  <a:pt x="540464" y="112747"/>
                </a:lnTo>
                <a:lnTo>
                  <a:pt x="517699" y="117378"/>
                </a:lnTo>
                <a:close/>
              </a:path>
              <a:path w="1495425" h="1743075">
                <a:moveTo>
                  <a:pt x="58629" y="117378"/>
                </a:moveTo>
                <a:lnTo>
                  <a:pt x="35864" y="112747"/>
                </a:lnTo>
                <a:lnTo>
                  <a:pt x="17222" y="100138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9" y="58689"/>
                </a:lnTo>
                <a:lnTo>
                  <a:pt x="112632" y="81477"/>
                </a:lnTo>
                <a:lnTo>
                  <a:pt x="100036" y="100138"/>
                </a:lnTo>
                <a:lnTo>
                  <a:pt x="81394" y="112747"/>
                </a:lnTo>
                <a:lnTo>
                  <a:pt x="58629" y="117378"/>
                </a:lnTo>
                <a:close/>
              </a:path>
              <a:path w="1495425" h="1743075">
                <a:moveTo>
                  <a:pt x="1436424" y="117378"/>
                </a:moveTo>
                <a:lnTo>
                  <a:pt x="1413660" y="112747"/>
                </a:lnTo>
                <a:lnTo>
                  <a:pt x="1395017" y="100138"/>
                </a:lnTo>
                <a:lnTo>
                  <a:pt x="1382421" y="81477"/>
                </a:lnTo>
                <a:lnTo>
                  <a:pt x="1377795" y="58689"/>
                </a:lnTo>
                <a:lnTo>
                  <a:pt x="1382421" y="35901"/>
                </a:lnTo>
                <a:lnTo>
                  <a:pt x="1395017" y="17240"/>
                </a:lnTo>
                <a:lnTo>
                  <a:pt x="1413660" y="4630"/>
                </a:lnTo>
                <a:lnTo>
                  <a:pt x="1436424" y="0"/>
                </a:lnTo>
                <a:lnTo>
                  <a:pt x="1459189" y="4630"/>
                </a:lnTo>
                <a:lnTo>
                  <a:pt x="1477832" y="17240"/>
                </a:lnTo>
                <a:lnTo>
                  <a:pt x="1490428" y="35901"/>
                </a:lnTo>
                <a:lnTo>
                  <a:pt x="1495054" y="58689"/>
                </a:lnTo>
                <a:lnTo>
                  <a:pt x="1490428" y="81477"/>
                </a:lnTo>
                <a:lnTo>
                  <a:pt x="1477832" y="100138"/>
                </a:lnTo>
                <a:lnTo>
                  <a:pt x="1459189" y="112747"/>
                </a:lnTo>
                <a:lnTo>
                  <a:pt x="1436424" y="117378"/>
                </a:lnTo>
                <a:close/>
              </a:path>
              <a:path w="1495425" h="1743075">
                <a:moveTo>
                  <a:pt x="977355" y="1743075"/>
                </a:moveTo>
                <a:lnTo>
                  <a:pt x="954590" y="1738444"/>
                </a:lnTo>
                <a:lnTo>
                  <a:pt x="935948" y="1725835"/>
                </a:lnTo>
                <a:lnTo>
                  <a:pt x="923351" y="1707173"/>
                </a:lnTo>
                <a:lnTo>
                  <a:pt x="918725" y="1684385"/>
                </a:lnTo>
                <a:lnTo>
                  <a:pt x="923269" y="1661597"/>
                </a:lnTo>
                <a:lnTo>
                  <a:pt x="935728" y="1642936"/>
                </a:lnTo>
                <a:lnTo>
                  <a:pt x="954343" y="1630327"/>
                </a:lnTo>
                <a:lnTo>
                  <a:pt x="977355" y="1625696"/>
                </a:lnTo>
                <a:lnTo>
                  <a:pt x="1000120" y="1630327"/>
                </a:lnTo>
                <a:lnTo>
                  <a:pt x="1018762" y="1642936"/>
                </a:lnTo>
                <a:lnTo>
                  <a:pt x="1031358" y="1661597"/>
                </a:lnTo>
                <a:lnTo>
                  <a:pt x="1035984" y="1684385"/>
                </a:lnTo>
                <a:lnTo>
                  <a:pt x="1031358" y="1707173"/>
                </a:lnTo>
                <a:lnTo>
                  <a:pt x="1018762" y="1725835"/>
                </a:lnTo>
                <a:lnTo>
                  <a:pt x="1000120" y="1738444"/>
                </a:lnTo>
                <a:lnTo>
                  <a:pt x="977355" y="1743075"/>
                </a:lnTo>
                <a:close/>
              </a:path>
              <a:path w="1495425" h="1743075">
                <a:moveTo>
                  <a:pt x="517699" y="1743075"/>
                </a:moveTo>
                <a:lnTo>
                  <a:pt x="494934" y="1738444"/>
                </a:lnTo>
                <a:lnTo>
                  <a:pt x="476292" y="1725835"/>
                </a:lnTo>
                <a:lnTo>
                  <a:pt x="463695" y="1707173"/>
                </a:lnTo>
                <a:lnTo>
                  <a:pt x="459069" y="1684385"/>
                </a:lnTo>
                <a:lnTo>
                  <a:pt x="463695" y="1661597"/>
                </a:lnTo>
                <a:lnTo>
                  <a:pt x="476292" y="1642936"/>
                </a:lnTo>
                <a:lnTo>
                  <a:pt x="494934" y="1630327"/>
                </a:lnTo>
                <a:lnTo>
                  <a:pt x="517699" y="1625696"/>
                </a:lnTo>
                <a:lnTo>
                  <a:pt x="540464" y="1630327"/>
                </a:lnTo>
                <a:lnTo>
                  <a:pt x="559106" y="1642936"/>
                </a:lnTo>
                <a:lnTo>
                  <a:pt x="571702" y="1661597"/>
                </a:lnTo>
                <a:lnTo>
                  <a:pt x="576328" y="1684385"/>
                </a:lnTo>
                <a:lnTo>
                  <a:pt x="571702" y="1707173"/>
                </a:lnTo>
                <a:lnTo>
                  <a:pt x="559106" y="1725835"/>
                </a:lnTo>
                <a:lnTo>
                  <a:pt x="540464" y="1738444"/>
                </a:lnTo>
                <a:lnTo>
                  <a:pt x="517699" y="1743075"/>
                </a:lnTo>
                <a:close/>
              </a:path>
              <a:path w="1495425" h="1743075">
                <a:moveTo>
                  <a:pt x="58629" y="1743075"/>
                </a:moveTo>
                <a:lnTo>
                  <a:pt x="35864" y="1738444"/>
                </a:lnTo>
                <a:lnTo>
                  <a:pt x="17222" y="1725835"/>
                </a:lnTo>
                <a:lnTo>
                  <a:pt x="4626" y="1707173"/>
                </a:lnTo>
                <a:lnTo>
                  <a:pt x="0" y="1684385"/>
                </a:lnTo>
                <a:lnTo>
                  <a:pt x="4626" y="1661597"/>
                </a:lnTo>
                <a:lnTo>
                  <a:pt x="17222" y="1642936"/>
                </a:lnTo>
                <a:lnTo>
                  <a:pt x="35864" y="1630327"/>
                </a:lnTo>
                <a:lnTo>
                  <a:pt x="58629" y="1625696"/>
                </a:lnTo>
                <a:lnTo>
                  <a:pt x="81394" y="1630327"/>
                </a:lnTo>
                <a:lnTo>
                  <a:pt x="100036" y="1642936"/>
                </a:lnTo>
                <a:lnTo>
                  <a:pt x="112632" y="1661597"/>
                </a:lnTo>
                <a:lnTo>
                  <a:pt x="117259" y="1684385"/>
                </a:lnTo>
                <a:lnTo>
                  <a:pt x="112632" y="1707173"/>
                </a:lnTo>
                <a:lnTo>
                  <a:pt x="100036" y="1725835"/>
                </a:lnTo>
                <a:lnTo>
                  <a:pt x="81394" y="1738444"/>
                </a:lnTo>
                <a:lnTo>
                  <a:pt x="58629" y="1743075"/>
                </a:lnTo>
                <a:close/>
              </a:path>
              <a:path w="1495425" h="1743075">
                <a:moveTo>
                  <a:pt x="1436424" y="1743075"/>
                </a:moveTo>
                <a:lnTo>
                  <a:pt x="1413660" y="1738444"/>
                </a:lnTo>
                <a:lnTo>
                  <a:pt x="1395017" y="1725835"/>
                </a:lnTo>
                <a:lnTo>
                  <a:pt x="1382421" y="1707173"/>
                </a:lnTo>
                <a:lnTo>
                  <a:pt x="1377795" y="1684385"/>
                </a:lnTo>
                <a:lnTo>
                  <a:pt x="1382421" y="1661597"/>
                </a:lnTo>
                <a:lnTo>
                  <a:pt x="1395017" y="1642936"/>
                </a:lnTo>
                <a:lnTo>
                  <a:pt x="1413660" y="1630327"/>
                </a:lnTo>
                <a:lnTo>
                  <a:pt x="1436424" y="1625696"/>
                </a:lnTo>
                <a:lnTo>
                  <a:pt x="1459189" y="1630327"/>
                </a:lnTo>
                <a:lnTo>
                  <a:pt x="1477832" y="1642936"/>
                </a:lnTo>
                <a:lnTo>
                  <a:pt x="1490428" y="1661597"/>
                </a:lnTo>
                <a:lnTo>
                  <a:pt x="1495054" y="1684385"/>
                </a:lnTo>
                <a:lnTo>
                  <a:pt x="1490428" y="1707173"/>
                </a:lnTo>
                <a:lnTo>
                  <a:pt x="1477832" y="1725835"/>
                </a:lnTo>
                <a:lnTo>
                  <a:pt x="1459189" y="1738444"/>
                </a:lnTo>
                <a:lnTo>
                  <a:pt x="1436424" y="174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8875" y="912740"/>
            <a:ext cx="137001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480" dirty="0"/>
              <a:t>API</a:t>
            </a:r>
            <a:r>
              <a:rPr sz="5600" spc="-170" dirty="0"/>
              <a:t> </a:t>
            </a:r>
            <a:r>
              <a:rPr sz="5600" spc="459" dirty="0"/>
              <a:t>Postman</a:t>
            </a:r>
            <a:r>
              <a:rPr sz="5600" spc="-165" dirty="0"/>
              <a:t> </a:t>
            </a:r>
            <a:r>
              <a:rPr sz="5600" spc="425" dirty="0"/>
              <a:t>Hackathon</a:t>
            </a:r>
            <a:r>
              <a:rPr sz="5600" spc="-165" dirty="0"/>
              <a:t> </a:t>
            </a:r>
            <a:r>
              <a:rPr sz="5600" spc="525" dirty="0"/>
              <a:t>March</a:t>
            </a:r>
            <a:r>
              <a:rPr sz="5600" spc="-165" dirty="0"/>
              <a:t> </a:t>
            </a:r>
            <a:r>
              <a:rPr sz="5600" spc="775" dirty="0"/>
              <a:t>2024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1352549" y="2791689"/>
            <a:ext cx="9698990" cy="6477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85"/>
              </a:lnSpc>
            </a:pPr>
            <a:r>
              <a:rPr sz="4300" spc="35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4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spc="-375" dirty="0">
                <a:solidFill>
                  <a:srgbClr val="FFFFFF"/>
                </a:solidFill>
                <a:latin typeface="Trebuchet MS"/>
                <a:cs typeface="Trebuchet MS"/>
              </a:rPr>
              <a:t>21</a:t>
            </a:r>
            <a:r>
              <a:rPr sz="4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spc="-2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spc="25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4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spc="80" dirty="0">
                <a:solidFill>
                  <a:srgbClr val="FFFFFF"/>
                </a:solidFill>
                <a:latin typeface="Trebuchet MS"/>
                <a:cs typeface="Trebuchet MS"/>
              </a:rPr>
              <a:t>Validators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875" y="4953755"/>
            <a:ext cx="4371975" cy="28829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4050" b="1" spc="350" dirty="0">
                <a:latin typeface="Trebuchet MS"/>
                <a:cs typeface="Trebuchet MS"/>
              </a:rPr>
              <a:t>PRESENTED</a:t>
            </a:r>
            <a:r>
              <a:rPr sz="4050" b="1" spc="55" dirty="0">
                <a:latin typeface="Trebuchet MS"/>
                <a:cs typeface="Trebuchet MS"/>
              </a:rPr>
              <a:t> </a:t>
            </a:r>
            <a:r>
              <a:rPr sz="4050" b="1" spc="-40" dirty="0">
                <a:latin typeface="Trebuchet MS"/>
                <a:cs typeface="Trebuchet MS"/>
              </a:rPr>
              <a:t>BY:</a:t>
            </a:r>
            <a:endParaRPr sz="405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  <a:spcBef>
                <a:spcPts val="5"/>
              </a:spcBef>
              <a:tabLst>
                <a:tab pos="1969770" algn="l"/>
              </a:tabLst>
            </a:pPr>
            <a:r>
              <a:rPr sz="4050" spc="-30" dirty="0">
                <a:latin typeface="Trebuchet MS"/>
                <a:cs typeface="Trebuchet MS"/>
              </a:rPr>
              <a:t>Girija</a:t>
            </a:r>
            <a:r>
              <a:rPr sz="4050" spc="40" dirty="0">
                <a:latin typeface="Trebuchet MS"/>
                <a:cs typeface="Trebuchet MS"/>
              </a:rPr>
              <a:t> </a:t>
            </a:r>
            <a:r>
              <a:rPr sz="4050" spc="65" dirty="0">
                <a:latin typeface="Trebuchet MS"/>
                <a:cs typeface="Trebuchet MS"/>
              </a:rPr>
              <a:t>Kantharaj </a:t>
            </a:r>
            <a:r>
              <a:rPr sz="4050" spc="70" dirty="0">
                <a:latin typeface="Trebuchet MS"/>
                <a:cs typeface="Trebuchet MS"/>
              </a:rPr>
              <a:t> </a:t>
            </a:r>
            <a:r>
              <a:rPr sz="4050" spc="185" dirty="0">
                <a:latin typeface="Trebuchet MS"/>
                <a:cs typeface="Trebuchet MS"/>
              </a:rPr>
              <a:t>Manali	</a:t>
            </a:r>
            <a:r>
              <a:rPr sz="4050" spc="-10" dirty="0">
                <a:latin typeface="Trebuchet MS"/>
                <a:cs typeface="Trebuchet MS"/>
              </a:rPr>
              <a:t>Patil </a:t>
            </a:r>
            <a:r>
              <a:rPr sz="4050" spc="-5" dirty="0">
                <a:latin typeface="Trebuchet MS"/>
                <a:cs typeface="Trebuchet MS"/>
              </a:rPr>
              <a:t> </a:t>
            </a:r>
            <a:r>
              <a:rPr sz="4050" spc="15" dirty="0">
                <a:latin typeface="Trebuchet MS"/>
                <a:cs typeface="Trebuchet MS"/>
              </a:rPr>
              <a:t>Shruti</a:t>
            </a:r>
            <a:r>
              <a:rPr sz="4050" spc="30" dirty="0">
                <a:latin typeface="Trebuchet MS"/>
                <a:cs typeface="Trebuchet MS"/>
              </a:rPr>
              <a:t> </a:t>
            </a:r>
            <a:r>
              <a:rPr sz="4050" spc="85" dirty="0">
                <a:latin typeface="Trebuchet MS"/>
                <a:cs typeface="Trebuchet MS"/>
              </a:rPr>
              <a:t>Bhagwatkar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3153" y="5665263"/>
            <a:ext cx="6287770" cy="218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4050" spc="-5" dirty="0">
                <a:latin typeface="Trebuchet MS"/>
                <a:cs typeface="Trebuchet MS"/>
              </a:rPr>
              <a:t>Sreeja</a:t>
            </a:r>
            <a:r>
              <a:rPr sz="4050" spc="45" dirty="0">
                <a:latin typeface="Trebuchet MS"/>
                <a:cs typeface="Trebuchet MS"/>
              </a:rPr>
              <a:t> </a:t>
            </a:r>
            <a:r>
              <a:rPr sz="4050" spc="475" dirty="0">
                <a:latin typeface="Trebuchet MS"/>
                <a:cs typeface="Trebuchet MS"/>
              </a:rPr>
              <a:t>E</a:t>
            </a:r>
            <a:r>
              <a:rPr sz="4050" spc="45" dirty="0">
                <a:latin typeface="Trebuchet MS"/>
                <a:cs typeface="Trebuchet MS"/>
              </a:rPr>
              <a:t> </a:t>
            </a:r>
            <a:r>
              <a:rPr sz="4050" spc="95" dirty="0">
                <a:latin typeface="Trebuchet MS"/>
                <a:cs typeface="Trebuchet MS"/>
              </a:rPr>
              <a:t>Chandrasekharan </a:t>
            </a:r>
            <a:r>
              <a:rPr sz="4050" spc="-1205" dirty="0">
                <a:latin typeface="Trebuchet MS"/>
                <a:cs typeface="Trebuchet MS"/>
              </a:rPr>
              <a:t> </a:t>
            </a:r>
            <a:r>
              <a:rPr sz="4050" spc="160" dirty="0">
                <a:latin typeface="Trebuchet MS"/>
                <a:cs typeface="Trebuchet MS"/>
              </a:rPr>
              <a:t>Sandhya </a:t>
            </a:r>
            <a:r>
              <a:rPr sz="4050" spc="90" dirty="0">
                <a:latin typeface="Trebuchet MS"/>
                <a:cs typeface="Trebuchet MS"/>
              </a:rPr>
              <a:t>Devi </a:t>
            </a:r>
            <a:r>
              <a:rPr sz="4050" spc="-45" dirty="0">
                <a:latin typeface="Trebuchet MS"/>
                <a:cs typeface="Trebuchet MS"/>
              </a:rPr>
              <a:t>Allipilli </a:t>
            </a:r>
            <a:r>
              <a:rPr sz="4050" spc="-40" dirty="0">
                <a:latin typeface="Trebuchet MS"/>
                <a:cs typeface="Trebuchet MS"/>
              </a:rPr>
              <a:t> </a:t>
            </a:r>
            <a:r>
              <a:rPr sz="4050" spc="110" dirty="0">
                <a:latin typeface="Trebuchet MS"/>
                <a:cs typeface="Trebuchet MS"/>
              </a:rPr>
              <a:t>Debalina</a:t>
            </a:r>
            <a:r>
              <a:rPr sz="4050" spc="45" dirty="0">
                <a:latin typeface="Trebuchet MS"/>
                <a:cs typeface="Trebuchet MS"/>
              </a:rPr>
              <a:t> </a:t>
            </a:r>
            <a:r>
              <a:rPr sz="4050" spc="85" dirty="0">
                <a:latin typeface="Trebuchet MS"/>
                <a:cs typeface="Trebuchet MS"/>
              </a:rPr>
              <a:t>Chakrabarti</a:t>
            </a:r>
            <a:endParaRPr sz="4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"/>
            <a:ext cx="7271995" cy="102869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759577" y="1028700"/>
            <a:ext cx="1495425" cy="1743075"/>
          </a:xfrm>
          <a:custGeom>
            <a:avLst/>
            <a:gdLst/>
            <a:ahLst/>
            <a:cxnLst/>
            <a:rect l="l" t="t" r="r" b="b"/>
            <a:pathLst>
              <a:path w="1495425" h="1743075">
                <a:moveTo>
                  <a:pt x="977355" y="659081"/>
                </a:moveTo>
                <a:lnTo>
                  <a:pt x="954590" y="654450"/>
                </a:lnTo>
                <a:lnTo>
                  <a:pt x="935948" y="641841"/>
                </a:lnTo>
                <a:lnTo>
                  <a:pt x="923351" y="623180"/>
                </a:lnTo>
                <a:lnTo>
                  <a:pt x="918725" y="600392"/>
                </a:lnTo>
                <a:lnTo>
                  <a:pt x="923269" y="577604"/>
                </a:lnTo>
                <a:lnTo>
                  <a:pt x="935728" y="558943"/>
                </a:lnTo>
                <a:lnTo>
                  <a:pt x="954343" y="546334"/>
                </a:lnTo>
                <a:lnTo>
                  <a:pt x="977355" y="541703"/>
                </a:lnTo>
                <a:lnTo>
                  <a:pt x="1000120" y="546334"/>
                </a:lnTo>
                <a:lnTo>
                  <a:pt x="1018762" y="558943"/>
                </a:lnTo>
                <a:lnTo>
                  <a:pt x="1031358" y="577604"/>
                </a:lnTo>
                <a:lnTo>
                  <a:pt x="1035984" y="600392"/>
                </a:lnTo>
                <a:lnTo>
                  <a:pt x="1031358" y="623180"/>
                </a:lnTo>
                <a:lnTo>
                  <a:pt x="1018762" y="641841"/>
                </a:lnTo>
                <a:lnTo>
                  <a:pt x="1000120" y="654450"/>
                </a:lnTo>
                <a:lnTo>
                  <a:pt x="977355" y="659081"/>
                </a:lnTo>
                <a:close/>
              </a:path>
              <a:path w="1495425" h="1743075">
                <a:moveTo>
                  <a:pt x="517699" y="659081"/>
                </a:moveTo>
                <a:lnTo>
                  <a:pt x="494934" y="654450"/>
                </a:lnTo>
                <a:lnTo>
                  <a:pt x="476292" y="641841"/>
                </a:lnTo>
                <a:lnTo>
                  <a:pt x="463695" y="623180"/>
                </a:lnTo>
                <a:lnTo>
                  <a:pt x="459069" y="600392"/>
                </a:lnTo>
                <a:lnTo>
                  <a:pt x="463695" y="577604"/>
                </a:lnTo>
                <a:lnTo>
                  <a:pt x="476292" y="558943"/>
                </a:lnTo>
                <a:lnTo>
                  <a:pt x="494934" y="546334"/>
                </a:lnTo>
                <a:lnTo>
                  <a:pt x="517699" y="541703"/>
                </a:lnTo>
                <a:lnTo>
                  <a:pt x="540464" y="546334"/>
                </a:lnTo>
                <a:lnTo>
                  <a:pt x="559106" y="558943"/>
                </a:lnTo>
                <a:lnTo>
                  <a:pt x="571702" y="577604"/>
                </a:lnTo>
                <a:lnTo>
                  <a:pt x="576328" y="600392"/>
                </a:lnTo>
                <a:lnTo>
                  <a:pt x="571702" y="623180"/>
                </a:lnTo>
                <a:lnTo>
                  <a:pt x="559106" y="641841"/>
                </a:lnTo>
                <a:lnTo>
                  <a:pt x="540464" y="654450"/>
                </a:lnTo>
                <a:lnTo>
                  <a:pt x="517699" y="659081"/>
                </a:lnTo>
                <a:close/>
              </a:path>
              <a:path w="1495425" h="1743075">
                <a:moveTo>
                  <a:pt x="58629" y="659081"/>
                </a:moveTo>
                <a:lnTo>
                  <a:pt x="35864" y="654450"/>
                </a:lnTo>
                <a:lnTo>
                  <a:pt x="17222" y="641841"/>
                </a:lnTo>
                <a:lnTo>
                  <a:pt x="4626" y="623180"/>
                </a:lnTo>
                <a:lnTo>
                  <a:pt x="0" y="600392"/>
                </a:lnTo>
                <a:lnTo>
                  <a:pt x="4626" y="577604"/>
                </a:lnTo>
                <a:lnTo>
                  <a:pt x="17222" y="558943"/>
                </a:lnTo>
                <a:lnTo>
                  <a:pt x="35864" y="546334"/>
                </a:lnTo>
                <a:lnTo>
                  <a:pt x="58629" y="541703"/>
                </a:lnTo>
                <a:lnTo>
                  <a:pt x="81394" y="546334"/>
                </a:lnTo>
                <a:lnTo>
                  <a:pt x="100036" y="558943"/>
                </a:lnTo>
                <a:lnTo>
                  <a:pt x="112632" y="577604"/>
                </a:lnTo>
                <a:lnTo>
                  <a:pt x="117259" y="600392"/>
                </a:lnTo>
                <a:lnTo>
                  <a:pt x="112632" y="623180"/>
                </a:lnTo>
                <a:lnTo>
                  <a:pt x="100036" y="641841"/>
                </a:lnTo>
                <a:lnTo>
                  <a:pt x="81394" y="654450"/>
                </a:lnTo>
                <a:lnTo>
                  <a:pt x="58629" y="659081"/>
                </a:lnTo>
                <a:close/>
              </a:path>
              <a:path w="1495425" h="1743075">
                <a:moveTo>
                  <a:pt x="1436424" y="659081"/>
                </a:moveTo>
                <a:lnTo>
                  <a:pt x="1413660" y="654450"/>
                </a:lnTo>
                <a:lnTo>
                  <a:pt x="1395017" y="641841"/>
                </a:lnTo>
                <a:lnTo>
                  <a:pt x="1382421" y="623180"/>
                </a:lnTo>
                <a:lnTo>
                  <a:pt x="1377795" y="600392"/>
                </a:lnTo>
                <a:lnTo>
                  <a:pt x="1382421" y="577604"/>
                </a:lnTo>
                <a:lnTo>
                  <a:pt x="1395017" y="558943"/>
                </a:lnTo>
                <a:lnTo>
                  <a:pt x="1413660" y="546334"/>
                </a:lnTo>
                <a:lnTo>
                  <a:pt x="1436424" y="541703"/>
                </a:lnTo>
                <a:lnTo>
                  <a:pt x="1459189" y="546334"/>
                </a:lnTo>
                <a:lnTo>
                  <a:pt x="1477832" y="558943"/>
                </a:lnTo>
                <a:lnTo>
                  <a:pt x="1490428" y="577604"/>
                </a:lnTo>
                <a:lnTo>
                  <a:pt x="1495054" y="600392"/>
                </a:lnTo>
                <a:lnTo>
                  <a:pt x="1490428" y="623180"/>
                </a:lnTo>
                <a:lnTo>
                  <a:pt x="1477832" y="641841"/>
                </a:lnTo>
                <a:lnTo>
                  <a:pt x="1459189" y="654450"/>
                </a:lnTo>
                <a:lnTo>
                  <a:pt x="1436424" y="659081"/>
                </a:lnTo>
                <a:close/>
              </a:path>
              <a:path w="1495425" h="1743075">
                <a:moveTo>
                  <a:pt x="977355" y="1201371"/>
                </a:moveTo>
                <a:lnTo>
                  <a:pt x="954590" y="1196740"/>
                </a:lnTo>
                <a:lnTo>
                  <a:pt x="935948" y="1184131"/>
                </a:lnTo>
                <a:lnTo>
                  <a:pt x="923351" y="1165470"/>
                </a:lnTo>
                <a:lnTo>
                  <a:pt x="918725" y="1142682"/>
                </a:lnTo>
                <a:lnTo>
                  <a:pt x="923269" y="1119894"/>
                </a:lnTo>
                <a:lnTo>
                  <a:pt x="935728" y="1101233"/>
                </a:lnTo>
                <a:lnTo>
                  <a:pt x="954343" y="1088624"/>
                </a:lnTo>
                <a:lnTo>
                  <a:pt x="977355" y="1083993"/>
                </a:lnTo>
                <a:lnTo>
                  <a:pt x="1000120" y="1088624"/>
                </a:lnTo>
                <a:lnTo>
                  <a:pt x="1018762" y="1101233"/>
                </a:lnTo>
                <a:lnTo>
                  <a:pt x="1031358" y="1119894"/>
                </a:lnTo>
                <a:lnTo>
                  <a:pt x="1035984" y="1142682"/>
                </a:lnTo>
                <a:lnTo>
                  <a:pt x="1031358" y="1165470"/>
                </a:lnTo>
                <a:lnTo>
                  <a:pt x="1018762" y="1184131"/>
                </a:lnTo>
                <a:lnTo>
                  <a:pt x="1000120" y="1196740"/>
                </a:lnTo>
                <a:lnTo>
                  <a:pt x="977355" y="1201371"/>
                </a:lnTo>
                <a:close/>
              </a:path>
              <a:path w="1495425" h="1743075">
                <a:moveTo>
                  <a:pt x="517699" y="1201371"/>
                </a:moveTo>
                <a:lnTo>
                  <a:pt x="494934" y="1196740"/>
                </a:lnTo>
                <a:lnTo>
                  <a:pt x="476292" y="1184131"/>
                </a:lnTo>
                <a:lnTo>
                  <a:pt x="463695" y="1165470"/>
                </a:lnTo>
                <a:lnTo>
                  <a:pt x="459069" y="1142682"/>
                </a:lnTo>
                <a:lnTo>
                  <a:pt x="463695" y="1119894"/>
                </a:lnTo>
                <a:lnTo>
                  <a:pt x="476292" y="1101233"/>
                </a:lnTo>
                <a:lnTo>
                  <a:pt x="494934" y="1088624"/>
                </a:lnTo>
                <a:lnTo>
                  <a:pt x="517699" y="1083993"/>
                </a:lnTo>
                <a:lnTo>
                  <a:pt x="540464" y="1088624"/>
                </a:lnTo>
                <a:lnTo>
                  <a:pt x="559106" y="1101233"/>
                </a:lnTo>
                <a:lnTo>
                  <a:pt x="571702" y="1119894"/>
                </a:lnTo>
                <a:lnTo>
                  <a:pt x="576328" y="1142682"/>
                </a:lnTo>
                <a:lnTo>
                  <a:pt x="571702" y="1165470"/>
                </a:lnTo>
                <a:lnTo>
                  <a:pt x="559106" y="1184131"/>
                </a:lnTo>
                <a:lnTo>
                  <a:pt x="540464" y="1196740"/>
                </a:lnTo>
                <a:lnTo>
                  <a:pt x="517699" y="1201371"/>
                </a:lnTo>
                <a:close/>
              </a:path>
              <a:path w="1495425" h="1743075">
                <a:moveTo>
                  <a:pt x="58629" y="1201371"/>
                </a:moveTo>
                <a:lnTo>
                  <a:pt x="35864" y="1196740"/>
                </a:lnTo>
                <a:lnTo>
                  <a:pt x="17222" y="1184131"/>
                </a:lnTo>
                <a:lnTo>
                  <a:pt x="4626" y="1165470"/>
                </a:lnTo>
                <a:lnTo>
                  <a:pt x="0" y="1142682"/>
                </a:lnTo>
                <a:lnTo>
                  <a:pt x="4626" y="1119894"/>
                </a:lnTo>
                <a:lnTo>
                  <a:pt x="17222" y="1101233"/>
                </a:lnTo>
                <a:lnTo>
                  <a:pt x="35864" y="1088624"/>
                </a:lnTo>
                <a:lnTo>
                  <a:pt x="58629" y="1083993"/>
                </a:lnTo>
                <a:lnTo>
                  <a:pt x="81394" y="1088624"/>
                </a:lnTo>
                <a:lnTo>
                  <a:pt x="100036" y="1101233"/>
                </a:lnTo>
                <a:lnTo>
                  <a:pt x="112632" y="1119894"/>
                </a:lnTo>
                <a:lnTo>
                  <a:pt x="117259" y="1142682"/>
                </a:lnTo>
                <a:lnTo>
                  <a:pt x="112632" y="1165470"/>
                </a:lnTo>
                <a:lnTo>
                  <a:pt x="100036" y="1184131"/>
                </a:lnTo>
                <a:lnTo>
                  <a:pt x="81394" y="1196740"/>
                </a:lnTo>
                <a:lnTo>
                  <a:pt x="58629" y="1201371"/>
                </a:lnTo>
                <a:close/>
              </a:path>
              <a:path w="1495425" h="1743075">
                <a:moveTo>
                  <a:pt x="1436424" y="1201371"/>
                </a:moveTo>
                <a:lnTo>
                  <a:pt x="1413660" y="1196740"/>
                </a:lnTo>
                <a:lnTo>
                  <a:pt x="1395017" y="1184131"/>
                </a:lnTo>
                <a:lnTo>
                  <a:pt x="1382421" y="1165470"/>
                </a:lnTo>
                <a:lnTo>
                  <a:pt x="1377795" y="1142682"/>
                </a:lnTo>
                <a:lnTo>
                  <a:pt x="1382421" y="1119894"/>
                </a:lnTo>
                <a:lnTo>
                  <a:pt x="1395017" y="1101233"/>
                </a:lnTo>
                <a:lnTo>
                  <a:pt x="1413660" y="1088624"/>
                </a:lnTo>
                <a:lnTo>
                  <a:pt x="1436424" y="1083993"/>
                </a:lnTo>
                <a:lnTo>
                  <a:pt x="1459189" y="1088624"/>
                </a:lnTo>
                <a:lnTo>
                  <a:pt x="1477832" y="1101233"/>
                </a:lnTo>
                <a:lnTo>
                  <a:pt x="1490428" y="1119894"/>
                </a:lnTo>
                <a:lnTo>
                  <a:pt x="1495054" y="1142682"/>
                </a:lnTo>
                <a:lnTo>
                  <a:pt x="1490428" y="1165470"/>
                </a:lnTo>
                <a:lnTo>
                  <a:pt x="1477832" y="1184131"/>
                </a:lnTo>
                <a:lnTo>
                  <a:pt x="1459189" y="1196740"/>
                </a:lnTo>
                <a:lnTo>
                  <a:pt x="1436424" y="1201371"/>
                </a:lnTo>
                <a:close/>
              </a:path>
              <a:path w="1495425" h="1743075">
                <a:moveTo>
                  <a:pt x="977355" y="117378"/>
                </a:moveTo>
                <a:lnTo>
                  <a:pt x="954590" y="112747"/>
                </a:lnTo>
                <a:lnTo>
                  <a:pt x="935948" y="100138"/>
                </a:lnTo>
                <a:lnTo>
                  <a:pt x="923351" y="81477"/>
                </a:lnTo>
                <a:lnTo>
                  <a:pt x="918725" y="58689"/>
                </a:lnTo>
                <a:lnTo>
                  <a:pt x="923269" y="35901"/>
                </a:lnTo>
                <a:lnTo>
                  <a:pt x="935728" y="17240"/>
                </a:lnTo>
                <a:lnTo>
                  <a:pt x="954343" y="4630"/>
                </a:lnTo>
                <a:lnTo>
                  <a:pt x="977355" y="0"/>
                </a:lnTo>
                <a:lnTo>
                  <a:pt x="1000120" y="4630"/>
                </a:lnTo>
                <a:lnTo>
                  <a:pt x="1018762" y="17240"/>
                </a:lnTo>
                <a:lnTo>
                  <a:pt x="1031358" y="35901"/>
                </a:lnTo>
                <a:lnTo>
                  <a:pt x="1035984" y="58689"/>
                </a:lnTo>
                <a:lnTo>
                  <a:pt x="1031358" y="81477"/>
                </a:lnTo>
                <a:lnTo>
                  <a:pt x="1018762" y="100138"/>
                </a:lnTo>
                <a:lnTo>
                  <a:pt x="1000120" y="112747"/>
                </a:lnTo>
                <a:lnTo>
                  <a:pt x="977355" y="117378"/>
                </a:lnTo>
                <a:close/>
              </a:path>
              <a:path w="1495425" h="1743075">
                <a:moveTo>
                  <a:pt x="517699" y="117378"/>
                </a:moveTo>
                <a:lnTo>
                  <a:pt x="494934" y="112747"/>
                </a:lnTo>
                <a:lnTo>
                  <a:pt x="476292" y="100138"/>
                </a:lnTo>
                <a:lnTo>
                  <a:pt x="463695" y="81477"/>
                </a:lnTo>
                <a:lnTo>
                  <a:pt x="459069" y="58689"/>
                </a:lnTo>
                <a:lnTo>
                  <a:pt x="463695" y="35901"/>
                </a:lnTo>
                <a:lnTo>
                  <a:pt x="476292" y="17240"/>
                </a:lnTo>
                <a:lnTo>
                  <a:pt x="494934" y="4630"/>
                </a:lnTo>
                <a:lnTo>
                  <a:pt x="517699" y="0"/>
                </a:lnTo>
                <a:lnTo>
                  <a:pt x="540464" y="4630"/>
                </a:lnTo>
                <a:lnTo>
                  <a:pt x="559106" y="17240"/>
                </a:lnTo>
                <a:lnTo>
                  <a:pt x="571702" y="35901"/>
                </a:lnTo>
                <a:lnTo>
                  <a:pt x="576328" y="58689"/>
                </a:lnTo>
                <a:lnTo>
                  <a:pt x="571702" y="81477"/>
                </a:lnTo>
                <a:lnTo>
                  <a:pt x="559106" y="100138"/>
                </a:lnTo>
                <a:lnTo>
                  <a:pt x="540464" y="112747"/>
                </a:lnTo>
                <a:lnTo>
                  <a:pt x="517699" y="117378"/>
                </a:lnTo>
                <a:close/>
              </a:path>
              <a:path w="1495425" h="1743075">
                <a:moveTo>
                  <a:pt x="58629" y="117378"/>
                </a:moveTo>
                <a:lnTo>
                  <a:pt x="35864" y="112747"/>
                </a:lnTo>
                <a:lnTo>
                  <a:pt x="17222" y="100138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9" y="58689"/>
                </a:lnTo>
                <a:lnTo>
                  <a:pt x="112632" y="81477"/>
                </a:lnTo>
                <a:lnTo>
                  <a:pt x="100036" y="100138"/>
                </a:lnTo>
                <a:lnTo>
                  <a:pt x="81394" y="112747"/>
                </a:lnTo>
                <a:lnTo>
                  <a:pt x="58629" y="117378"/>
                </a:lnTo>
                <a:close/>
              </a:path>
              <a:path w="1495425" h="1743075">
                <a:moveTo>
                  <a:pt x="1436424" y="117378"/>
                </a:moveTo>
                <a:lnTo>
                  <a:pt x="1413660" y="112747"/>
                </a:lnTo>
                <a:lnTo>
                  <a:pt x="1395017" y="100138"/>
                </a:lnTo>
                <a:lnTo>
                  <a:pt x="1382421" y="81477"/>
                </a:lnTo>
                <a:lnTo>
                  <a:pt x="1377795" y="58689"/>
                </a:lnTo>
                <a:lnTo>
                  <a:pt x="1382421" y="35901"/>
                </a:lnTo>
                <a:lnTo>
                  <a:pt x="1395017" y="17240"/>
                </a:lnTo>
                <a:lnTo>
                  <a:pt x="1413660" y="4630"/>
                </a:lnTo>
                <a:lnTo>
                  <a:pt x="1436424" y="0"/>
                </a:lnTo>
                <a:lnTo>
                  <a:pt x="1459189" y="4630"/>
                </a:lnTo>
                <a:lnTo>
                  <a:pt x="1477832" y="17240"/>
                </a:lnTo>
                <a:lnTo>
                  <a:pt x="1490428" y="35901"/>
                </a:lnTo>
                <a:lnTo>
                  <a:pt x="1495054" y="58689"/>
                </a:lnTo>
                <a:lnTo>
                  <a:pt x="1490428" y="81477"/>
                </a:lnTo>
                <a:lnTo>
                  <a:pt x="1477832" y="100138"/>
                </a:lnTo>
                <a:lnTo>
                  <a:pt x="1459189" y="112747"/>
                </a:lnTo>
                <a:lnTo>
                  <a:pt x="1436424" y="117378"/>
                </a:lnTo>
                <a:close/>
              </a:path>
              <a:path w="1495425" h="1743075">
                <a:moveTo>
                  <a:pt x="977355" y="1743075"/>
                </a:moveTo>
                <a:lnTo>
                  <a:pt x="954590" y="1738444"/>
                </a:lnTo>
                <a:lnTo>
                  <a:pt x="935948" y="1725835"/>
                </a:lnTo>
                <a:lnTo>
                  <a:pt x="923351" y="1707173"/>
                </a:lnTo>
                <a:lnTo>
                  <a:pt x="918725" y="1684385"/>
                </a:lnTo>
                <a:lnTo>
                  <a:pt x="923269" y="1661597"/>
                </a:lnTo>
                <a:lnTo>
                  <a:pt x="935728" y="1642936"/>
                </a:lnTo>
                <a:lnTo>
                  <a:pt x="954343" y="1630327"/>
                </a:lnTo>
                <a:lnTo>
                  <a:pt x="977355" y="1625696"/>
                </a:lnTo>
                <a:lnTo>
                  <a:pt x="1000120" y="1630327"/>
                </a:lnTo>
                <a:lnTo>
                  <a:pt x="1018762" y="1642936"/>
                </a:lnTo>
                <a:lnTo>
                  <a:pt x="1031358" y="1661597"/>
                </a:lnTo>
                <a:lnTo>
                  <a:pt x="1035984" y="1684385"/>
                </a:lnTo>
                <a:lnTo>
                  <a:pt x="1031358" y="1707173"/>
                </a:lnTo>
                <a:lnTo>
                  <a:pt x="1018762" y="1725835"/>
                </a:lnTo>
                <a:lnTo>
                  <a:pt x="1000120" y="1738444"/>
                </a:lnTo>
                <a:lnTo>
                  <a:pt x="977355" y="1743075"/>
                </a:lnTo>
                <a:close/>
              </a:path>
              <a:path w="1495425" h="1743075">
                <a:moveTo>
                  <a:pt x="517699" y="1743075"/>
                </a:moveTo>
                <a:lnTo>
                  <a:pt x="494934" y="1738444"/>
                </a:lnTo>
                <a:lnTo>
                  <a:pt x="476292" y="1725835"/>
                </a:lnTo>
                <a:lnTo>
                  <a:pt x="463695" y="1707173"/>
                </a:lnTo>
                <a:lnTo>
                  <a:pt x="459069" y="1684385"/>
                </a:lnTo>
                <a:lnTo>
                  <a:pt x="463695" y="1661597"/>
                </a:lnTo>
                <a:lnTo>
                  <a:pt x="476292" y="1642936"/>
                </a:lnTo>
                <a:lnTo>
                  <a:pt x="494934" y="1630327"/>
                </a:lnTo>
                <a:lnTo>
                  <a:pt x="517699" y="1625696"/>
                </a:lnTo>
                <a:lnTo>
                  <a:pt x="540464" y="1630327"/>
                </a:lnTo>
                <a:lnTo>
                  <a:pt x="559106" y="1642936"/>
                </a:lnTo>
                <a:lnTo>
                  <a:pt x="571702" y="1661597"/>
                </a:lnTo>
                <a:lnTo>
                  <a:pt x="576328" y="1684385"/>
                </a:lnTo>
                <a:lnTo>
                  <a:pt x="571702" y="1707173"/>
                </a:lnTo>
                <a:lnTo>
                  <a:pt x="559106" y="1725835"/>
                </a:lnTo>
                <a:lnTo>
                  <a:pt x="540464" y="1738444"/>
                </a:lnTo>
                <a:lnTo>
                  <a:pt x="517699" y="1743075"/>
                </a:lnTo>
                <a:close/>
              </a:path>
              <a:path w="1495425" h="1743075">
                <a:moveTo>
                  <a:pt x="58629" y="1743075"/>
                </a:moveTo>
                <a:lnTo>
                  <a:pt x="35864" y="1738444"/>
                </a:lnTo>
                <a:lnTo>
                  <a:pt x="17222" y="1725835"/>
                </a:lnTo>
                <a:lnTo>
                  <a:pt x="4626" y="1707173"/>
                </a:lnTo>
                <a:lnTo>
                  <a:pt x="0" y="1684385"/>
                </a:lnTo>
                <a:lnTo>
                  <a:pt x="4626" y="1661597"/>
                </a:lnTo>
                <a:lnTo>
                  <a:pt x="17222" y="1642936"/>
                </a:lnTo>
                <a:lnTo>
                  <a:pt x="35864" y="1630327"/>
                </a:lnTo>
                <a:lnTo>
                  <a:pt x="58629" y="1625696"/>
                </a:lnTo>
                <a:lnTo>
                  <a:pt x="81394" y="1630327"/>
                </a:lnTo>
                <a:lnTo>
                  <a:pt x="100036" y="1642936"/>
                </a:lnTo>
                <a:lnTo>
                  <a:pt x="112632" y="1661597"/>
                </a:lnTo>
                <a:lnTo>
                  <a:pt x="117259" y="1684385"/>
                </a:lnTo>
                <a:lnTo>
                  <a:pt x="112632" y="1707173"/>
                </a:lnTo>
                <a:lnTo>
                  <a:pt x="100036" y="1725835"/>
                </a:lnTo>
                <a:lnTo>
                  <a:pt x="81394" y="1738444"/>
                </a:lnTo>
                <a:lnTo>
                  <a:pt x="58629" y="1743075"/>
                </a:lnTo>
                <a:close/>
              </a:path>
              <a:path w="1495425" h="1743075">
                <a:moveTo>
                  <a:pt x="1436424" y="1743075"/>
                </a:moveTo>
                <a:lnTo>
                  <a:pt x="1413660" y="1738444"/>
                </a:lnTo>
                <a:lnTo>
                  <a:pt x="1395017" y="1725835"/>
                </a:lnTo>
                <a:lnTo>
                  <a:pt x="1382421" y="1707173"/>
                </a:lnTo>
                <a:lnTo>
                  <a:pt x="1377795" y="1684385"/>
                </a:lnTo>
                <a:lnTo>
                  <a:pt x="1382421" y="1661597"/>
                </a:lnTo>
                <a:lnTo>
                  <a:pt x="1395017" y="1642936"/>
                </a:lnTo>
                <a:lnTo>
                  <a:pt x="1413660" y="1630327"/>
                </a:lnTo>
                <a:lnTo>
                  <a:pt x="1436424" y="1625696"/>
                </a:lnTo>
                <a:lnTo>
                  <a:pt x="1459189" y="1630327"/>
                </a:lnTo>
                <a:lnTo>
                  <a:pt x="1477832" y="1642936"/>
                </a:lnTo>
                <a:lnTo>
                  <a:pt x="1490428" y="1661597"/>
                </a:lnTo>
                <a:lnTo>
                  <a:pt x="1495054" y="1684385"/>
                </a:lnTo>
                <a:lnTo>
                  <a:pt x="1490428" y="1707173"/>
                </a:lnTo>
                <a:lnTo>
                  <a:pt x="1477832" y="1725835"/>
                </a:lnTo>
                <a:lnTo>
                  <a:pt x="1459189" y="1738444"/>
                </a:lnTo>
                <a:lnTo>
                  <a:pt x="1436424" y="174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1229" y="3461504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pc="95" dirty="0"/>
              <a:t>Understanding</a:t>
            </a:r>
            <a:r>
              <a:rPr spc="20" dirty="0"/>
              <a:t> </a:t>
            </a:r>
            <a:r>
              <a:rPr spc="210" dirty="0"/>
              <a:t>API </a:t>
            </a:r>
            <a:r>
              <a:rPr spc="-1130" dirty="0"/>
              <a:t> </a:t>
            </a:r>
            <a:r>
              <a:rPr spc="114" dirty="0"/>
              <a:t>Work</a:t>
            </a:r>
            <a:r>
              <a:rPr spc="70" dirty="0"/>
              <a:t> </a:t>
            </a:r>
            <a:r>
              <a:rPr spc="30" dirty="0"/>
              <a:t>Distribution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1229" y="4128254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1229" y="4795004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pc="114" dirty="0"/>
              <a:t>Writing </a:t>
            </a:r>
            <a:r>
              <a:rPr spc="155" dirty="0"/>
              <a:t>and </a:t>
            </a:r>
            <a:r>
              <a:rPr spc="10" dirty="0"/>
              <a:t>Reviewing </a:t>
            </a:r>
            <a:r>
              <a:rPr spc="20" dirty="0"/>
              <a:t>Gherkins </a:t>
            </a:r>
            <a:r>
              <a:rPr spc="-1130" dirty="0"/>
              <a:t> </a:t>
            </a:r>
            <a:r>
              <a:rPr spc="100" dirty="0"/>
              <a:t>Validations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pc="-15" dirty="0"/>
              <a:t>Peer</a:t>
            </a:r>
            <a:r>
              <a:rPr spc="40" dirty="0"/>
              <a:t> </a:t>
            </a:r>
            <a:r>
              <a:rPr spc="-55" dirty="0"/>
              <a:t>Review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pc="45" dirty="0"/>
              <a:t>Reports</a:t>
            </a:r>
            <a:r>
              <a:rPr spc="75" dirty="0"/>
              <a:t> </a:t>
            </a:r>
            <a:r>
              <a:rPr spc="125" dirty="0"/>
              <a:t>&amp;</a:t>
            </a:r>
            <a:r>
              <a:rPr spc="80" dirty="0"/>
              <a:t> </a:t>
            </a:r>
            <a:r>
              <a:rPr spc="35" dirty="0"/>
              <a:t>Documentation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1229" y="5461754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1229" y="6128504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1229" y="6795254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158287" y="8022495"/>
            <a:ext cx="6463665" cy="0"/>
          </a:xfrm>
          <a:custGeom>
            <a:avLst/>
            <a:gdLst/>
            <a:ahLst/>
            <a:cxnLst/>
            <a:rect l="l" t="t" r="r" b="b"/>
            <a:pathLst>
              <a:path w="6463665">
                <a:moveTo>
                  <a:pt x="0" y="0"/>
                </a:moveTo>
                <a:lnTo>
                  <a:pt x="6463664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5542" y="0"/>
            <a:ext cx="6308090" cy="3811904"/>
          </a:xfrm>
          <a:custGeom>
            <a:avLst/>
            <a:gdLst/>
            <a:ahLst/>
            <a:cxnLst/>
            <a:rect l="l" t="t" r="r" b="b"/>
            <a:pathLst>
              <a:path w="6308090" h="3811904">
                <a:moveTo>
                  <a:pt x="671215" y="2611649"/>
                </a:moveTo>
                <a:lnTo>
                  <a:pt x="474416" y="2239269"/>
                </a:lnTo>
                <a:lnTo>
                  <a:pt x="508003" y="2275641"/>
                </a:lnTo>
                <a:lnTo>
                  <a:pt x="574529" y="2401521"/>
                </a:lnTo>
                <a:lnTo>
                  <a:pt x="607741" y="2437185"/>
                </a:lnTo>
                <a:lnTo>
                  <a:pt x="629625" y="2478593"/>
                </a:lnTo>
                <a:lnTo>
                  <a:pt x="695539" y="2548954"/>
                </a:lnTo>
                <a:lnTo>
                  <a:pt x="717107" y="2589765"/>
                </a:lnTo>
                <a:lnTo>
                  <a:pt x="782368" y="2658890"/>
                </a:lnTo>
                <a:lnTo>
                  <a:pt x="803598" y="2699062"/>
                </a:lnTo>
                <a:lnTo>
                  <a:pt x="1027372" y="2932223"/>
                </a:lnTo>
                <a:lnTo>
                  <a:pt x="1070047" y="2958611"/>
                </a:lnTo>
                <a:lnTo>
                  <a:pt x="1132523" y="3022468"/>
                </a:lnTo>
                <a:lnTo>
                  <a:pt x="1174777" y="3048058"/>
                </a:lnTo>
                <a:lnTo>
                  <a:pt x="1236387" y="3110277"/>
                </a:lnTo>
                <a:lnTo>
                  <a:pt x="1319853" y="3159488"/>
                </a:lnTo>
                <a:lnTo>
                  <a:pt x="1350125" y="3189589"/>
                </a:lnTo>
                <a:lnTo>
                  <a:pt x="1391467" y="3213456"/>
                </a:lnTo>
                <a:lnTo>
                  <a:pt x="1421421" y="3242953"/>
                </a:lnTo>
                <a:lnTo>
                  <a:pt x="1462439" y="3266207"/>
                </a:lnTo>
                <a:lnTo>
                  <a:pt x="1584491" y="3334069"/>
                </a:lnTo>
                <a:lnTo>
                  <a:pt x="1613603" y="3361975"/>
                </a:lnTo>
                <a:lnTo>
                  <a:pt x="1693754" y="3404915"/>
                </a:lnTo>
                <a:lnTo>
                  <a:pt x="1773181" y="3446485"/>
                </a:lnTo>
                <a:lnTo>
                  <a:pt x="1823846" y="3460811"/>
                </a:lnTo>
                <a:lnTo>
                  <a:pt x="1902150" y="3500257"/>
                </a:lnTo>
                <a:lnTo>
                  <a:pt x="1979681" y="3538238"/>
                </a:lnTo>
                <a:lnTo>
                  <a:pt x="2029378" y="3550733"/>
                </a:lnTo>
                <a:lnTo>
                  <a:pt x="2105709" y="3586446"/>
                </a:lnTo>
                <a:lnTo>
                  <a:pt x="2154796" y="3597785"/>
                </a:lnTo>
                <a:lnTo>
                  <a:pt x="2192445" y="3614664"/>
                </a:lnTo>
                <a:lnTo>
                  <a:pt x="2241111" y="3625209"/>
                </a:lnTo>
                <a:lnTo>
                  <a:pt x="2278335" y="3641284"/>
                </a:lnTo>
                <a:lnTo>
                  <a:pt x="2326572" y="3651015"/>
                </a:lnTo>
                <a:lnTo>
                  <a:pt x="2363361" y="3666267"/>
                </a:lnTo>
                <a:lnTo>
                  <a:pt x="2411157" y="3675166"/>
                </a:lnTo>
                <a:lnTo>
                  <a:pt x="2458730" y="3683641"/>
                </a:lnTo>
                <a:lnTo>
                  <a:pt x="2494848" y="3697622"/>
                </a:lnTo>
                <a:lnTo>
                  <a:pt x="2541965" y="3705236"/>
                </a:lnTo>
                <a:lnTo>
                  <a:pt x="2588851" y="3712413"/>
                </a:lnTo>
                <a:lnTo>
                  <a:pt x="2635503" y="3719146"/>
                </a:lnTo>
                <a:lnTo>
                  <a:pt x="2681919" y="3725432"/>
                </a:lnTo>
                <a:lnTo>
                  <a:pt x="2716867" y="3737200"/>
                </a:lnTo>
                <a:lnTo>
                  <a:pt x="2762802" y="3742577"/>
                </a:lnTo>
                <a:lnTo>
                  <a:pt x="2808493" y="3747492"/>
                </a:lnTo>
                <a:lnTo>
                  <a:pt x="2853937" y="3751941"/>
                </a:lnTo>
                <a:lnTo>
                  <a:pt x="2899133" y="3755918"/>
                </a:lnTo>
                <a:lnTo>
                  <a:pt x="2944077" y="3759420"/>
                </a:lnTo>
                <a:lnTo>
                  <a:pt x="2988766" y="3762440"/>
                </a:lnTo>
                <a:lnTo>
                  <a:pt x="3033199" y="3764975"/>
                </a:lnTo>
                <a:lnTo>
                  <a:pt x="3077373" y="3767019"/>
                </a:lnTo>
                <a:lnTo>
                  <a:pt x="3132514" y="3762634"/>
                </a:lnTo>
                <a:lnTo>
                  <a:pt x="3176162" y="3763683"/>
                </a:lnTo>
                <a:lnTo>
                  <a:pt x="3219543" y="3764228"/>
                </a:lnTo>
                <a:lnTo>
                  <a:pt x="3262655" y="3764263"/>
                </a:lnTo>
                <a:lnTo>
                  <a:pt x="3305495" y="3763783"/>
                </a:lnTo>
                <a:lnTo>
                  <a:pt x="3359289" y="3756851"/>
                </a:lnTo>
                <a:lnTo>
                  <a:pt x="3401578" y="3755328"/>
                </a:lnTo>
                <a:lnTo>
                  <a:pt x="3443587" y="3753277"/>
                </a:lnTo>
                <a:lnTo>
                  <a:pt x="3496543" y="3744758"/>
                </a:lnTo>
                <a:lnTo>
                  <a:pt x="3537986" y="3741636"/>
                </a:lnTo>
                <a:lnTo>
                  <a:pt x="3579142" y="3737970"/>
                </a:lnTo>
                <a:lnTo>
                  <a:pt x="3631237" y="3727822"/>
                </a:lnTo>
                <a:lnTo>
                  <a:pt x="3671812" y="3723056"/>
                </a:lnTo>
                <a:lnTo>
                  <a:pt x="3723320" y="3711799"/>
                </a:lnTo>
                <a:lnTo>
                  <a:pt x="3763303" y="3705913"/>
                </a:lnTo>
                <a:lnTo>
                  <a:pt x="3814215" y="3693526"/>
                </a:lnTo>
                <a:lnTo>
                  <a:pt x="3853596" y="3686502"/>
                </a:lnTo>
                <a:lnTo>
                  <a:pt x="3903901" y="3672967"/>
                </a:lnTo>
                <a:lnTo>
                  <a:pt x="3942671" y="3664786"/>
                </a:lnTo>
                <a:lnTo>
                  <a:pt x="3992359" y="3650084"/>
                </a:lnTo>
                <a:lnTo>
                  <a:pt x="4030506" y="3640725"/>
                </a:lnTo>
                <a:lnTo>
                  <a:pt x="4079567" y="3624836"/>
                </a:lnTo>
                <a:lnTo>
                  <a:pt x="4128311" y="3608348"/>
                </a:lnTo>
                <a:lnTo>
                  <a:pt x="4165507" y="3597188"/>
                </a:lnTo>
                <a:lnTo>
                  <a:pt x="4213608" y="3579484"/>
                </a:lnTo>
                <a:lnTo>
                  <a:pt x="4261385" y="3561166"/>
                </a:lnTo>
                <a:lnTo>
                  <a:pt x="4297606" y="3548162"/>
                </a:lnTo>
                <a:lnTo>
                  <a:pt x="4344726" y="3528599"/>
                </a:lnTo>
                <a:lnTo>
                  <a:pt x="4391513" y="3508408"/>
                </a:lnTo>
                <a:lnTo>
                  <a:pt x="4426736" y="3493517"/>
                </a:lnTo>
                <a:lnTo>
                  <a:pt x="4472851" y="3472053"/>
                </a:lnTo>
                <a:lnTo>
                  <a:pt x="4518626" y="3449946"/>
                </a:lnTo>
                <a:lnTo>
                  <a:pt x="4564058" y="3427191"/>
                </a:lnTo>
                <a:lnTo>
                  <a:pt x="4609145" y="3403783"/>
                </a:lnTo>
                <a:lnTo>
                  <a:pt x="4642656" y="3385652"/>
                </a:lnTo>
                <a:lnTo>
                  <a:pt x="4687051" y="3360935"/>
                </a:lnTo>
                <a:lnTo>
                  <a:pt x="4731104" y="3335570"/>
                </a:lnTo>
                <a:lnTo>
                  <a:pt x="4774817" y="3309561"/>
                </a:lnTo>
                <a:lnTo>
                  <a:pt x="4818192" y="3282913"/>
                </a:lnTo>
                <a:lnTo>
                  <a:pt x="4850003" y="3261566"/>
                </a:lnTo>
                <a:lnTo>
                  <a:pt x="4892711" y="3233656"/>
                </a:lnTo>
                <a:lnTo>
                  <a:pt x="4935089" y="3205121"/>
                </a:lnTo>
                <a:lnTo>
                  <a:pt x="4965911" y="3181901"/>
                </a:lnTo>
                <a:lnTo>
                  <a:pt x="5007636" y="3152133"/>
                </a:lnTo>
                <a:lnTo>
                  <a:pt x="5049039" y="3121754"/>
                </a:lnTo>
                <a:lnTo>
                  <a:pt x="5078894" y="3096704"/>
                </a:lnTo>
                <a:lnTo>
                  <a:pt x="5119660" y="3065120"/>
                </a:lnTo>
                <a:lnTo>
                  <a:pt x="5160112" y="3032940"/>
                </a:lnTo>
                <a:lnTo>
                  <a:pt x="5189022" y="3006104"/>
                </a:lnTo>
                <a:lnTo>
                  <a:pt x="5228852" y="2972747"/>
                </a:lnTo>
                <a:lnTo>
                  <a:pt x="5257145" y="2944743"/>
                </a:lnTo>
                <a:lnTo>
                  <a:pt x="5296363" y="2910229"/>
                </a:lnTo>
                <a:lnTo>
                  <a:pt x="5324050" y="2881077"/>
                </a:lnTo>
                <a:lnTo>
                  <a:pt x="5362666" y="2845424"/>
                </a:lnTo>
                <a:lnTo>
                  <a:pt x="5389756" y="2815143"/>
                </a:lnTo>
                <a:lnTo>
                  <a:pt x="5427780" y="2778371"/>
                </a:lnTo>
                <a:lnTo>
                  <a:pt x="5454284" y="2746980"/>
                </a:lnTo>
                <a:lnTo>
                  <a:pt x="5480498" y="2715042"/>
                </a:lnTo>
                <a:lnTo>
                  <a:pt x="5517654" y="2676626"/>
                </a:lnTo>
                <a:lnTo>
                  <a:pt x="5543297" y="2643606"/>
                </a:lnTo>
                <a:lnTo>
                  <a:pt x="5568658" y="2610053"/>
                </a:lnTo>
                <a:lnTo>
                  <a:pt x="5604968" y="2570037"/>
                </a:lnTo>
                <a:lnTo>
                  <a:pt x="5629772" y="2535431"/>
                </a:lnTo>
                <a:lnTo>
                  <a:pt x="5654303" y="2500306"/>
                </a:lnTo>
                <a:lnTo>
                  <a:pt x="5678561" y="2464667"/>
                </a:lnTo>
                <a:lnTo>
                  <a:pt x="5713779" y="2422584"/>
                </a:lnTo>
                <a:lnTo>
                  <a:pt x="5737501" y="2385930"/>
                </a:lnTo>
                <a:lnTo>
                  <a:pt x="5760959" y="2348777"/>
                </a:lnTo>
                <a:lnTo>
                  <a:pt x="5784156" y="2311128"/>
                </a:lnTo>
                <a:lnTo>
                  <a:pt x="5807093" y="2272989"/>
                </a:lnTo>
                <a:lnTo>
                  <a:pt x="5829774" y="2234364"/>
                </a:lnTo>
                <a:lnTo>
                  <a:pt x="5852200" y="2195258"/>
                </a:lnTo>
                <a:lnTo>
                  <a:pt x="5874375" y="2155676"/>
                </a:lnTo>
                <a:lnTo>
                  <a:pt x="5896301" y="2115623"/>
                </a:lnTo>
                <a:lnTo>
                  <a:pt x="5917980" y="2075103"/>
                </a:lnTo>
                <a:lnTo>
                  <a:pt x="5939416" y="2034122"/>
                </a:lnTo>
                <a:lnTo>
                  <a:pt x="5960609" y="1992684"/>
                </a:lnTo>
                <a:lnTo>
                  <a:pt x="5981564" y="1950793"/>
                </a:lnTo>
                <a:lnTo>
                  <a:pt x="5991054" y="1914389"/>
                </a:lnTo>
                <a:lnTo>
                  <a:pt x="6011539" y="1871609"/>
                </a:lnTo>
                <a:lnTo>
                  <a:pt x="6031792" y="1828390"/>
                </a:lnTo>
                <a:lnTo>
                  <a:pt x="6051816" y="1784739"/>
                </a:lnTo>
                <a:lnTo>
                  <a:pt x="6060385" y="1746593"/>
                </a:lnTo>
                <a:lnTo>
                  <a:pt x="6079959" y="1702090"/>
                </a:lnTo>
                <a:lnTo>
                  <a:pt x="6088084" y="1663102"/>
                </a:lnTo>
                <a:lnTo>
                  <a:pt x="6107218" y="1617766"/>
                </a:lnTo>
                <a:lnTo>
                  <a:pt x="6126135" y="1572021"/>
                </a:lnTo>
                <a:lnTo>
                  <a:pt x="6133611" y="1531806"/>
                </a:lnTo>
                <a:lnTo>
                  <a:pt x="6140875" y="1491191"/>
                </a:lnTo>
                <a:lnTo>
                  <a:pt x="6159159" y="1444247"/>
                </a:lnTo>
                <a:lnTo>
                  <a:pt x="6166009" y="1402847"/>
                </a:lnTo>
                <a:lnTo>
                  <a:pt x="6183883" y="1355128"/>
                </a:lnTo>
                <a:lnTo>
                  <a:pt x="6190328" y="1312962"/>
                </a:lnTo>
                <a:lnTo>
                  <a:pt x="6202625" y="1227508"/>
                </a:lnTo>
                <a:lnTo>
                  <a:pt x="6219710" y="1178296"/>
                </a:lnTo>
                <a:lnTo>
                  <a:pt x="6225376" y="1134656"/>
                </a:lnTo>
                <a:lnTo>
                  <a:pt x="6236145" y="1046312"/>
                </a:lnTo>
                <a:lnTo>
                  <a:pt x="6246180" y="956579"/>
                </a:lnTo>
                <a:lnTo>
                  <a:pt x="6259902" y="819461"/>
                </a:lnTo>
                <a:lnTo>
                  <a:pt x="6252903" y="779036"/>
                </a:lnTo>
                <a:lnTo>
                  <a:pt x="6264590" y="638069"/>
                </a:lnTo>
                <a:lnTo>
                  <a:pt x="6256933" y="596400"/>
                </a:lnTo>
                <a:lnTo>
                  <a:pt x="6260346" y="548498"/>
                </a:lnTo>
                <a:lnTo>
                  <a:pt x="6252375" y="506235"/>
                </a:lnTo>
                <a:lnTo>
                  <a:pt x="6255479" y="457748"/>
                </a:lnTo>
                <a:lnTo>
                  <a:pt x="6247205" y="414910"/>
                </a:lnTo>
                <a:lnTo>
                  <a:pt x="6250010" y="365859"/>
                </a:lnTo>
                <a:lnTo>
                  <a:pt x="6232731" y="278802"/>
                </a:lnTo>
                <a:lnTo>
                  <a:pt x="6235108" y="228939"/>
                </a:lnTo>
                <a:lnTo>
                  <a:pt x="6188851" y="5567"/>
                </a:lnTo>
                <a:lnTo>
                  <a:pt x="6231979" y="5577"/>
                </a:lnTo>
                <a:lnTo>
                  <a:pt x="6241922" y="24391"/>
                </a:lnTo>
                <a:lnTo>
                  <a:pt x="6269616" y="158390"/>
                </a:lnTo>
                <a:lnTo>
                  <a:pt x="6278563" y="202444"/>
                </a:lnTo>
                <a:lnTo>
                  <a:pt x="6276167" y="252271"/>
                </a:lnTo>
                <a:lnTo>
                  <a:pt x="6293422" y="339281"/>
                </a:lnTo>
                <a:lnTo>
                  <a:pt x="6290611" y="388322"/>
                </a:lnTo>
                <a:lnTo>
                  <a:pt x="6298885" y="431159"/>
                </a:lnTo>
                <a:lnTo>
                  <a:pt x="6295785" y="479654"/>
                </a:lnTo>
                <a:lnTo>
                  <a:pt x="6303765" y="521934"/>
                </a:lnTo>
                <a:lnTo>
                  <a:pt x="6300367" y="569864"/>
                </a:lnTo>
                <a:lnTo>
                  <a:pt x="6308043" y="611570"/>
                </a:lnTo>
                <a:lnTo>
                  <a:pt x="6300472" y="705964"/>
                </a:lnTo>
                <a:lnTo>
                  <a:pt x="6307675" y="746774"/>
                </a:lnTo>
                <a:lnTo>
                  <a:pt x="6294614" y="885142"/>
                </a:lnTo>
                <a:lnTo>
                  <a:pt x="6285060" y="975787"/>
                </a:lnTo>
                <a:lnTo>
                  <a:pt x="6274808" y="1065108"/>
                </a:lnTo>
                <a:lnTo>
                  <a:pt x="6263836" y="1153069"/>
                </a:lnTo>
                <a:lnTo>
                  <a:pt x="6252126" y="1239634"/>
                </a:lnTo>
                <a:lnTo>
                  <a:pt x="6245989" y="1282380"/>
                </a:lnTo>
                <a:lnTo>
                  <a:pt x="6228431" y="1330698"/>
                </a:lnTo>
                <a:lnTo>
                  <a:pt x="6215186" y="1414358"/>
                </a:lnTo>
                <a:lnTo>
                  <a:pt x="6197038" y="1461560"/>
                </a:lnTo>
                <a:lnTo>
                  <a:pt x="6189917" y="1502446"/>
                </a:lnTo>
                <a:lnTo>
                  <a:pt x="6182591" y="1542945"/>
                </a:lnTo>
                <a:lnTo>
                  <a:pt x="6163831" y="1588989"/>
                </a:lnTo>
                <a:lnTo>
                  <a:pt x="6156091" y="1628703"/>
                </a:lnTo>
                <a:lnTo>
                  <a:pt x="6136910" y="1673951"/>
                </a:lnTo>
                <a:lnTo>
                  <a:pt x="6117516" y="1718795"/>
                </a:lnTo>
                <a:lnTo>
                  <a:pt x="6109135" y="1757296"/>
                </a:lnTo>
                <a:lnTo>
                  <a:pt x="6089306" y="1801317"/>
                </a:lnTo>
                <a:lnTo>
                  <a:pt x="6069256" y="1844920"/>
                </a:lnTo>
                <a:lnTo>
                  <a:pt x="6060212" y="1882166"/>
                </a:lnTo>
                <a:lnTo>
                  <a:pt x="6039713" y="1924919"/>
                </a:lnTo>
                <a:lnTo>
                  <a:pt x="6018985" y="1967240"/>
                </a:lnTo>
                <a:lnTo>
                  <a:pt x="5998027" y="2009125"/>
                </a:lnTo>
                <a:lnTo>
                  <a:pt x="5988064" y="2044634"/>
                </a:lnTo>
                <a:lnTo>
                  <a:pt x="5966638" y="2085631"/>
                </a:lnTo>
                <a:lnTo>
                  <a:pt x="5944973" y="2126178"/>
                </a:lnTo>
                <a:lnTo>
                  <a:pt x="5923068" y="2166270"/>
                </a:lnTo>
                <a:lnTo>
                  <a:pt x="5900919" y="2205903"/>
                </a:lnTo>
                <a:lnTo>
                  <a:pt x="5878526" y="2245071"/>
                </a:lnTo>
                <a:lnTo>
                  <a:pt x="5855885" y="2283771"/>
                </a:lnTo>
                <a:lnTo>
                  <a:pt x="5832994" y="2321997"/>
                </a:lnTo>
                <a:lnTo>
                  <a:pt x="5809850" y="2359745"/>
                </a:lnTo>
                <a:lnTo>
                  <a:pt x="5786451" y="2397011"/>
                </a:lnTo>
                <a:lnTo>
                  <a:pt x="5762794" y="2433790"/>
                </a:lnTo>
                <a:lnTo>
                  <a:pt x="5727650" y="2476010"/>
                </a:lnTo>
                <a:lnTo>
                  <a:pt x="5703471" y="2511801"/>
                </a:lnTo>
                <a:lnTo>
                  <a:pt x="5679028" y="2547090"/>
                </a:lnTo>
                <a:lnTo>
                  <a:pt x="5654317" y="2581874"/>
                </a:lnTo>
                <a:lnTo>
                  <a:pt x="5618109" y="2622082"/>
                </a:lnTo>
                <a:lnTo>
                  <a:pt x="5592856" y="2655841"/>
                </a:lnTo>
                <a:lnTo>
                  <a:pt x="5567330" y="2689081"/>
                </a:lnTo>
                <a:lnTo>
                  <a:pt x="5541526" y="2721797"/>
                </a:lnTo>
                <a:lnTo>
                  <a:pt x="5504215" y="2759918"/>
                </a:lnTo>
                <a:lnTo>
                  <a:pt x="5477851" y="2791573"/>
                </a:lnTo>
                <a:lnTo>
                  <a:pt x="5439973" y="2828623"/>
                </a:lnTo>
                <a:lnTo>
                  <a:pt x="5413038" y="2859197"/>
                </a:lnTo>
                <a:lnTo>
                  <a:pt x="5385814" y="2889224"/>
                </a:lnTo>
                <a:lnTo>
                  <a:pt x="5347069" y="2924634"/>
                </a:lnTo>
                <a:lnTo>
                  <a:pt x="5319259" y="2953554"/>
                </a:lnTo>
                <a:lnTo>
                  <a:pt x="5279925" y="2987847"/>
                </a:lnTo>
                <a:lnTo>
                  <a:pt x="5251520" y="3015640"/>
                </a:lnTo>
                <a:lnTo>
                  <a:pt x="5211586" y="3048798"/>
                </a:lnTo>
                <a:lnTo>
                  <a:pt x="5171347" y="3081381"/>
                </a:lnTo>
                <a:lnTo>
                  <a:pt x="5142032" y="3107451"/>
                </a:lnTo>
                <a:lnTo>
                  <a:pt x="5101179" y="3138871"/>
                </a:lnTo>
                <a:lnTo>
                  <a:pt x="5071244" y="3163769"/>
                </a:lnTo>
                <a:lnTo>
                  <a:pt x="5029767" y="3194008"/>
                </a:lnTo>
                <a:lnTo>
                  <a:pt x="4987974" y="3223650"/>
                </a:lnTo>
                <a:lnTo>
                  <a:pt x="4957092" y="3246756"/>
                </a:lnTo>
                <a:lnTo>
                  <a:pt x="4914660" y="3275188"/>
                </a:lnTo>
                <a:lnTo>
                  <a:pt x="4871906" y="3303010"/>
                </a:lnTo>
                <a:lnTo>
                  <a:pt x="4828826" y="3330216"/>
                </a:lnTo>
                <a:lnTo>
                  <a:pt x="4796646" y="3350867"/>
                </a:lnTo>
                <a:lnTo>
                  <a:pt x="4752908" y="3376827"/>
                </a:lnTo>
                <a:lnTo>
                  <a:pt x="4708837" y="3402157"/>
                </a:lnTo>
                <a:lnTo>
                  <a:pt x="4664431" y="3426853"/>
                </a:lnTo>
                <a:lnTo>
                  <a:pt x="4630915" y="3444977"/>
                </a:lnTo>
                <a:lnTo>
                  <a:pt x="4585832" y="3468392"/>
                </a:lnTo>
                <a:lnTo>
                  <a:pt x="4540411" y="3491168"/>
                </a:lnTo>
                <a:lnTo>
                  <a:pt x="4494655" y="3513310"/>
                </a:lnTo>
                <a:lnTo>
                  <a:pt x="4459794" y="3528889"/>
                </a:lnTo>
                <a:lnTo>
                  <a:pt x="4413375" y="3549776"/>
                </a:lnTo>
                <a:lnTo>
                  <a:pt x="4366628" y="3570043"/>
                </a:lnTo>
                <a:lnTo>
                  <a:pt x="4319556" y="3589694"/>
                </a:lnTo>
                <a:lnTo>
                  <a:pt x="4283388" y="3602800"/>
                </a:lnTo>
                <a:lnTo>
                  <a:pt x="4235672" y="3621233"/>
                </a:lnTo>
                <a:lnTo>
                  <a:pt x="4187638" y="3639064"/>
                </a:lnTo>
                <a:lnTo>
                  <a:pt x="4150516" y="3650363"/>
                </a:lnTo>
                <a:lnTo>
                  <a:pt x="4101852" y="3667004"/>
                </a:lnTo>
                <a:lnTo>
                  <a:pt x="4052878" y="3683056"/>
                </a:lnTo>
                <a:lnTo>
                  <a:pt x="4014823" y="3692590"/>
                </a:lnTo>
                <a:lnTo>
                  <a:pt x="3965234" y="3707480"/>
                </a:lnTo>
                <a:lnTo>
                  <a:pt x="3926570" y="3715860"/>
                </a:lnTo>
                <a:lnTo>
                  <a:pt x="3876376" y="3729605"/>
                </a:lnTo>
                <a:lnTo>
                  <a:pt x="3837112" y="3736851"/>
                </a:lnTo>
                <a:lnTo>
                  <a:pt x="3786323" y="3749470"/>
                </a:lnTo>
                <a:lnTo>
                  <a:pt x="3746468" y="3755599"/>
                </a:lnTo>
                <a:lnTo>
                  <a:pt x="3695094" y="3767110"/>
                </a:lnTo>
                <a:lnTo>
                  <a:pt x="3654659" y="3772140"/>
                </a:lnTo>
                <a:lnTo>
                  <a:pt x="3613937" y="3776628"/>
                </a:lnTo>
                <a:lnTo>
                  <a:pt x="3561703" y="3786513"/>
                </a:lnTo>
                <a:lnTo>
                  <a:pt x="3520416" y="3789930"/>
                </a:lnTo>
                <a:lnTo>
                  <a:pt x="3467620" y="3798752"/>
                </a:lnTo>
                <a:lnTo>
                  <a:pt x="3425777" y="3801117"/>
                </a:lnTo>
                <a:lnTo>
                  <a:pt x="3383658" y="3802962"/>
                </a:lnTo>
                <a:lnTo>
                  <a:pt x="3341268" y="3804293"/>
                </a:lnTo>
                <a:lnTo>
                  <a:pt x="3287380" y="3811047"/>
                </a:lnTo>
                <a:lnTo>
                  <a:pt x="3244453" y="3811362"/>
                </a:lnTo>
                <a:lnTo>
                  <a:pt x="3201261" y="3811176"/>
                </a:lnTo>
                <a:lnTo>
                  <a:pt x="3157807" y="3810494"/>
                </a:lnTo>
                <a:lnTo>
                  <a:pt x="3114093" y="3809320"/>
                </a:lnTo>
                <a:lnTo>
                  <a:pt x="3070122" y="3807658"/>
                </a:lnTo>
                <a:lnTo>
                  <a:pt x="3014667" y="3811449"/>
                </a:lnTo>
                <a:lnTo>
                  <a:pt x="2970188" y="3808827"/>
                </a:lnTo>
                <a:lnTo>
                  <a:pt x="2925459" y="3805731"/>
                </a:lnTo>
                <a:lnTo>
                  <a:pt x="2880482" y="3802168"/>
                </a:lnTo>
                <a:lnTo>
                  <a:pt x="2835259" y="3798139"/>
                </a:lnTo>
                <a:lnTo>
                  <a:pt x="2801023" y="3787718"/>
                </a:lnTo>
                <a:lnTo>
                  <a:pt x="2755317" y="3782775"/>
                </a:lnTo>
                <a:lnTo>
                  <a:pt x="2709374" y="3777382"/>
                </a:lnTo>
                <a:lnTo>
                  <a:pt x="2663194" y="3771543"/>
                </a:lnTo>
                <a:lnTo>
                  <a:pt x="2616782" y="3765263"/>
                </a:lnTo>
                <a:lnTo>
                  <a:pt x="2570139" y="3758547"/>
                </a:lnTo>
                <a:lnTo>
                  <a:pt x="2534496" y="3745464"/>
                </a:lnTo>
                <a:lnTo>
                  <a:pt x="2487399" y="3737888"/>
                </a:lnTo>
                <a:lnTo>
                  <a:pt x="2440078" y="3729890"/>
                </a:lnTo>
                <a:lnTo>
                  <a:pt x="2392537" y="3721473"/>
                </a:lnTo>
                <a:lnTo>
                  <a:pt x="2356005" y="3706708"/>
                </a:lnTo>
                <a:lnTo>
                  <a:pt x="2308028" y="3697469"/>
                </a:lnTo>
                <a:lnTo>
                  <a:pt x="2271067" y="3681891"/>
                </a:lnTo>
                <a:lnTo>
                  <a:pt x="2222665" y="3671847"/>
                </a:lnTo>
                <a:lnTo>
                  <a:pt x="2185283" y="3655474"/>
                </a:lnTo>
                <a:lnTo>
                  <a:pt x="2136467" y="3644645"/>
                </a:lnTo>
                <a:lnTo>
                  <a:pt x="2098675" y="3627495"/>
                </a:lnTo>
                <a:lnTo>
                  <a:pt x="2060681" y="3609964"/>
                </a:lnTo>
                <a:lnTo>
                  <a:pt x="2011259" y="3597991"/>
                </a:lnTo>
                <a:lnTo>
                  <a:pt x="1934286" y="3561063"/>
                </a:lnTo>
                <a:lnTo>
                  <a:pt x="1884281" y="3547987"/>
                </a:lnTo>
                <a:lnTo>
                  <a:pt x="1806164" y="3508895"/>
                </a:lnTo>
                <a:lnTo>
                  <a:pt x="1727308" y="3468406"/>
                </a:lnTo>
                <a:lnTo>
                  <a:pt x="1647734" y="3426558"/>
                </a:lnTo>
                <a:lnTo>
                  <a:pt x="1527067" y="3361315"/>
                </a:lnTo>
                <a:lnTo>
                  <a:pt x="1486506" y="3338927"/>
                </a:lnTo>
                <a:lnTo>
                  <a:pt x="1457009" y="3310293"/>
                </a:lnTo>
                <a:lnTo>
                  <a:pt x="1375072" y="3263973"/>
                </a:lnTo>
                <a:lnTo>
                  <a:pt x="1345094" y="3234429"/>
                </a:lnTo>
                <a:lnTo>
                  <a:pt x="1262217" y="3186332"/>
                </a:lnTo>
                <a:lnTo>
                  <a:pt x="1231780" y="3155919"/>
                </a:lnTo>
                <a:lnTo>
                  <a:pt x="1189966" y="3131161"/>
                </a:lnTo>
                <a:lnTo>
                  <a:pt x="1128361" y="3068953"/>
                </a:lnTo>
                <a:lnTo>
                  <a:pt x="1086118" y="3043381"/>
                </a:lnTo>
                <a:lnTo>
                  <a:pt x="992252" y="2947311"/>
                </a:lnTo>
                <a:lnTo>
                  <a:pt x="949470" y="2920719"/>
                </a:lnTo>
                <a:lnTo>
                  <a:pt x="789819" y="2754531"/>
                </a:lnTo>
                <a:lnTo>
                  <a:pt x="768758" y="2714679"/>
                </a:lnTo>
                <a:lnTo>
                  <a:pt x="671215" y="2611649"/>
                </a:lnTo>
                <a:close/>
              </a:path>
              <a:path w="6308090" h="3811904">
                <a:moveTo>
                  <a:pt x="118751" y="4265"/>
                </a:moveTo>
                <a:lnTo>
                  <a:pt x="124129" y="0"/>
                </a:lnTo>
                <a:lnTo>
                  <a:pt x="6187937" y="3780"/>
                </a:lnTo>
                <a:lnTo>
                  <a:pt x="6188831" y="5474"/>
                </a:lnTo>
                <a:lnTo>
                  <a:pt x="118751" y="4265"/>
                </a:lnTo>
                <a:close/>
              </a:path>
              <a:path w="6308090" h="3811904">
                <a:moveTo>
                  <a:pt x="339236" y="1983482"/>
                </a:moveTo>
                <a:lnTo>
                  <a:pt x="142437" y="1611101"/>
                </a:lnTo>
                <a:lnTo>
                  <a:pt x="112264" y="1472467"/>
                </a:lnTo>
                <a:lnTo>
                  <a:pt x="91203" y="1432615"/>
                </a:lnTo>
                <a:lnTo>
                  <a:pt x="43836" y="1207086"/>
                </a:lnTo>
                <a:lnTo>
                  <a:pt x="45967" y="1156758"/>
                </a:lnTo>
                <a:lnTo>
                  <a:pt x="19472" y="1025083"/>
                </a:lnTo>
                <a:lnTo>
                  <a:pt x="22142" y="975775"/>
                </a:lnTo>
                <a:lnTo>
                  <a:pt x="5451" y="889831"/>
                </a:lnTo>
                <a:lnTo>
                  <a:pt x="8551" y="841337"/>
                </a:lnTo>
                <a:lnTo>
                  <a:pt x="571" y="799056"/>
                </a:lnTo>
                <a:lnTo>
                  <a:pt x="7521" y="703486"/>
                </a:lnTo>
                <a:lnTo>
                  <a:pt x="0" y="662074"/>
                </a:lnTo>
                <a:lnTo>
                  <a:pt x="7889" y="568282"/>
                </a:lnTo>
                <a:lnTo>
                  <a:pt x="849" y="527779"/>
                </a:lnTo>
                <a:lnTo>
                  <a:pt x="5202" y="481655"/>
                </a:lnTo>
                <a:lnTo>
                  <a:pt x="19276" y="345203"/>
                </a:lnTo>
                <a:lnTo>
                  <a:pt x="29528" y="255882"/>
                </a:lnTo>
                <a:lnTo>
                  <a:pt x="40500" y="167921"/>
                </a:lnTo>
                <a:lnTo>
                  <a:pt x="52209" y="81357"/>
                </a:lnTo>
                <a:lnTo>
                  <a:pt x="69576" y="32676"/>
                </a:lnTo>
                <a:lnTo>
                  <a:pt x="68920" y="4255"/>
                </a:lnTo>
                <a:lnTo>
                  <a:pt x="118751" y="4265"/>
                </a:lnTo>
                <a:lnTo>
                  <a:pt x="114008" y="8028"/>
                </a:lnTo>
                <a:lnTo>
                  <a:pt x="101711" y="93482"/>
                </a:lnTo>
                <a:lnTo>
                  <a:pt x="90188" y="180400"/>
                </a:lnTo>
                <a:lnTo>
                  <a:pt x="73482" y="230330"/>
                </a:lnTo>
                <a:lnTo>
                  <a:pt x="63083" y="319374"/>
                </a:lnTo>
                <a:lnTo>
                  <a:pt x="53407" y="409786"/>
                </a:lnTo>
                <a:lnTo>
                  <a:pt x="60062" y="449560"/>
                </a:lnTo>
                <a:lnTo>
                  <a:pt x="47373" y="588631"/>
                </a:lnTo>
                <a:lnTo>
                  <a:pt x="43478" y="635621"/>
                </a:lnTo>
                <a:lnTo>
                  <a:pt x="50974" y="676987"/>
                </a:lnTo>
                <a:lnTo>
                  <a:pt x="47403" y="724590"/>
                </a:lnTo>
                <a:lnTo>
                  <a:pt x="55218" y="766558"/>
                </a:lnTo>
                <a:lnTo>
                  <a:pt x="48857" y="863242"/>
                </a:lnTo>
                <a:lnTo>
                  <a:pt x="65554" y="949197"/>
                </a:lnTo>
                <a:lnTo>
                  <a:pt x="62894" y="998524"/>
                </a:lnTo>
                <a:lnTo>
                  <a:pt x="80456" y="1086117"/>
                </a:lnTo>
                <a:lnTo>
                  <a:pt x="78218" y="1136241"/>
                </a:lnTo>
                <a:lnTo>
                  <a:pt x="144794" y="1452479"/>
                </a:lnTo>
                <a:lnTo>
                  <a:pt x="166025" y="1492651"/>
                </a:lnTo>
                <a:lnTo>
                  <a:pt x="186372" y="1585512"/>
                </a:lnTo>
                <a:lnTo>
                  <a:pt x="207940" y="1626324"/>
                </a:lnTo>
                <a:lnTo>
                  <a:pt x="228940" y="1720421"/>
                </a:lnTo>
                <a:lnTo>
                  <a:pt x="250824" y="1761829"/>
                </a:lnTo>
                <a:lnTo>
                  <a:pt x="261579" y="1809361"/>
                </a:lnTo>
                <a:lnTo>
                  <a:pt x="328105" y="1935241"/>
                </a:lnTo>
                <a:lnTo>
                  <a:pt x="339236" y="1983482"/>
                </a:lnTo>
                <a:close/>
              </a:path>
              <a:path w="6308090" h="3811904">
                <a:moveTo>
                  <a:pt x="616876" y="2536011"/>
                </a:moveTo>
                <a:lnTo>
                  <a:pt x="174319" y="1698608"/>
                </a:lnTo>
                <a:lnTo>
                  <a:pt x="163940" y="1651789"/>
                </a:lnTo>
                <a:lnTo>
                  <a:pt x="649712" y="2570962"/>
                </a:lnTo>
                <a:lnTo>
                  <a:pt x="616876" y="2536011"/>
                </a:lnTo>
                <a:close/>
              </a:path>
              <a:path w="6308090" h="3811904">
                <a:moveTo>
                  <a:pt x="562130" y="2459601"/>
                </a:moveTo>
                <a:lnTo>
                  <a:pt x="206608" y="1786886"/>
                </a:lnTo>
                <a:lnTo>
                  <a:pt x="196028" y="1739686"/>
                </a:lnTo>
                <a:lnTo>
                  <a:pt x="595167" y="2494933"/>
                </a:lnTo>
                <a:lnTo>
                  <a:pt x="562130" y="2459601"/>
                </a:lnTo>
                <a:close/>
              </a:path>
              <a:path w="6308090" h="3811904">
                <a:moveTo>
                  <a:pt x="506995" y="2382456"/>
                </a:moveTo>
                <a:lnTo>
                  <a:pt x="239286" y="1875899"/>
                </a:lnTo>
                <a:lnTo>
                  <a:pt x="228514" y="1828336"/>
                </a:lnTo>
                <a:lnTo>
                  <a:pt x="540224" y="2418151"/>
                </a:lnTo>
                <a:lnTo>
                  <a:pt x="506995" y="2382456"/>
                </a:lnTo>
                <a:close/>
              </a:path>
              <a:path w="6308090" h="3811904">
                <a:moveTo>
                  <a:pt x="384430" y="2177719"/>
                </a:moveTo>
                <a:lnTo>
                  <a:pt x="339395" y="2092504"/>
                </a:lnTo>
                <a:lnTo>
                  <a:pt x="328186" y="2044115"/>
                </a:lnTo>
                <a:lnTo>
                  <a:pt x="418095" y="2214240"/>
                </a:lnTo>
                <a:lnTo>
                  <a:pt x="384430" y="2177719"/>
                </a:lnTo>
                <a:close/>
              </a:path>
            </a:pathLst>
          </a:custGeom>
          <a:solidFill>
            <a:srgbClr val="000000">
              <a:alpha val="9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6000" y="7877492"/>
            <a:ext cx="5753735" cy="133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b="1" spc="860" dirty="0">
                <a:latin typeface="Trebuchet MS"/>
                <a:cs typeface="Trebuchet MS"/>
              </a:rPr>
              <a:t>Workflow</a:t>
            </a:r>
            <a:endParaRPr sz="8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44467"/>
            <a:ext cx="3823335" cy="2242820"/>
          </a:xfrm>
          <a:custGeom>
            <a:avLst/>
            <a:gdLst/>
            <a:ahLst/>
            <a:cxnLst/>
            <a:rect l="l" t="t" r="r" b="b"/>
            <a:pathLst>
              <a:path w="3823335" h="2242820">
                <a:moveTo>
                  <a:pt x="0" y="250629"/>
                </a:moveTo>
                <a:lnTo>
                  <a:pt x="0" y="205458"/>
                </a:lnTo>
                <a:lnTo>
                  <a:pt x="42523" y="188607"/>
                </a:lnTo>
                <a:lnTo>
                  <a:pt x="86455" y="172041"/>
                </a:lnTo>
                <a:lnTo>
                  <a:pt x="130532" y="156253"/>
                </a:lnTo>
                <a:lnTo>
                  <a:pt x="174746" y="141243"/>
                </a:lnTo>
                <a:lnTo>
                  <a:pt x="219087" y="127006"/>
                </a:lnTo>
                <a:lnTo>
                  <a:pt x="263547" y="113541"/>
                </a:lnTo>
                <a:lnTo>
                  <a:pt x="308117" y="100844"/>
                </a:lnTo>
                <a:lnTo>
                  <a:pt x="352789" y="88913"/>
                </a:lnTo>
                <a:lnTo>
                  <a:pt x="397554" y="77746"/>
                </a:lnTo>
                <a:lnTo>
                  <a:pt x="442402" y="67339"/>
                </a:lnTo>
                <a:lnTo>
                  <a:pt x="487327" y="57690"/>
                </a:lnTo>
                <a:lnTo>
                  <a:pt x="532318" y="48796"/>
                </a:lnTo>
                <a:lnTo>
                  <a:pt x="577367" y="40654"/>
                </a:lnTo>
                <a:lnTo>
                  <a:pt x="622465" y="33263"/>
                </a:lnTo>
                <a:lnTo>
                  <a:pt x="667605" y="26618"/>
                </a:lnTo>
                <a:lnTo>
                  <a:pt x="712776" y="20719"/>
                </a:lnTo>
                <a:lnTo>
                  <a:pt x="757970" y="15561"/>
                </a:lnTo>
                <a:lnTo>
                  <a:pt x="803180" y="11142"/>
                </a:lnTo>
                <a:lnTo>
                  <a:pt x="848395" y="7459"/>
                </a:lnTo>
                <a:lnTo>
                  <a:pt x="893607" y="4510"/>
                </a:lnTo>
                <a:lnTo>
                  <a:pt x="938808" y="2293"/>
                </a:lnTo>
                <a:lnTo>
                  <a:pt x="983989" y="803"/>
                </a:lnTo>
                <a:lnTo>
                  <a:pt x="1029141" y="40"/>
                </a:lnTo>
                <a:lnTo>
                  <a:pt x="1074256" y="0"/>
                </a:lnTo>
                <a:lnTo>
                  <a:pt x="1119324" y="679"/>
                </a:lnTo>
                <a:lnTo>
                  <a:pt x="1164338" y="2077"/>
                </a:lnTo>
                <a:lnTo>
                  <a:pt x="1209288" y="4190"/>
                </a:lnTo>
                <a:lnTo>
                  <a:pt x="1254165" y="7014"/>
                </a:lnTo>
                <a:lnTo>
                  <a:pt x="1298962" y="10549"/>
                </a:lnTo>
                <a:lnTo>
                  <a:pt x="1343669" y="14790"/>
                </a:lnTo>
                <a:lnTo>
                  <a:pt x="1388278" y="19736"/>
                </a:lnTo>
                <a:lnTo>
                  <a:pt x="1432780" y="25384"/>
                </a:lnTo>
                <a:lnTo>
                  <a:pt x="1477166" y="31730"/>
                </a:lnTo>
                <a:lnTo>
                  <a:pt x="1521428" y="38772"/>
                </a:lnTo>
                <a:lnTo>
                  <a:pt x="1565557" y="46509"/>
                </a:lnTo>
                <a:lnTo>
                  <a:pt x="1609544" y="54935"/>
                </a:lnTo>
                <a:lnTo>
                  <a:pt x="1653381" y="64051"/>
                </a:lnTo>
                <a:lnTo>
                  <a:pt x="1697058" y="73851"/>
                </a:lnTo>
                <a:lnTo>
                  <a:pt x="1740567" y="84335"/>
                </a:lnTo>
                <a:lnTo>
                  <a:pt x="1783901" y="95499"/>
                </a:lnTo>
                <a:lnTo>
                  <a:pt x="1827048" y="107340"/>
                </a:lnTo>
                <a:lnTo>
                  <a:pt x="1870002" y="119856"/>
                </a:lnTo>
                <a:lnTo>
                  <a:pt x="1912754" y="133044"/>
                </a:lnTo>
                <a:lnTo>
                  <a:pt x="1955294" y="146901"/>
                </a:lnTo>
                <a:lnTo>
                  <a:pt x="1997614" y="161425"/>
                </a:lnTo>
                <a:lnTo>
                  <a:pt x="2039706" y="176614"/>
                </a:lnTo>
                <a:lnTo>
                  <a:pt x="2081560" y="192464"/>
                </a:lnTo>
                <a:lnTo>
                  <a:pt x="2123168" y="208972"/>
                </a:lnTo>
                <a:lnTo>
                  <a:pt x="2164522" y="226136"/>
                </a:lnTo>
                <a:lnTo>
                  <a:pt x="2205612" y="243954"/>
                </a:lnTo>
                <a:lnTo>
                  <a:pt x="2246430" y="262423"/>
                </a:lnTo>
                <a:lnTo>
                  <a:pt x="2286967" y="281539"/>
                </a:lnTo>
                <a:lnTo>
                  <a:pt x="2327215" y="301301"/>
                </a:lnTo>
                <a:lnTo>
                  <a:pt x="2367164" y="321706"/>
                </a:lnTo>
                <a:lnTo>
                  <a:pt x="2406807" y="342750"/>
                </a:lnTo>
                <a:lnTo>
                  <a:pt x="2446134" y="364432"/>
                </a:lnTo>
                <a:lnTo>
                  <a:pt x="2485137" y="386748"/>
                </a:lnTo>
                <a:lnTo>
                  <a:pt x="2523807" y="409696"/>
                </a:lnTo>
                <a:lnTo>
                  <a:pt x="2562136" y="433273"/>
                </a:lnTo>
                <a:lnTo>
                  <a:pt x="2600114" y="457477"/>
                </a:lnTo>
                <a:lnTo>
                  <a:pt x="2637733" y="482305"/>
                </a:lnTo>
                <a:lnTo>
                  <a:pt x="2674984" y="507754"/>
                </a:lnTo>
                <a:lnTo>
                  <a:pt x="2711860" y="533822"/>
                </a:lnTo>
                <a:lnTo>
                  <a:pt x="2748350" y="560505"/>
                </a:lnTo>
                <a:lnTo>
                  <a:pt x="2784446" y="587802"/>
                </a:lnTo>
                <a:lnTo>
                  <a:pt x="2820140" y="615708"/>
                </a:lnTo>
                <a:lnTo>
                  <a:pt x="2855423" y="644223"/>
                </a:lnTo>
                <a:lnTo>
                  <a:pt x="2890286" y="673343"/>
                </a:lnTo>
                <a:lnTo>
                  <a:pt x="2924721" y="703065"/>
                </a:lnTo>
                <a:lnTo>
                  <a:pt x="2958718" y="733387"/>
                </a:lnTo>
                <a:lnTo>
                  <a:pt x="2992270" y="764307"/>
                </a:lnTo>
                <a:lnTo>
                  <a:pt x="3025367" y="795820"/>
                </a:lnTo>
                <a:lnTo>
                  <a:pt x="3058000" y="827925"/>
                </a:lnTo>
                <a:lnTo>
                  <a:pt x="3090162" y="860619"/>
                </a:lnTo>
                <a:lnTo>
                  <a:pt x="3121844" y="893900"/>
                </a:lnTo>
                <a:lnTo>
                  <a:pt x="3153035" y="927764"/>
                </a:lnTo>
                <a:lnTo>
                  <a:pt x="3183729" y="962209"/>
                </a:lnTo>
                <a:lnTo>
                  <a:pt x="3213917" y="997233"/>
                </a:lnTo>
                <a:lnTo>
                  <a:pt x="3243588" y="1032832"/>
                </a:lnTo>
                <a:lnTo>
                  <a:pt x="3272736" y="1069004"/>
                </a:lnTo>
                <a:lnTo>
                  <a:pt x="3301351" y="1105746"/>
                </a:lnTo>
                <a:lnTo>
                  <a:pt x="3329425" y="1143056"/>
                </a:lnTo>
                <a:lnTo>
                  <a:pt x="3356948" y="1180931"/>
                </a:lnTo>
                <a:lnTo>
                  <a:pt x="3383913" y="1219368"/>
                </a:lnTo>
                <a:lnTo>
                  <a:pt x="3410310" y="1258365"/>
                </a:lnTo>
                <a:lnTo>
                  <a:pt x="3436131" y="1297918"/>
                </a:lnTo>
                <a:lnTo>
                  <a:pt x="3461367" y="1338026"/>
                </a:lnTo>
                <a:lnTo>
                  <a:pt x="3486009" y="1378685"/>
                </a:lnTo>
                <a:lnTo>
                  <a:pt x="3510049" y="1419893"/>
                </a:lnTo>
                <a:lnTo>
                  <a:pt x="3533479" y="1461647"/>
                </a:lnTo>
                <a:lnTo>
                  <a:pt x="3556288" y="1503945"/>
                </a:lnTo>
                <a:lnTo>
                  <a:pt x="3578385" y="1546619"/>
                </a:lnTo>
                <a:lnTo>
                  <a:pt x="3599684" y="1589499"/>
                </a:lnTo>
                <a:lnTo>
                  <a:pt x="3620187" y="1632576"/>
                </a:lnTo>
                <a:lnTo>
                  <a:pt x="3639898" y="1675841"/>
                </a:lnTo>
                <a:lnTo>
                  <a:pt x="3658819" y="1719286"/>
                </a:lnTo>
                <a:lnTo>
                  <a:pt x="3676952" y="1762903"/>
                </a:lnTo>
                <a:lnTo>
                  <a:pt x="3694301" y="1806681"/>
                </a:lnTo>
                <a:lnTo>
                  <a:pt x="3710867" y="1850614"/>
                </a:lnTo>
                <a:lnTo>
                  <a:pt x="3726654" y="1894691"/>
                </a:lnTo>
                <a:lnTo>
                  <a:pt x="3741665" y="1938904"/>
                </a:lnTo>
                <a:lnTo>
                  <a:pt x="3745863" y="1951980"/>
                </a:lnTo>
                <a:lnTo>
                  <a:pt x="3519388" y="1523446"/>
                </a:lnTo>
                <a:lnTo>
                  <a:pt x="3496425" y="1480881"/>
                </a:lnTo>
                <a:lnTo>
                  <a:pt x="3472827" y="1438876"/>
                </a:lnTo>
                <a:lnTo>
                  <a:pt x="3448603" y="1397432"/>
                </a:lnTo>
                <a:lnTo>
                  <a:pt x="3423761" y="1356552"/>
                </a:lnTo>
                <a:lnTo>
                  <a:pt x="3398311" y="1316240"/>
                </a:lnTo>
                <a:lnTo>
                  <a:pt x="3372262" y="1276498"/>
                </a:lnTo>
                <a:lnTo>
                  <a:pt x="3345624" y="1237329"/>
                </a:lnTo>
                <a:lnTo>
                  <a:pt x="3318404" y="1198736"/>
                </a:lnTo>
                <a:lnTo>
                  <a:pt x="3290613" y="1160721"/>
                </a:lnTo>
                <a:lnTo>
                  <a:pt x="3262259" y="1123288"/>
                </a:lnTo>
                <a:lnTo>
                  <a:pt x="3233351" y="1086438"/>
                </a:lnTo>
                <a:lnTo>
                  <a:pt x="3203899" y="1050176"/>
                </a:lnTo>
                <a:lnTo>
                  <a:pt x="3173912" y="1014503"/>
                </a:lnTo>
                <a:lnTo>
                  <a:pt x="3143398" y="979423"/>
                </a:lnTo>
                <a:lnTo>
                  <a:pt x="3112367" y="944939"/>
                </a:lnTo>
                <a:lnTo>
                  <a:pt x="3080828" y="911052"/>
                </a:lnTo>
                <a:lnTo>
                  <a:pt x="3048790" y="877767"/>
                </a:lnTo>
                <a:lnTo>
                  <a:pt x="3016262" y="845085"/>
                </a:lnTo>
                <a:lnTo>
                  <a:pt x="2983253" y="813010"/>
                </a:lnTo>
                <a:lnTo>
                  <a:pt x="2949773" y="781544"/>
                </a:lnTo>
                <a:lnTo>
                  <a:pt x="2915829" y="750691"/>
                </a:lnTo>
                <a:lnTo>
                  <a:pt x="2881433" y="720452"/>
                </a:lnTo>
                <a:lnTo>
                  <a:pt x="2846591" y="690831"/>
                </a:lnTo>
                <a:lnTo>
                  <a:pt x="2811315" y="661831"/>
                </a:lnTo>
                <a:lnTo>
                  <a:pt x="2775612" y="633454"/>
                </a:lnTo>
                <a:lnTo>
                  <a:pt x="2739492" y="605704"/>
                </a:lnTo>
                <a:lnTo>
                  <a:pt x="2702963" y="578582"/>
                </a:lnTo>
                <a:lnTo>
                  <a:pt x="2666036" y="552093"/>
                </a:lnTo>
                <a:lnTo>
                  <a:pt x="2628719" y="526237"/>
                </a:lnTo>
                <a:lnTo>
                  <a:pt x="2591021" y="501020"/>
                </a:lnTo>
                <a:lnTo>
                  <a:pt x="2552951" y="476442"/>
                </a:lnTo>
                <a:lnTo>
                  <a:pt x="2514519" y="452508"/>
                </a:lnTo>
                <a:lnTo>
                  <a:pt x="2475733" y="429220"/>
                </a:lnTo>
                <a:lnTo>
                  <a:pt x="2436603" y="406580"/>
                </a:lnTo>
                <a:lnTo>
                  <a:pt x="2397137" y="384591"/>
                </a:lnTo>
                <a:lnTo>
                  <a:pt x="2357345" y="363257"/>
                </a:lnTo>
                <a:lnTo>
                  <a:pt x="2317236" y="342580"/>
                </a:lnTo>
                <a:lnTo>
                  <a:pt x="2276818" y="322563"/>
                </a:lnTo>
                <a:lnTo>
                  <a:pt x="2236102" y="303208"/>
                </a:lnTo>
                <a:lnTo>
                  <a:pt x="2195095" y="284519"/>
                </a:lnTo>
                <a:lnTo>
                  <a:pt x="2153808" y="266499"/>
                </a:lnTo>
                <a:lnTo>
                  <a:pt x="2112250" y="249149"/>
                </a:lnTo>
                <a:lnTo>
                  <a:pt x="2070428" y="232473"/>
                </a:lnTo>
                <a:lnTo>
                  <a:pt x="2028353" y="216474"/>
                </a:lnTo>
                <a:lnTo>
                  <a:pt x="1986033" y="201155"/>
                </a:lnTo>
                <a:lnTo>
                  <a:pt x="1943479" y="186517"/>
                </a:lnTo>
                <a:lnTo>
                  <a:pt x="1900697" y="172565"/>
                </a:lnTo>
                <a:lnTo>
                  <a:pt x="1857699" y="159301"/>
                </a:lnTo>
                <a:lnTo>
                  <a:pt x="1814493" y="146727"/>
                </a:lnTo>
                <a:lnTo>
                  <a:pt x="1771087" y="134847"/>
                </a:lnTo>
                <a:lnTo>
                  <a:pt x="1727492" y="123664"/>
                </a:lnTo>
                <a:lnTo>
                  <a:pt x="1683716" y="113179"/>
                </a:lnTo>
                <a:lnTo>
                  <a:pt x="1639768" y="103397"/>
                </a:lnTo>
                <a:lnTo>
                  <a:pt x="1595657" y="94319"/>
                </a:lnTo>
                <a:lnTo>
                  <a:pt x="1551393" y="85948"/>
                </a:lnTo>
                <a:lnTo>
                  <a:pt x="1506984" y="78288"/>
                </a:lnTo>
                <a:lnTo>
                  <a:pt x="1462440" y="71342"/>
                </a:lnTo>
                <a:lnTo>
                  <a:pt x="1417770" y="65111"/>
                </a:lnTo>
                <a:lnTo>
                  <a:pt x="1372983" y="59599"/>
                </a:lnTo>
                <a:lnTo>
                  <a:pt x="1328087" y="54808"/>
                </a:lnTo>
                <a:lnTo>
                  <a:pt x="1283093" y="50742"/>
                </a:lnTo>
                <a:lnTo>
                  <a:pt x="1238009" y="47403"/>
                </a:lnTo>
                <a:lnTo>
                  <a:pt x="1192843" y="44794"/>
                </a:lnTo>
                <a:lnTo>
                  <a:pt x="1147606" y="42918"/>
                </a:lnTo>
                <a:lnTo>
                  <a:pt x="1102307" y="41777"/>
                </a:lnTo>
                <a:lnTo>
                  <a:pt x="1056954" y="41375"/>
                </a:lnTo>
                <a:lnTo>
                  <a:pt x="1011556" y="41714"/>
                </a:lnTo>
                <a:lnTo>
                  <a:pt x="966123" y="42797"/>
                </a:lnTo>
                <a:lnTo>
                  <a:pt x="920664" y="44627"/>
                </a:lnTo>
                <a:lnTo>
                  <a:pt x="875188" y="47206"/>
                </a:lnTo>
                <a:lnTo>
                  <a:pt x="829703" y="50538"/>
                </a:lnTo>
                <a:lnTo>
                  <a:pt x="784220" y="54625"/>
                </a:lnTo>
                <a:lnTo>
                  <a:pt x="738746" y="59470"/>
                </a:lnTo>
                <a:lnTo>
                  <a:pt x="693292" y="65076"/>
                </a:lnTo>
                <a:lnTo>
                  <a:pt x="647866" y="71446"/>
                </a:lnTo>
                <a:lnTo>
                  <a:pt x="602478" y="78582"/>
                </a:lnTo>
                <a:lnTo>
                  <a:pt x="557136" y="86487"/>
                </a:lnTo>
                <a:lnTo>
                  <a:pt x="511849" y="95164"/>
                </a:lnTo>
                <a:lnTo>
                  <a:pt x="466627" y="104616"/>
                </a:lnTo>
                <a:lnTo>
                  <a:pt x="421479" y="114846"/>
                </a:lnTo>
                <a:lnTo>
                  <a:pt x="376414" y="125857"/>
                </a:lnTo>
                <a:lnTo>
                  <a:pt x="331440" y="137650"/>
                </a:lnTo>
                <a:lnTo>
                  <a:pt x="286568" y="150230"/>
                </a:lnTo>
                <a:lnTo>
                  <a:pt x="241806" y="163598"/>
                </a:lnTo>
                <a:lnTo>
                  <a:pt x="197163" y="177758"/>
                </a:lnTo>
                <a:lnTo>
                  <a:pt x="152648" y="192713"/>
                </a:lnTo>
                <a:lnTo>
                  <a:pt x="108270" y="208465"/>
                </a:lnTo>
                <a:lnTo>
                  <a:pt x="64039" y="225017"/>
                </a:lnTo>
                <a:lnTo>
                  <a:pt x="19590" y="242527"/>
                </a:lnTo>
                <a:lnTo>
                  <a:pt x="0" y="250629"/>
                </a:lnTo>
                <a:close/>
              </a:path>
              <a:path w="3823335" h="2242820">
                <a:moveTo>
                  <a:pt x="3780746" y="2242531"/>
                </a:moveTo>
                <a:lnTo>
                  <a:pt x="3768061" y="2185638"/>
                </a:lnTo>
                <a:lnTo>
                  <a:pt x="3757051" y="2140572"/>
                </a:lnTo>
                <a:lnTo>
                  <a:pt x="3745258" y="2095599"/>
                </a:lnTo>
                <a:lnTo>
                  <a:pt x="3732678" y="2050727"/>
                </a:lnTo>
                <a:lnTo>
                  <a:pt x="3719310" y="2005964"/>
                </a:lnTo>
                <a:lnTo>
                  <a:pt x="3705149" y="1961321"/>
                </a:lnTo>
                <a:lnTo>
                  <a:pt x="3690195" y="1916806"/>
                </a:lnTo>
                <a:lnTo>
                  <a:pt x="3674443" y="1872429"/>
                </a:lnTo>
                <a:lnTo>
                  <a:pt x="3657891" y="1828198"/>
                </a:lnTo>
                <a:lnTo>
                  <a:pt x="3640536" y="1784123"/>
                </a:lnTo>
                <a:lnTo>
                  <a:pt x="3622375" y="1740212"/>
                </a:lnTo>
                <a:lnTo>
                  <a:pt x="3603406" y="1696475"/>
                </a:lnTo>
                <a:lnTo>
                  <a:pt x="3583625" y="1652921"/>
                </a:lnTo>
                <a:lnTo>
                  <a:pt x="3563031" y="1609558"/>
                </a:lnTo>
                <a:lnTo>
                  <a:pt x="3541619" y="1566397"/>
                </a:lnTo>
                <a:lnTo>
                  <a:pt x="3519388" y="1523446"/>
                </a:lnTo>
                <a:lnTo>
                  <a:pt x="3745863" y="1951980"/>
                </a:lnTo>
                <a:lnTo>
                  <a:pt x="3769485" y="2028119"/>
                </a:lnTo>
                <a:lnTo>
                  <a:pt x="3782064" y="2072276"/>
                </a:lnTo>
                <a:lnTo>
                  <a:pt x="3793995" y="2116948"/>
                </a:lnTo>
                <a:lnTo>
                  <a:pt x="3805162" y="2161712"/>
                </a:lnTo>
                <a:lnTo>
                  <a:pt x="3815569" y="2206561"/>
                </a:lnTo>
                <a:lnTo>
                  <a:pt x="3823295" y="2242531"/>
                </a:lnTo>
                <a:lnTo>
                  <a:pt x="3780746" y="2242531"/>
                </a:lnTo>
                <a:close/>
              </a:path>
            </a:pathLst>
          </a:custGeom>
          <a:solidFill>
            <a:srgbClr val="000000">
              <a:alpha val="9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6450" y="1551251"/>
            <a:ext cx="7829549" cy="4886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8022" y="6999312"/>
            <a:ext cx="10192653" cy="2872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5032" y="4660163"/>
            <a:ext cx="121489" cy="1214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5032" y="5338481"/>
            <a:ext cx="121489" cy="1214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5032" y="6016800"/>
            <a:ext cx="121489" cy="1214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5032" y="6695119"/>
            <a:ext cx="121489" cy="1214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1154635"/>
            <a:ext cx="7194550" cy="58331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0050"/>
              </a:lnSpc>
              <a:spcBef>
                <a:spcPts val="259"/>
              </a:spcBef>
            </a:pPr>
            <a:r>
              <a:rPr sz="8200" b="1" spc="595" dirty="0">
                <a:latin typeface="Trebuchet MS"/>
                <a:cs typeface="Trebuchet MS"/>
              </a:rPr>
              <a:t>Agile </a:t>
            </a:r>
            <a:r>
              <a:rPr sz="8200" b="1" spc="600" dirty="0">
                <a:latin typeface="Trebuchet MS"/>
                <a:cs typeface="Trebuchet MS"/>
              </a:rPr>
              <a:t> </a:t>
            </a:r>
            <a:r>
              <a:rPr sz="8200" b="1" spc="1639" dirty="0">
                <a:latin typeface="Trebuchet MS"/>
                <a:cs typeface="Trebuchet MS"/>
              </a:rPr>
              <a:t>M</a:t>
            </a:r>
            <a:r>
              <a:rPr sz="8200" b="1" spc="225" dirty="0">
                <a:latin typeface="Trebuchet MS"/>
                <a:cs typeface="Trebuchet MS"/>
              </a:rPr>
              <a:t>e</a:t>
            </a:r>
            <a:r>
              <a:rPr sz="8200" b="1" spc="-20" dirty="0">
                <a:latin typeface="Trebuchet MS"/>
                <a:cs typeface="Trebuchet MS"/>
              </a:rPr>
              <a:t>t</a:t>
            </a:r>
            <a:r>
              <a:rPr sz="8200" b="1" spc="550" dirty="0">
                <a:latin typeface="Trebuchet MS"/>
                <a:cs typeface="Trebuchet MS"/>
              </a:rPr>
              <a:t>h</a:t>
            </a:r>
            <a:r>
              <a:rPr sz="8200" b="1" spc="770" dirty="0">
                <a:latin typeface="Trebuchet MS"/>
                <a:cs typeface="Trebuchet MS"/>
              </a:rPr>
              <a:t>o</a:t>
            </a:r>
            <a:r>
              <a:rPr sz="8200" b="1" spc="835" dirty="0">
                <a:latin typeface="Trebuchet MS"/>
                <a:cs typeface="Trebuchet MS"/>
              </a:rPr>
              <a:t>d</a:t>
            </a:r>
            <a:r>
              <a:rPr sz="8200" b="1" spc="770" dirty="0">
                <a:latin typeface="Trebuchet MS"/>
                <a:cs typeface="Trebuchet MS"/>
              </a:rPr>
              <a:t>o</a:t>
            </a:r>
            <a:r>
              <a:rPr sz="8200" b="1" spc="15" dirty="0">
                <a:latin typeface="Trebuchet MS"/>
                <a:cs typeface="Trebuchet MS"/>
              </a:rPr>
              <a:t>l</a:t>
            </a:r>
            <a:r>
              <a:rPr sz="8200" b="1" spc="770" dirty="0">
                <a:latin typeface="Trebuchet MS"/>
                <a:cs typeface="Trebuchet MS"/>
              </a:rPr>
              <a:t>o</a:t>
            </a:r>
            <a:r>
              <a:rPr sz="8200" b="1" spc="1475" dirty="0">
                <a:latin typeface="Trebuchet MS"/>
                <a:cs typeface="Trebuchet MS"/>
              </a:rPr>
              <a:t>g</a:t>
            </a:r>
            <a:r>
              <a:rPr sz="8200" b="1" spc="810" dirty="0">
                <a:latin typeface="Trebuchet MS"/>
                <a:cs typeface="Trebuchet MS"/>
              </a:rPr>
              <a:t>y</a:t>
            </a:r>
            <a:endParaRPr sz="8200" dirty="0">
              <a:latin typeface="Trebuchet MS"/>
              <a:cs typeface="Trebuchet MS"/>
            </a:endParaRPr>
          </a:p>
          <a:p>
            <a:pPr marL="838200" marR="646430">
              <a:lnSpc>
                <a:spcPct val="117100"/>
              </a:lnSpc>
              <a:spcBef>
                <a:spcPts val="4095"/>
              </a:spcBef>
            </a:pPr>
            <a:r>
              <a:rPr sz="3800" b="1" spc="65" dirty="0">
                <a:latin typeface="Trebuchet MS"/>
                <a:cs typeface="Trebuchet MS"/>
              </a:rPr>
              <a:t>Sprint</a:t>
            </a:r>
            <a:r>
              <a:rPr sz="3800" b="1" spc="50" dirty="0">
                <a:latin typeface="Trebuchet MS"/>
                <a:cs typeface="Trebuchet MS"/>
              </a:rPr>
              <a:t> </a:t>
            </a:r>
            <a:r>
              <a:rPr sz="3800" b="1" spc="130" dirty="0">
                <a:latin typeface="Trebuchet MS"/>
                <a:cs typeface="Trebuchet MS"/>
              </a:rPr>
              <a:t>Planning</a:t>
            </a:r>
            <a:r>
              <a:rPr sz="3800" b="1" spc="55" dirty="0">
                <a:latin typeface="Trebuchet MS"/>
                <a:cs typeface="Trebuchet MS"/>
              </a:rPr>
              <a:t> </a:t>
            </a:r>
            <a:r>
              <a:rPr sz="3800" b="1" spc="165" dirty="0">
                <a:latin typeface="Trebuchet MS"/>
                <a:cs typeface="Trebuchet MS"/>
              </a:rPr>
              <a:t>Meeting </a:t>
            </a:r>
            <a:r>
              <a:rPr sz="3800" b="1" spc="-1130" dirty="0">
                <a:latin typeface="Trebuchet MS"/>
                <a:cs typeface="Trebuchet MS"/>
              </a:rPr>
              <a:t> </a:t>
            </a:r>
            <a:r>
              <a:rPr sz="3800" b="1" spc="65" dirty="0">
                <a:latin typeface="Trebuchet MS"/>
                <a:cs typeface="Trebuchet MS"/>
              </a:rPr>
              <a:t>User</a:t>
            </a:r>
            <a:r>
              <a:rPr sz="3800" b="1" spc="9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stories</a:t>
            </a:r>
            <a:endParaRPr sz="3800" dirty="0">
              <a:latin typeface="Trebuchet MS"/>
              <a:cs typeface="Trebuchet MS"/>
            </a:endParaRPr>
          </a:p>
          <a:p>
            <a:pPr marL="838200" marR="1764030">
              <a:lnSpc>
                <a:spcPct val="117100"/>
              </a:lnSpc>
              <a:spcBef>
                <a:spcPts val="5"/>
              </a:spcBef>
            </a:pPr>
            <a:r>
              <a:rPr sz="3800" b="1" spc="150" dirty="0">
                <a:latin typeface="Trebuchet MS"/>
                <a:cs typeface="Trebuchet MS"/>
              </a:rPr>
              <a:t>Daily</a:t>
            </a:r>
            <a:r>
              <a:rPr sz="3800" b="1" spc="75" dirty="0">
                <a:latin typeface="Trebuchet MS"/>
                <a:cs typeface="Trebuchet MS"/>
              </a:rPr>
              <a:t> </a:t>
            </a:r>
            <a:r>
              <a:rPr sz="3800" b="1" spc="65" dirty="0">
                <a:latin typeface="Trebuchet MS"/>
                <a:cs typeface="Trebuchet MS"/>
              </a:rPr>
              <a:t>stand-up</a:t>
            </a:r>
            <a:r>
              <a:rPr sz="3800" b="1" spc="80" dirty="0">
                <a:latin typeface="Trebuchet MS"/>
                <a:cs typeface="Trebuchet MS"/>
              </a:rPr>
              <a:t> </a:t>
            </a:r>
            <a:r>
              <a:rPr sz="3800" b="1" spc="40" dirty="0">
                <a:latin typeface="Trebuchet MS"/>
                <a:cs typeface="Trebuchet MS"/>
              </a:rPr>
              <a:t>calls </a:t>
            </a:r>
            <a:r>
              <a:rPr sz="3800" b="1" spc="-1130" dirty="0">
                <a:latin typeface="Trebuchet MS"/>
                <a:cs typeface="Trebuchet MS"/>
              </a:rPr>
              <a:t> </a:t>
            </a:r>
            <a:r>
              <a:rPr sz="3800" b="1" spc="65" dirty="0">
                <a:latin typeface="Trebuchet MS"/>
                <a:cs typeface="Trebuchet MS"/>
              </a:rPr>
              <a:t>Reports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224314" y="639248"/>
            <a:ext cx="338518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b="0" spc="155" dirty="0">
                <a:latin typeface="Trebuchet MS"/>
                <a:cs typeface="Trebuchet MS"/>
              </a:rPr>
              <a:t>Work</a:t>
            </a:r>
            <a:r>
              <a:rPr sz="4000" b="0" dirty="0">
                <a:latin typeface="Trebuchet MS"/>
                <a:cs typeface="Trebuchet MS"/>
              </a:rPr>
              <a:t> </a:t>
            </a:r>
            <a:r>
              <a:rPr sz="4000" b="0" spc="55" dirty="0">
                <a:latin typeface="Trebuchet MS"/>
                <a:cs typeface="Trebuchet MS"/>
              </a:rPr>
              <a:t>Progress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489859"/>
            <a:ext cx="2680324" cy="1797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3806" y="0"/>
            <a:ext cx="5152824" cy="486635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684787"/>
            <a:ext cx="8423910" cy="41910"/>
          </a:xfrm>
          <a:custGeom>
            <a:avLst/>
            <a:gdLst/>
            <a:ahLst/>
            <a:cxnLst/>
            <a:rect l="l" t="t" r="r" b="b"/>
            <a:pathLst>
              <a:path w="8423910" h="41909">
                <a:moveTo>
                  <a:pt x="0" y="28575"/>
                </a:moveTo>
                <a:lnTo>
                  <a:pt x="0" y="0"/>
                </a:lnTo>
                <a:lnTo>
                  <a:pt x="8423403" y="12758"/>
                </a:lnTo>
                <a:lnTo>
                  <a:pt x="8423360" y="41333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5721525"/>
            <a:ext cx="8991599" cy="28160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137663"/>
            <a:ext cx="8608060" cy="1454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50" spc="509" dirty="0"/>
              <a:t>Achievements</a:t>
            </a:r>
            <a:endParaRPr sz="93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24" y="3446659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61790" y="3019108"/>
            <a:ext cx="5780405" cy="48926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900" spc="210" dirty="0">
                <a:latin typeface="Trebuchet MS"/>
                <a:cs typeface="Trebuchet MS"/>
              </a:rPr>
              <a:t>End</a:t>
            </a:r>
            <a:r>
              <a:rPr sz="3900" spc="40" dirty="0">
                <a:latin typeface="Trebuchet MS"/>
                <a:cs typeface="Trebuchet MS"/>
              </a:rPr>
              <a:t> </a:t>
            </a:r>
            <a:r>
              <a:rPr sz="3900" spc="-50" dirty="0">
                <a:latin typeface="Trebuchet MS"/>
                <a:cs typeface="Trebuchet MS"/>
              </a:rPr>
              <a:t>to</a:t>
            </a:r>
            <a:r>
              <a:rPr sz="3900" spc="45" dirty="0">
                <a:latin typeface="Trebuchet MS"/>
                <a:cs typeface="Trebuchet MS"/>
              </a:rPr>
              <a:t> </a:t>
            </a:r>
            <a:r>
              <a:rPr sz="3900" spc="210" dirty="0">
                <a:latin typeface="Trebuchet MS"/>
                <a:cs typeface="Trebuchet MS"/>
              </a:rPr>
              <a:t>End</a:t>
            </a:r>
            <a:r>
              <a:rPr sz="3900" spc="45" dirty="0">
                <a:latin typeface="Trebuchet MS"/>
                <a:cs typeface="Trebuchet MS"/>
              </a:rPr>
              <a:t> </a:t>
            </a:r>
            <a:r>
              <a:rPr sz="3900" spc="-10" dirty="0">
                <a:latin typeface="Trebuchet MS"/>
                <a:cs typeface="Trebuchet MS"/>
              </a:rPr>
              <a:t>testing</a:t>
            </a:r>
            <a:endParaRPr sz="3900">
              <a:latin typeface="Trebuchet MS"/>
              <a:cs typeface="Trebuchet MS"/>
            </a:endParaRPr>
          </a:p>
          <a:p>
            <a:pPr marL="12700" marR="5080">
              <a:lnSpc>
                <a:spcPct val="117000"/>
              </a:lnSpc>
            </a:pPr>
            <a:r>
              <a:rPr sz="3900" spc="225" dirty="0">
                <a:latin typeface="Trebuchet MS"/>
                <a:cs typeface="Trebuchet MS"/>
              </a:rPr>
              <a:t>Data</a:t>
            </a:r>
            <a:r>
              <a:rPr sz="3900" spc="55" dirty="0">
                <a:latin typeface="Trebuchet MS"/>
                <a:cs typeface="Trebuchet MS"/>
              </a:rPr>
              <a:t> Driven </a:t>
            </a:r>
            <a:r>
              <a:rPr sz="3900" spc="-125" dirty="0">
                <a:latin typeface="Trebuchet MS"/>
                <a:cs typeface="Trebuchet MS"/>
              </a:rPr>
              <a:t>with</a:t>
            </a:r>
            <a:r>
              <a:rPr sz="3900" spc="55" dirty="0">
                <a:latin typeface="Trebuchet MS"/>
                <a:cs typeface="Trebuchet MS"/>
              </a:rPr>
              <a:t> </a:t>
            </a:r>
            <a:r>
              <a:rPr sz="3900" spc="-40" dirty="0">
                <a:latin typeface="Trebuchet MS"/>
                <a:cs typeface="Trebuchet MS"/>
              </a:rPr>
              <a:t>csv</a:t>
            </a:r>
            <a:r>
              <a:rPr sz="3900" spc="55" dirty="0">
                <a:latin typeface="Trebuchet MS"/>
                <a:cs typeface="Trebuchet MS"/>
              </a:rPr>
              <a:t> </a:t>
            </a:r>
            <a:r>
              <a:rPr sz="3900" spc="-85" dirty="0">
                <a:latin typeface="Trebuchet MS"/>
                <a:cs typeface="Trebuchet MS"/>
              </a:rPr>
              <a:t>file 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dirty="0">
                <a:latin typeface="Trebuchet MS"/>
                <a:cs typeface="Trebuchet MS"/>
              </a:rPr>
              <a:t>Total </a:t>
            </a:r>
            <a:r>
              <a:rPr sz="3900" spc="-90" dirty="0">
                <a:latin typeface="Trebuchet MS"/>
                <a:cs typeface="Trebuchet MS"/>
              </a:rPr>
              <a:t>test </a:t>
            </a:r>
            <a:r>
              <a:rPr sz="3900" spc="5" dirty="0">
                <a:latin typeface="Trebuchet MS"/>
                <a:cs typeface="Trebuchet MS"/>
              </a:rPr>
              <a:t>cases </a:t>
            </a:r>
            <a:r>
              <a:rPr sz="3900" spc="760" dirty="0">
                <a:latin typeface="Trebuchet MS"/>
                <a:cs typeface="Trebuchet MS"/>
              </a:rPr>
              <a:t>= </a:t>
            </a:r>
            <a:r>
              <a:rPr sz="3900" spc="-95" dirty="0">
                <a:latin typeface="Trebuchet MS"/>
                <a:cs typeface="Trebuchet MS"/>
              </a:rPr>
              <a:t>201 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-35" dirty="0">
                <a:latin typeface="Trebuchet MS"/>
                <a:cs typeface="Trebuchet MS"/>
              </a:rPr>
              <a:t>Positive </a:t>
            </a:r>
            <a:r>
              <a:rPr sz="3900" spc="-90" dirty="0">
                <a:latin typeface="Trebuchet MS"/>
                <a:cs typeface="Trebuchet MS"/>
              </a:rPr>
              <a:t>test </a:t>
            </a:r>
            <a:r>
              <a:rPr sz="3900" spc="5" dirty="0">
                <a:latin typeface="Trebuchet MS"/>
                <a:cs typeface="Trebuchet MS"/>
              </a:rPr>
              <a:t>cases </a:t>
            </a:r>
            <a:r>
              <a:rPr sz="3900" spc="760" dirty="0">
                <a:latin typeface="Trebuchet MS"/>
                <a:cs typeface="Trebuchet MS"/>
              </a:rPr>
              <a:t>= </a:t>
            </a:r>
            <a:r>
              <a:rPr sz="3900" dirty="0">
                <a:latin typeface="Trebuchet MS"/>
                <a:cs typeface="Trebuchet MS"/>
              </a:rPr>
              <a:t>53 </a:t>
            </a:r>
            <a:r>
              <a:rPr sz="3900" spc="5" dirty="0">
                <a:latin typeface="Trebuchet MS"/>
                <a:cs typeface="Trebuchet MS"/>
              </a:rPr>
              <a:t> </a:t>
            </a:r>
            <a:r>
              <a:rPr sz="3900" spc="120" dirty="0">
                <a:latin typeface="Trebuchet MS"/>
                <a:cs typeface="Trebuchet MS"/>
              </a:rPr>
              <a:t>Negative</a:t>
            </a:r>
            <a:r>
              <a:rPr sz="3900" spc="45" dirty="0">
                <a:latin typeface="Trebuchet MS"/>
                <a:cs typeface="Trebuchet MS"/>
              </a:rPr>
              <a:t> </a:t>
            </a:r>
            <a:r>
              <a:rPr sz="3900" spc="-90" dirty="0">
                <a:latin typeface="Trebuchet MS"/>
                <a:cs typeface="Trebuchet MS"/>
              </a:rPr>
              <a:t>test</a:t>
            </a:r>
            <a:r>
              <a:rPr sz="3900" spc="50" dirty="0">
                <a:latin typeface="Trebuchet MS"/>
                <a:cs typeface="Trebuchet MS"/>
              </a:rPr>
              <a:t> </a:t>
            </a:r>
            <a:r>
              <a:rPr sz="3900" spc="5" dirty="0">
                <a:latin typeface="Trebuchet MS"/>
                <a:cs typeface="Trebuchet MS"/>
              </a:rPr>
              <a:t>cases</a:t>
            </a:r>
            <a:r>
              <a:rPr sz="3900" spc="45" dirty="0">
                <a:latin typeface="Trebuchet MS"/>
                <a:cs typeface="Trebuchet MS"/>
              </a:rPr>
              <a:t> </a:t>
            </a:r>
            <a:r>
              <a:rPr sz="3900" spc="760" dirty="0">
                <a:latin typeface="Trebuchet MS"/>
                <a:cs typeface="Trebuchet MS"/>
              </a:rPr>
              <a:t>=</a:t>
            </a:r>
            <a:r>
              <a:rPr sz="3900" spc="50" dirty="0">
                <a:latin typeface="Trebuchet MS"/>
                <a:cs typeface="Trebuchet MS"/>
              </a:rPr>
              <a:t> </a:t>
            </a:r>
            <a:r>
              <a:rPr sz="3900" spc="-235" dirty="0">
                <a:latin typeface="Trebuchet MS"/>
                <a:cs typeface="Trebuchet MS"/>
              </a:rPr>
              <a:t>148 </a:t>
            </a:r>
            <a:r>
              <a:rPr sz="3900" spc="-1160" dirty="0">
                <a:latin typeface="Trebuchet MS"/>
                <a:cs typeface="Trebuchet MS"/>
              </a:rPr>
              <a:t> </a:t>
            </a:r>
            <a:r>
              <a:rPr sz="3900" spc="155" dirty="0">
                <a:latin typeface="Trebuchet MS"/>
                <a:cs typeface="Trebuchet MS"/>
              </a:rPr>
              <a:t>Bugs </a:t>
            </a:r>
            <a:r>
              <a:rPr sz="3900" spc="50" dirty="0">
                <a:latin typeface="Trebuchet MS"/>
                <a:cs typeface="Trebuchet MS"/>
              </a:rPr>
              <a:t>found </a:t>
            </a:r>
            <a:r>
              <a:rPr sz="3900" spc="760" dirty="0">
                <a:latin typeface="Trebuchet MS"/>
                <a:cs typeface="Trebuchet MS"/>
              </a:rPr>
              <a:t>= </a:t>
            </a:r>
            <a:r>
              <a:rPr sz="3900" spc="-355" dirty="0">
                <a:latin typeface="Trebuchet MS"/>
                <a:cs typeface="Trebuchet MS"/>
              </a:rPr>
              <a:t>14 </a:t>
            </a:r>
            <a:r>
              <a:rPr sz="3900" spc="-350" dirty="0">
                <a:latin typeface="Trebuchet MS"/>
                <a:cs typeface="Trebuchet MS"/>
              </a:rPr>
              <a:t> </a:t>
            </a:r>
            <a:r>
              <a:rPr sz="3900" spc="60" dirty="0">
                <a:latin typeface="Trebuchet MS"/>
                <a:cs typeface="Trebuchet MS"/>
              </a:rPr>
              <a:t>Validations</a:t>
            </a:r>
            <a:r>
              <a:rPr sz="3900" spc="55" dirty="0">
                <a:latin typeface="Trebuchet MS"/>
                <a:cs typeface="Trebuchet MS"/>
              </a:rPr>
              <a:t> </a:t>
            </a:r>
            <a:r>
              <a:rPr sz="3900" spc="760" dirty="0">
                <a:latin typeface="Trebuchet MS"/>
                <a:cs typeface="Trebuchet MS"/>
              </a:rPr>
              <a:t>=</a:t>
            </a:r>
            <a:r>
              <a:rPr sz="3900" spc="55" dirty="0">
                <a:latin typeface="Trebuchet MS"/>
                <a:cs typeface="Trebuchet MS"/>
              </a:rPr>
              <a:t> </a:t>
            </a:r>
            <a:r>
              <a:rPr sz="3900" spc="-280" dirty="0">
                <a:latin typeface="Trebuchet MS"/>
                <a:cs typeface="Trebuchet MS"/>
              </a:rPr>
              <a:t>1130</a:t>
            </a:r>
            <a:endParaRPr sz="3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24" y="4141984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24" y="4837309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24" y="5532634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24" y="6227959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24" y="6923284"/>
            <a:ext cx="123825" cy="123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24" y="7618609"/>
            <a:ext cx="123825" cy="1238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4822214" y="1028886"/>
            <a:ext cx="2314575" cy="1990725"/>
          </a:xfrm>
          <a:custGeom>
            <a:avLst/>
            <a:gdLst/>
            <a:ahLst/>
            <a:cxnLst/>
            <a:rect l="l" t="t" r="r" b="b"/>
            <a:pathLst>
              <a:path w="2314575" h="1990725">
                <a:moveTo>
                  <a:pt x="1439400" y="1301150"/>
                </a:moveTo>
                <a:lnTo>
                  <a:pt x="1445549" y="1270843"/>
                </a:lnTo>
                <a:lnTo>
                  <a:pt x="1462292" y="1246024"/>
                </a:lnTo>
                <a:lnTo>
                  <a:pt x="1487072" y="1229255"/>
                </a:lnTo>
                <a:lnTo>
                  <a:pt x="1517332" y="1223096"/>
                </a:lnTo>
                <a:lnTo>
                  <a:pt x="1547591" y="1229145"/>
                </a:lnTo>
                <a:lnTo>
                  <a:pt x="1572371" y="1245732"/>
                </a:lnTo>
                <a:lnTo>
                  <a:pt x="1589114" y="1270514"/>
                </a:lnTo>
                <a:lnTo>
                  <a:pt x="1595264" y="1301150"/>
                </a:lnTo>
                <a:lnTo>
                  <a:pt x="1589114" y="1331456"/>
                </a:lnTo>
                <a:lnTo>
                  <a:pt x="1572371" y="1356275"/>
                </a:lnTo>
                <a:lnTo>
                  <a:pt x="1547591" y="1373044"/>
                </a:lnTo>
                <a:lnTo>
                  <a:pt x="1517332" y="1379203"/>
                </a:lnTo>
                <a:lnTo>
                  <a:pt x="1487072" y="1373044"/>
                </a:lnTo>
                <a:lnTo>
                  <a:pt x="1462292" y="1356275"/>
                </a:lnTo>
                <a:lnTo>
                  <a:pt x="1445549" y="1331456"/>
                </a:lnTo>
                <a:lnTo>
                  <a:pt x="1439400" y="1301150"/>
                </a:lnTo>
                <a:close/>
              </a:path>
              <a:path w="2314575" h="1990725">
                <a:moveTo>
                  <a:pt x="1439400" y="689211"/>
                </a:moveTo>
                <a:lnTo>
                  <a:pt x="1445549" y="658904"/>
                </a:lnTo>
                <a:lnTo>
                  <a:pt x="1462292" y="634086"/>
                </a:lnTo>
                <a:lnTo>
                  <a:pt x="1487072" y="617317"/>
                </a:lnTo>
                <a:lnTo>
                  <a:pt x="1517332" y="611158"/>
                </a:lnTo>
                <a:lnTo>
                  <a:pt x="1547591" y="617317"/>
                </a:lnTo>
                <a:lnTo>
                  <a:pt x="1572371" y="634086"/>
                </a:lnTo>
                <a:lnTo>
                  <a:pt x="1589114" y="658904"/>
                </a:lnTo>
                <a:lnTo>
                  <a:pt x="1595264" y="689211"/>
                </a:lnTo>
                <a:lnTo>
                  <a:pt x="1589114" y="719518"/>
                </a:lnTo>
                <a:lnTo>
                  <a:pt x="1572371" y="744336"/>
                </a:lnTo>
                <a:lnTo>
                  <a:pt x="1547591" y="761106"/>
                </a:lnTo>
                <a:lnTo>
                  <a:pt x="1517332" y="767264"/>
                </a:lnTo>
                <a:lnTo>
                  <a:pt x="1487072" y="761106"/>
                </a:lnTo>
                <a:lnTo>
                  <a:pt x="1462292" y="744336"/>
                </a:lnTo>
                <a:lnTo>
                  <a:pt x="1445549" y="719518"/>
                </a:lnTo>
                <a:lnTo>
                  <a:pt x="1439400" y="689211"/>
                </a:lnTo>
                <a:close/>
              </a:path>
              <a:path w="2314575" h="1990725">
                <a:moveTo>
                  <a:pt x="1439400" y="78053"/>
                </a:moveTo>
                <a:lnTo>
                  <a:pt x="1445549" y="47746"/>
                </a:lnTo>
                <a:lnTo>
                  <a:pt x="1462292" y="22928"/>
                </a:lnTo>
                <a:lnTo>
                  <a:pt x="1487072" y="6158"/>
                </a:lnTo>
                <a:lnTo>
                  <a:pt x="1517332" y="0"/>
                </a:lnTo>
                <a:lnTo>
                  <a:pt x="1547591" y="6158"/>
                </a:lnTo>
                <a:lnTo>
                  <a:pt x="1572371" y="22928"/>
                </a:lnTo>
                <a:lnTo>
                  <a:pt x="1589114" y="47746"/>
                </a:lnTo>
                <a:lnTo>
                  <a:pt x="1595264" y="78053"/>
                </a:lnTo>
                <a:lnTo>
                  <a:pt x="1589114" y="108360"/>
                </a:lnTo>
                <a:lnTo>
                  <a:pt x="1572371" y="133178"/>
                </a:lnTo>
                <a:lnTo>
                  <a:pt x="1547591" y="149947"/>
                </a:lnTo>
                <a:lnTo>
                  <a:pt x="1517332" y="156106"/>
                </a:lnTo>
                <a:lnTo>
                  <a:pt x="1487072" y="149947"/>
                </a:lnTo>
                <a:lnTo>
                  <a:pt x="1462292" y="133178"/>
                </a:lnTo>
                <a:lnTo>
                  <a:pt x="1445549" y="108360"/>
                </a:lnTo>
                <a:lnTo>
                  <a:pt x="1439400" y="78053"/>
                </a:lnTo>
                <a:close/>
              </a:path>
              <a:path w="2314575" h="1990725">
                <a:moveTo>
                  <a:pt x="1439400" y="1912308"/>
                </a:moveTo>
                <a:lnTo>
                  <a:pt x="1445549" y="1882001"/>
                </a:lnTo>
                <a:lnTo>
                  <a:pt x="1462292" y="1857183"/>
                </a:lnTo>
                <a:lnTo>
                  <a:pt x="1487072" y="1840413"/>
                </a:lnTo>
                <a:lnTo>
                  <a:pt x="1517332" y="1834254"/>
                </a:lnTo>
                <a:lnTo>
                  <a:pt x="1547591" y="1840413"/>
                </a:lnTo>
                <a:lnTo>
                  <a:pt x="1572371" y="1857183"/>
                </a:lnTo>
                <a:lnTo>
                  <a:pt x="1589114" y="1882001"/>
                </a:lnTo>
                <a:lnTo>
                  <a:pt x="1595264" y="1912308"/>
                </a:lnTo>
                <a:lnTo>
                  <a:pt x="1589114" y="1942614"/>
                </a:lnTo>
                <a:lnTo>
                  <a:pt x="1572371" y="1967433"/>
                </a:lnTo>
                <a:lnTo>
                  <a:pt x="1547591" y="1984202"/>
                </a:lnTo>
                <a:lnTo>
                  <a:pt x="1517332" y="1990361"/>
                </a:lnTo>
                <a:lnTo>
                  <a:pt x="1487072" y="1984202"/>
                </a:lnTo>
                <a:lnTo>
                  <a:pt x="1462292" y="1967433"/>
                </a:lnTo>
                <a:lnTo>
                  <a:pt x="1445549" y="1942614"/>
                </a:lnTo>
                <a:lnTo>
                  <a:pt x="1439400" y="1912308"/>
                </a:lnTo>
                <a:close/>
              </a:path>
              <a:path w="2314575" h="1990725">
                <a:moveTo>
                  <a:pt x="719310" y="1301150"/>
                </a:moveTo>
                <a:lnTo>
                  <a:pt x="725459" y="1270843"/>
                </a:lnTo>
                <a:lnTo>
                  <a:pt x="742203" y="1246024"/>
                </a:lnTo>
                <a:lnTo>
                  <a:pt x="766982" y="1229255"/>
                </a:lnTo>
                <a:lnTo>
                  <a:pt x="797242" y="1223096"/>
                </a:lnTo>
                <a:lnTo>
                  <a:pt x="827501" y="1229145"/>
                </a:lnTo>
                <a:lnTo>
                  <a:pt x="852281" y="1245732"/>
                </a:lnTo>
                <a:lnTo>
                  <a:pt x="869024" y="1270514"/>
                </a:lnTo>
                <a:lnTo>
                  <a:pt x="875174" y="1301150"/>
                </a:lnTo>
                <a:lnTo>
                  <a:pt x="869024" y="1331456"/>
                </a:lnTo>
                <a:lnTo>
                  <a:pt x="852281" y="1356275"/>
                </a:lnTo>
                <a:lnTo>
                  <a:pt x="827501" y="1373044"/>
                </a:lnTo>
                <a:lnTo>
                  <a:pt x="797242" y="1379203"/>
                </a:lnTo>
                <a:lnTo>
                  <a:pt x="766982" y="1373044"/>
                </a:lnTo>
                <a:lnTo>
                  <a:pt x="742203" y="1356275"/>
                </a:lnTo>
                <a:lnTo>
                  <a:pt x="725459" y="1331456"/>
                </a:lnTo>
                <a:lnTo>
                  <a:pt x="719310" y="1301150"/>
                </a:lnTo>
                <a:close/>
              </a:path>
              <a:path w="2314575" h="1990725">
                <a:moveTo>
                  <a:pt x="719310" y="689211"/>
                </a:moveTo>
                <a:lnTo>
                  <a:pt x="725459" y="658904"/>
                </a:lnTo>
                <a:lnTo>
                  <a:pt x="742203" y="634086"/>
                </a:lnTo>
                <a:lnTo>
                  <a:pt x="766982" y="617317"/>
                </a:lnTo>
                <a:lnTo>
                  <a:pt x="797242" y="611158"/>
                </a:lnTo>
                <a:lnTo>
                  <a:pt x="827501" y="617317"/>
                </a:lnTo>
                <a:lnTo>
                  <a:pt x="852281" y="634086"/>
                </a:lnTo>
                <a:lnTo>
                  <a:pt x="869024" y="658904"/>
                </a:lnTo>
                <a:lnTo>
                  <a:pt x="875174" y="689211"/>
                </a:lnTo>
                <a:lnTo>
                  <a:pt x="869024" y="719518"/>
                </a:lnTo>
                <a:lnTo>
                  <a:pt x="852281" y="744336"/>
                </a:lnTo>
                <a:lnTo>
                  <a:pt x="827501" y="761106"/>
                </a:lnTo>
                <a:lnTo>
                  <a:pt x="797242" y="767264"/>
                </a:lnTo>
                <a:lnTo>
                  <a:pt x="766982" y="761106"/>
                </a:lnTo>
                <a:lnTo>
                  <a:pt x="742203" y="744336"/>
                </a:lnTo>
                <a:lnTo>
                  <a:pt x="725459" y="719518"/>
                </a:lnTo>
                <a:lnTo>
                  <a:pt x="719310" y="689211"/>
                </a:lnTo>
                <a:close/>
              </a:path>
              <a:path w="2314575" h="1990725">
                <a:moveTo>
                  <a:pt x="719310" y="78053"/>
                </a:moveTo>
                <a:lnTo>
                  <a:pt x="725459" y="47746"/>
                </a:lnTo>
                <a:lnTo>
                  <a:pt x="742203" y="22928"/>
                </a:lnTo>
                <a:lnTo>
                  <a:pt x="766982" y="6158"/>
                </a:lnTo>
                <a:lnTo>
                  <a:pt x="797242" y="0"/>
                </a:lnTo>
                <a:lnTo>
                  <a:pt x="827501" y="6158"/>
                </a:lnTo>
                <a:lnTo>
                  <a:pt x="852281" y="22928"/>
                </a:lnTo>
                <a:lnTo>
                  <a:pt x="869024" y="47746"/>
                </a:lnTo>
                <a:lnTo>
                  <a:pt x="875174" y="78053"/>
                </a:lnTo>
                <a:lnTo>
                  <a:pt x="869024" y="108360"/>
                </a:lnTo>
                <a:lnTo>
                  <a:pt x="852281" y="133178"/>
                </a:lnTo>
                <a:lnTo>
                  <a:pt x="827501" y="149947"/>
                </a:lnTo>
                <a:lnTo>
                  <a:pt x="797242" y="156106"/>
                </a:lnTo>
                <a:lnTo>
                  <a:pt x="766982" y="149947"/>
                </a:lnTo>
                <a:lnTo>
                  <a:pt x="742203" y="133178"/>
                </a:lnTo>
                <a:lnTo>
                  <a:pt x="725459" y="108360"/>
                </a:lnTo>
                <a:lnTo>
                  <a:pt x="719310" y="78053"/>
                </a:lnTo>
                <a:close/>
              </a:path>
              <a:path w="2314575" h="1990725">
                <a:moveTo>
                  <a:pt x="719310" y="1912308"/>
                </a:moveTo>
                <a:lnTo>
                  <a:pt x="725459" y="1882001"/>
                </a:lnTo>
                <a:lnTo>
                  <a:pt x="742203" y="1857183"/>
                </a:lnTo>
                <a:lnTo>
                  <a:pt x="766982" y="1840413"/>
                </a:lnTo>
                <a:lnTo>
                  <a:pt x="797242" y="1834254"/>
                </a:lnTo>
                <a:lnTo>
                  <a:pt x="827501" y="1840413"/>
                </a:lnTo>
                <a:lnTo>
                  <a:pt x="852281" y="1857183"/>
                </a:lnTo>
                <a:lnTo>
                  <a:pt x="869024" y="1882001"/>
                </a:lnTo>
                <a:lnTo>
                  <a:pt x="875174" y="1912308"/>
                </a:lnTo>
                <a:lnTo>
                  <a:pt x="869024" y="1942614"/>
                </a:lnTo>
                <a:lnTo>
                  <a:pt x="852281" y="1967433"/>
                </a:lnTo>
                <a:lnTo>
                  <a:pt x="827501" y="1984202"/>
                </a:lnTo>
                <a:lnTo>
                  <a:pt x="797242" y="1990361"/>
                </a:lnTo>
                <a:lnTo>
                  <a:pt x="766982" y="1984202"/>
                </a:lnTo>
                <a:lnTo>
                  <a:pt x="742203" y="1967433"/>
                </a:lnTo>
                <a:lnTo>
                  <a:pt x="725459" y="1942614"/>
                </a:lnTo>
                <a:lnTo>
                  <a:pt x="719310" y="1912308"/>
                </a:lnTo>
                <a:close/>
              </a:path>
              <a:path w="2314575" h="1990725">
                <a:moveTo>
                  <a:pt x="2158711" y="1301150"/>
                </a:moveTo>
                <a:lnTo>
                  <a:pt x="2164860" y="1270843"/>
                </a:lnTo>
                <a:lnTo>
                  <a:pt x="2181603" y="1246024"/>
                </a:lnTo>
                <a:lnTo>
                  <a:pt x="2206383" y="1229255"/>
                </a:lnTo>
                <a:lnTo>
                  <a:pt x="2236642" y="1223096"/>
                </a:lnTo>
                <a:lnTo>
                  <a:pt x="2266902" y="1229145"/>
                </a:lnTo>
                <a:lnTo>
                  <a:pt x="2291682" y="1245732"/>
                </a:lnTo>
                <a:lnTo>
                  <a:pt x="2308425" y="1270514"/>
                </a:lnTo>
                <a:lnTo>
                  <a:pt x="2314574" y="1301150"/>
                </a:lnTo>
                <a:lnTo>
                  <a:pt x="2308425" y="1331456"/>
                </a:lnTo>
                <a:lnTo>
                  <a:pt x="2291682" y="1356275"/>
                </a:lnTo>
                <a:lnTo>
                  <a:pt x="2266902" y="1373044"/>
                </a:lnTo>
                <a:lnTo>
                  <a:pt x="2236642" y="1379203"/>
                </a:lnTo>
                <a:lnTo>
                  <a:pt x="2206383" y="1373044"/>
                </a:lnTo>
                <a:lnTo>
                  <a:pt x="2181603" y="1356275"/>
                </a:lnTo>
                <a:lnTo>
                  <a:pt x="2164860" y="1331456"/>
                </a:lnTo>
                <a:lnTo>
                  <a:pt x="2158711" y="1301150"/>
                </a:lnTo>
                <a:close/>
              </a:path>
              <a:path w="2314575" h="1990725">
                <a:moveTo>
                  <a:pt x="2158711" y="689211"/>
                </a:moveTo>
                <a:lnTo>
                  <a:pt x="2164860" y="658904"/>
                </a:lnTo>
                <a:lnTo>
                  <a:pt x="2181603" y="634086"/>
                </a:lnTo>
                <a:lnTo>
                  <a:pt x="2206383" y="617317"/>
                </a:lnTo>
                <a:lnTo>
                  <a:pt x="2236642" y="611158"/>
                </a:lnTo>
                <a:lnTo>
                  <a:pt x="2266902" y="617317"/>
                </a:lnTo>
                <a:lnTo>
                  <a:pt x="2291682" y="634086"/>
                </a:lnTo>
                <a:lnTo>
                  <a:pt x="2308425" y="658904"/>
                </a:lnTo>
                <a:lnTo>
                  <a:pt x="2314574" y="689211"/>
                </a:lnTo>
                <a:lnTo>
                  <a:pt x="2308425" y="719518"/>
                </a:lnTo>
                <a:lnTo>
                  <a:pt x="2291682" y="744336"/>
                </a:lnTo>
                <a:lnTo>
                  <a:pt x="2266902" y="761106"/>
                </a:lnTo>
                <a:lnTo>
                  <a:pt x="2236642" y="767264"/>
                </a:lnTo>
                <a:lnTo>
                  <a:pt x="2206383" y="761106"/>
                </a:lnTo>
                <a:lnTo>
                  <a:pt x="2181603" y="744336"/>
                </a:lnTo>
                <a:lnTo>
                  <a:pt x="2164860" y="719518"/>
                </a:lnTo>
                <a:lnTo>
                  <a:pt x="2158711" y="689211"/>
                </a:lnTo>
                <a:close/>
              </a:path>
              <a:path w="2314575" h="1990725">
                <a:moveTo>
                  <a:pt x="2158711" y="78053"/>
                </a:moveTo>
                <a:lnTo>
                  <a:pt x="2164860" y="47746"/>
                </a:lnTo>
                <a:lnTo>
                  <a:pt x="2181603" y="22928"/>
                </a:lnTo>
                <a:lnTo>
                  <a:pt x="2206383" y="6158"/>
                </a:lnTo>
                <a:lnTo>
                  <a:pt x="2236642" y="0"/>
                </a:lnTo>
                <a:lnTo>
                  <a:pt x="2266902" y="6158"/>
                </a:lnTo>
                <a:lnTo>
                  <a:pt x="2291682" y="22928"/>
                </a:lnTo>
                <a:lnTo>
                  <a:pt x="2308425" y="47746"/>
                </a:lnTo>
                <a:lnTo>
                  <a:pt x="2314574" y="78053"/>
                </a:lnTo>
                <a:lnTo>
                  <a:pt x="2308425" y="108360"/>
                </a:lnTo>
                <a:lnTo>
                  <a:pt x="2291682" y="133178"/>
                </a:lnTo>
                <a:lnTo>
                  <a:pt x="2266902" y="149947"/>
                </a:lnTo>
                <a:lnTo>
                  <a:pt x="2236642" y="156106"/>
                </a:lnTo>
                <a:lnTo>
                  <a:pt x="2206383" y="149947"/>
                </a:lnTo>
                <a:lnTo>
                  <a:pt x="2181603" y="133178"/>
                </a:lnTo>
                <a:lnTo>
                  <a:pt x="2164860" y="108360"/>
                </a:lnTo>
                <a:lnTo>
                  <a:pt x="2158711" y="78053"/>
                </a:lnTo>
                <a:close/>
              </a:path>
              <a:path w="2314575" h="1990725">
                <a:moveTo>
                  <a:pt x="2158711" y="1912308"/>
                </a:moveTo>
                <a:lnTo>
                  <a:pt x="2164860" y="1882001"/>
                </a:lnTo>
                <a:lnTo>
                  <a:pt x="2181603" y="1857183"/>
                </a:lnTo>
                <a:lnTo>
                  <a:pt x="2206383" y="1840413"/>
                </a:lnTo>
                <a:lnTo>
                  <a:pt x="2236642" y="1834254"/>
                </a:lnTo>
                <a:lnTo>
                  <a:pt x="2266902" y="1840413"/>
                </a:lnTo>
                <a:lnTo>
                  <a:pt x="2291682" y="1857183"/>
                </a:lnTo>
                <a:lnTo>
                  <a:pt x="2308425" y="1882001"/>
                </a:lnTo>
                <a:lnTo>
                  <a:pt x="2314574" y="1912308"/>
                </a:lnTo>
                <a:lnTo>
                  <a:pt x="2308425" y="1942614"/>
                </a:lnTo>
                <a:lnTo>
                  <a:pt x="2291682" y="1967433"/>
                </a:lnTo>
                <a:lnTo>
                  <a:pt x="2266902" y="1984202"/>
                </a:lnTo>
                <a:lnTo>
                  <a:pt x="2236642" y="1990361"/>
                </a:lnTo>
                <a:lnTo>
                  <a:pt x="2206383" y="1984202"/>
                </a:lnTo>
                <a:lnTo>
                  <a:pt x="2181603" y="1967433"/>
                </a:lnTo>
                <a:lnTo>
                  <a:pt x="2164860" y="1942614"/>
                </a:lnTo>
                <a:lnTo>
                  <a:pt x="2158711" y="1912308"/>
                </a:lnTo>
                <a:close/>
              </a:path>
              <a:path w="2314575" h="1990725">
                <a:moveTo>
                  <a:pt x="0" y="1301150"/>
                </a:moveTo>
                <a:lnTo>
                  <a:pt x="6149" y="1270843"/>
                </a:lnTo>
                <a:lnTo>
                  <a:pt x="22892" y="1246024"/>
                </a:lnTo>
                <a:lnTo>
                  <a:pt x="47672" y="1229255"/>
                </a:lnTo>
                <a:lnTo>
                  <a:pt x="77931" y="1223096"/>
                </a:lnTo>
                <a:lnTo>
                  <a:pt x="108191" y="1229145"/>
                </a:lnTo>
                <a:lnTo>
                  <a:pt x="132971" y="1245732"/>
                </a:lnTo>
                <a:lnTo>
                  <a:pt x="149714" y="1270514"/>
                </a:lnTo>
                <a:lnTo>
                  <a:pt x="155863" y="1301150"/>
                </a:lnTo>
                <a:lnTo>
                  <a:pt x="149714" y="1331456"/>
                </a:lnTo>
                <a:lnTo>
                  <a:pt x="132971" y="1356275"/>
                </a:lnTo>
                <a:lnTo>
                  <a:pt x="108191" y="1373044"/>
                </a:lnTo>
                <a:lnTo>
                  <a:pt x="77931" y="1379203"/>
                </a:lnTo>
                <a:lnTo>
                  <a:pt x="47672" y="1373044"/>
                </a:lnTo>
                <a:lnTo>
                  <a:pt x="22892" y="1356275"/>
                </a:lnTo>
                <a:lnTo>
                  <a:pt x="6149" y="1331456"/>
                </a:lnTo>
                <a:lnTo>
                  <a:pt x="0" y="1301150"/>
                </a:lnTo>
                <a:close/>
              </a:path>
              <a:path w="2314575" h="1990725">
                <a:moveTo>
                  <a:pt x="0" y="689211"/>
                </a:moveTo>
                <a:lnTo>
                  <a:pt x="6149" y="658904"/>
                </a:lnTo>
                <a:lnTo>
                  <a:pt x="22892" y="634086"/>
                </a:lnTo>
                <a:lnTo>
                  <a:pt x="47672" y="617317"/>
                </a:lnTo>
                <a:lnTo>
                  <a:pt x="77931" y="611158"/>
                </a:lnTo>
                <a:lnTo>
                  <a:pt x="108191" y="617317"/>
                </a:lnTo>
                <a:lnTo>
                  <a:pt x="132971" y="634086"/>
                </a:lnTo>
                <a:lnTo>
                  <a:pt x="149714" y="658904"/>
                </a:lnTo>
                <a:lnTo>
                  <a:pt x="155863" y="689211"/>
                </a:lnTo>
                <a:lnTo>
                  <a:pt x="149714" y="719518"/>
                </a:lnTo>
                <a:lnTo>
                  <a:pt x="132971" y="744336"/>
                </a:lnTo>
                <a:lnTo>
                  <a:pt x="108191" y="761106"/>
                </a:lnTo>
                <a:lnTo>
                  <a:pt x="77931" y="767264"/>
                </a:lnTo>
                <a:lnTo>
                  <a:pt x="47672" y="761106"/>
                </a:lnTo>
                <a:lnTo>
                  <a:pt x="22892" y="744336"/>
                </a:lnTo>
                <a:lnTo>
                  <a:pt x="6149" y="719518"/>
                </a:lnTo>
                <a:lnTo>
                  <a:pt x="0" y="689211"/>
                </a:lnTo>
                <a:close/>
              </a:path>
              <a:path w="2314575" h="1990725">
                <a:moveTo>
                  <a:pt x="0" y="78053"/>
                </a:moveTo>
                <a:lnTo>
                  <a:pt x="6149" y="47746"/>
                </a:lnTo>
                <a:lnTo>
                  <a:pt x="22892" y="22928"/>
                </a:lnTo>
                <a:lnTo>
                  <a:pt x="47672" y="6158"/>
                </a:lnTo>
                <a:lnTo>
                  <a:pt x="77931" y="0"/>
                </a:lnTo>
                <a:lnTo>
                  <a:pt x="108191" y="6158"/>
                </a:lnTo>
                <a:lnTo>
                  <a:pt x="132971" y="22928"/>
                </a:lnTo>
                <a:lnTo>
                  <a:pt x="149714" y="47746"/>
                </a:lnTo>
                <a:lnTo>
                  <a:pt x="155863" y="78053"/>
                </a:lnTo>
                <a:lnTo>
                  <a:pt x="149714" y="108360"/>
                </a:lnTo>
                <a:lnTo>
                  <a:pt x="132971" y="133178"/>
                </a:lnTo>
                <a:lnTo>
                  <a:pt x="108191" y="149947"/>
                </a:lnTo>
                <a:lnTo>
                  <a:pt x="77931" y="156106"/>
                </a:lnTo>
                <a:lnTo>
                  <a:pt x="47672" y="149947"/>
                </a:lnTo>
                <a:lnTo>
                  <a:pt x="22892" y="133178"/>
                </a:lnTo>
                <a:lnTo>
                  <a:pt x="6149" y="108360"/>
                </a:lnTo>
                <a:lnTo>
                  <a:pt x="0" y="78053"/>
                </a:lnTo>
                <a:close/>
              </a:path>
              <a:path w="2314575" h="1990725">
                <a:moveTo>
                  <a:pt x="0" y="1912308"/>
                </a:moveTo>
                <a:lnTo>
                  <a:pt x="6149" y="1882001"/>
                </a:lnTo>
                <a:lnTo>
                  <a:pt x="22892" y="1857183"/>
                </a:lnTo>
                <a:lnTo>
                  <a:pt x="47672" y="1840413"/>
                </a:lnTo>
                <a:lnTo>
                  <a:pt x="77931" y="1834254"/>
                </a:lnTo>
                <a:lnTo>
                  <a:pt x="108191" y="1840413"/>
                </a:lnTo>
                <a:lnTo>
                  <a:pt x="132971" y="1857183"/>
                </a:lnTo>
                <a:lnTo>
                  <a:pt x="149714" y="1882001"/>
                </a:lnTo>
                <a:lnTo>
                  <a:pt x="155863" y="1912308"/>
                </a:lnTo>
                <a:lnTo>
                  <a:pt x="149714" y="1942614"/>
                </a:lnTo>
                <a:lnTo>
                  <a:pt x="132971" y="1967433"/>
                </a:lnTo>
                <a:lnTo>
                  <a:pt x="108191" y="1984202"/>
                </a:lnTo>
                <a:lnTo>
                  <a:pt x="77931" y="1990361"/>
                </a:lnTo>
                <a:lnTo>
                  <a:pt x="47672" y="1984202"/>
                </a:lnTo>
                <a:lnTo>
                  <a:pt x="22892" y="1967433"/>
                </a:lnTo>
                <a:lnTo>
                  <a:pt x="6149" y="1942614"/>
                </a:lnTo>
                <a:lnTo>
                  <a:pt x="0" y="1912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557" y="2789912"/>
            <a:ext cx="8858109" cy="48574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9474039"/>
            <a:ext cx="18277840" cy="813435"/>
          </a:xfrm>
          <a:custGeom>
            <a:avLst/>
            <a:gdLst/>
            <a:ahLst/>
            <a:cxnLst/>
            <a:rect l="l" t="t" r="r" b="b"/>
            <a:pathLst>
              <a:path w="18277840" h="813434">
                <a:moveTo>
                  <a:pt x="0" y="0"/>
                </a:moveTo>
                <a:lnTo>
                  <a:pt x="18277505" y="0"/>
                </a:lnTo>
                <a:lnTo>
                  <a:pt x="18277505" y="812959"/>
                </a:lnTo>
                <a:lnTo>
                  <a:pt x="0" y="812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33370" y="886395"/>
            <a:ext cx="5437505" cy="1158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400" spc="555" dirty="0"/>
              <a:t>Challenges</a:t>
            </a:r>
            <a:endParaRPr sz="7400"/>
          </a:p>
        </p:txBody>
      </p:sp>
      <p:sp>
        <p:nvSpPr>
          <p:cNvPr id="5" name="object 5"/>
          <p:cNvSpPr txBox="1"/>
          <p:nvPr/>
        </p:nvSpPr>
        <p:spPr>
          <a:xfrm>
            <a:off x="10233311" y="3637226"/>
            <a:ext cx="7554595" cy="4180632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675640" indent="-625475">
              <a:lnSpc>
                <a:spcPct val="100000"/>
              </a:lnSpc>
              <a:spcBef>
                <a:spcPts val="1565"/>
              </a:spcBef>
              <a:buSzPct val="112500"/>
              <a:buFont typeface="Arial" panose="020B0604020202020204" pitchFamily="34" charset="0"/>
              <a:buChar char="•"/>
              <a:tabLst>
                <a:tab pos="675640" algn="l"/>
                <a:tab pos="676275" algn="l"/>
              </a:tabLst>
            </a:pPr>
            <a:r>
              <a:rPr lang="en-US" sz="3600" spc="150" dirty="0">
                <a:latin typeface="Trebuchet MS"/>
                <a:cs typeface="Trebuchet MS"/>
              </a:rPr>
              <a:t>Jira Board</a:t>
            </a:r>
            <a:endParaRPr lang="en-US" sz="3600" spc="5" dirty="0">
              <a:latin typeface="Trebuchet MS"/>
              <a:cs typeface="Trebuchet MS"/>
            </a:endParaRPr>
          </a:p>
          <a:p>
            <a:pPr marL="675640" indent="-625475">
              <a:spcBef>
                <a:spcPts val="1565"/>
              </a:spcBef>
              <a:buSzPct val="112500"/>
              <a:buFont typeface="Arial" panose="020B0604020202020204" pitchFamily="34" charset="0"/>
              <a:buChar char="•"/>
              <a:tabLst>
                <a:tab pos="675640" algn="l"/>
                <a:tab pos="676275" algn="l"/>
              </a:tabLst>
            </a:pPr>
            <a:r>
              <a:rPr lang="en-US" sz="3600" spc="5" dirty="0">
                <a:latin typeface="Trebuchet MS"/>
                <a:cs typeface="Trebuchet MS"/>
              </a:rPr>
              <a:t>Authorization</a:t>
            </a:r>
            <a:endParaRPr sz="3600" dirty="0">
              <a:latin typeface="Trebuchet MS"/>
              <a:cs typeface="Trebuchet MS"/>
            </a:endParaRPr>
          </a:p>
          <a:p>
            <a:pPr marL="643890" indent="-571500">
              <a:lnSpc>
                <a:spcPct val="100000"/>
              </a:lnSpc>
              <a:spcBef>
                <a:spcPts val="1595"/>
              </a:spcBef>
              <a:buSzPct val="112500"/>
              <a:buFont typeface="Arial" panose="020B0604020202020204" pitchFamily="34" charset="0"/>
              <a:buChar char="•"/>
              <a:tabLst>
                <a:tab pos="620395" algn="l"/>
              </a:tabLst>
            </a:pPr>
            <a:r>
              <a:rPr sz="3600" spc="105" dirty="0">
                <a:latin typeface="Trebuchet MS"/>
                <a:cs typeface="Trebuchet MS"/>
              </a:rPr>
              <a:t>Working</a:t>
            </a:r>
            <a:r>
              <a:rPr sz="3600" spc="4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in</a:t>
            </a:r>
            <a:r>
              <a:rPr sz="3600" spc="40" dirty="0">
                <a:latin typeface="Trebuchet MS"/>
                <a:cs typeface="Trebuchet MS"/>
              </a:rPr>
              <a:t> </a:t>
            </a:r>
            <a:r>
              <a:rPr sz="3600" spc="60" dirty="0">
                <a:latin typeface="Trebuchet MS"/>
                <a:cs typeface="Trebuchet MS"/>
              </a:rPr>
              <a:t>Common</a:t>
            </a:r>
            <a:r>
              <a:rPr sz="3600" spc="4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Work</a:t>
            </a:r>
            <a:r>
              <a:rPr sz="3600" spc="40" dirty="0">
                <a:latin typeface="Trebuchet MS"/>
                <a:cs typeface="Trebuchet MS"/>
              </a:rPr>
              <a:t> </a:t>
            </a:r>
            <a:r>
              <a:rPr sz="3600" spc="90" dirty="0">
                <a:latin typeface="Trebuchet MS"/>
                <a:cs typeface="Trebuchet MS"/>
              </a:rPr>
              <a:t>Space</a:t>
            </a:r>
            <a:endParaRPr sz="3600" dirty="0">
              <a:latin typeface="Trebuchet MS"/>
              <a:cs typeface="Trebuchet MS"/>
            </a:endParaRPr>
          </a:p>
          <a:p>
            <a:pPr marL="675640" indent="-603250">
              <a:lnSpc>
                <a:spcPct val="100000"/>
              </a:lnSpc>
              <a:spcBef>
                <a:spcPts val="735"/>
              </a:spcBef>
              <a:buSzPct val="112500"/>
              <a:buFont typeface="Arial" panose="020B0604020202020204" pitchFamily="34" charset="0"/>
              <a:buChar char="•"/>
              <a:tabLst>
                <a:tab pos="675640" algn="l"/>
                <a:tab pos="676275" algn="l"/>
              </a:tabLst>
            </a:pPr>
            <a:r>
              <a:rPr sz="3600" spc="185" dirty="0">
                <a:latin typeface="Trebuchet MS"/>
                <a:cs typeface="Trebuchet MS"/>
              </a:rPr>
              <a:t>End</a:t>
            </a:r>
            <a:r>
              <a:rPr sz="3600" spc="45" dirty="0">
                <a:latin typeface="Trebuchet MS"/>
                <a:cs typeface="Trebuchet MS"/>
              </a:rPr>
              <a:t> </a:t>
            </a:r>
            <a:r>
              <a:rPr sz="3600" spc="-55" dirty="0">
                <a:latin typeface="Trebuchet MS"/>
                <a:cs typeface="Trebuchet MS"/>
              </a:rPr>
              <a:t>to</a:t>
            </a:r>
            <a:r>
              <a:rPr sz="3600" spc="50" dirty="0">
                <a:latin typeface="Trebuchet MS"/>
                <a:cs typeface="Trebuchet MS"/>
              </a:rPr>
              <a:t> </a:t>
            </a:r>
            <a:r>
              <a:rPr sz="3600" spc="185" dirty="0">
                <a:latin typeface="Trebuchet MS"/>
                <a:cs typeface="Trebuchet MS"/>
              </a:rPr>
              <a:t>End</a:t>
            </a:r>
            <a:r>
              <a:rPr sz="3600" spc="5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testing</a:t>
            </a:r>
            <a:r>
              <a:rPr sz="3600" spc="50" dirty="0">
                <a:latin typeface="Trebuchet MS"/>
                <a:cs typeface="Trebuchet MS"/>
              </a:rPr>
              <a:t> </a:t>
            </a:r>
            <a:r>
              <a:rPr sz="3600" spc="95" dirty="0">
                <a:latin typeface="Trebuchet MS"/>
                <a:cs typeface="Trebuchet MS"/>
              </a:rPr>
              <a:t>(Chaining)</a:t>
            </a:r>
            <a:endParaRPr sz="3600" dirty="0">
              <a:latin typeface="Trebuchet MS"/>
              <a:cs typeface="Trebuchet MS"/>
            </a:endParaRPr>
          </a:p>
          <a:p>
            <a:pPr marL="675640" indent="-596900">
              <a:lnSpc>
                <a:spcPct val="100000"/>
              </a:lnSpc>
              <a:spcBef>
                <a:spcPts val="1265"/>
              </a:spcBef>
              <a:buSzPct val="112500"/>
              <a:buFont typeface="Arial" panose="020B0604020202020204" pitchFamily="34" charset="0"/>
              <a:buChar char="•"/>
              <a:tabLst>
                <a:tab pos="675640" algn="l"/>
                <a:tab pos="676275" algn="l"/>
              </a:tabLst>
            </a:pPr>
            <a:r>
              <a:rPr sz="3600" spc="200" dirty="0">
                <a:latin typeface="Trebuchet MS"/>
                <a:cs typeface="Trebuchet MS"/>
              </a:rPr>
              <a:t>Data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45" dirty="0">
                <a:latin typeface="Trebuchet MS"/>
                <a:cs typeface="Trebuchet MS"/>
              </a:rPr>
              <a:t>Driven</a:t>
            </a:r>
            <a:endParaRPr sz="3600" dirty="0">
              <a:latin typeface="Trebuchet MS"/>
              <a:cs typeface="Trebuchet MS"/>
            </a:endParaRPr>
          </a:p>
          <a:p>
            <a:pPr marL="675640" indent="-608965">
              <a:lnSpc>
                <a:spcPct val="100000"/>
              </a:lnSpc>
              <a:spcBef>
                <a:spcPts val="355"/>
              </a:spcBef>
              <a:buSzPct val="112500"/>
              <a:buFont typeface="Arial" panose="020B0604020202020204" pitchFamily="34" charset="0"/>
              <a:buChar char="•"/>
              <a:tabLst>
                <a:tab pos="675640" algn="l"/>
                <a:tab pos="676275" algn="l"/>
              </a:tabLst>
            </a:pPr>
            <a:r>
              <a:rPr sz="3600" spc="150" dirty="0">
                <a:latin typeface="Trebuchet MS"/>
                <a:cs typeface="Trebuchet MS"/>
              </a:rPr>
              <a:t>CI/CD</a:t>
            </a:r>
            <a:endParaRPr lang="en-US" sz="3600" spc="1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95335" y="2745900"/>
            <a:ext cx="8392795" cy="41910"/>
          </a:xfrm>
          <a:custGeom>
            <a:avLst/>
            <a:gdLst/>
            <a:ahLst/>
            <a:cxnLst/>
            <a:rect l="l" t="t" r="r" b="b"/>
            <a:pathLst>
              <a:path w="8392794" h="41910">
                <a:moveTo>
                  <a:pt x="43" y="0"/>
                </a:moveTo>
                <a:lnTo>
                  <a:pt x="8392664" y="12711"/>
                </a:lnTo>
                <a:lnTo>
                  <a:pt x="8392664" y="41286"/>
                </a:lnTo>
                <a:lnTo>
                  <a:pt x="0" y="28574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2173" y="2038923"/>
            <a:ext cx="1743075" cy="1495425"/>
          </a:xfrm>
          <a:custGeom>
            <a:avLst/>
            <a:gdLst/>
            <a:ahLst/>
            <a:cxnLst/>
            <a:rect l="l" t="t" r="r" b="b"/>
            <a:pathLst>
              <a:path w="1743075" h="1495425">
                <a:moveTo>
                  <a:pt x="1083993" y="977355"/>
                </a:moveTo>
                <a:lnTo>
                  <a:pt x="1088624" y="954590"/>
                </a:lnTo>
                <a:lnTo>
                  <a:pt x="1101233" y="935948"/>
                </a:lnTo>
                <a:lnTo>
                  <a:pt x="1119894" y="923351"/>
                </a:lnTo>
                <a:lnTo>
                  <a:pt x="1142682" y="918725"/>
                </a:lnTo>
                <a:lnTo>
                  <a:pt x="1165470" y="923269"/>
                </a:lnTo>
                <a:lnTo>
                  <a:pt x="1184131" y="935728"/>
                </a:lnTo>
                <a:lnTo>
                  <a:pt x="1196740" y="954343"/>
                </a:lnTo>
                <a:lnTo>
                  <a:pt x="1201371" y="977355"/>
                </a:lnTo>
                <a:lnTo>
                  <a:pt x="1196740" y="1000120"/>
                </a:lnTo>
                <a:lnTo>
                  <a:pt x="1184131" y="1018762"/>
                </a:lnTo>
                <a:lnTo>
                  <a:pt x="1165470" y="1031358"/>
                </a:lnTo>
                <a:lnTo>
                  <a:pt x="1142682" y="1035984"/>
                </a:lnTo>
                <a:lnTo>
                  <a:pt x="1119894" y="1031358"/>
                </a:lnTo>
                <a:lnTo>
                  <a:pt x="1101233" y="1018762"/>
                </a:lnTo>
                <a:lnTo>
                  <a:pt x="1088624" y="1000120"/>
                </a:lnTo>
                <a:lnTo>
                  <a:pt x="1083993" y="977355"/>
                </a:lnTo>
                <a:close/>
              </a:path>
              <a:path w="1743075" h="1495425">
                <a:moveTo>
                  <a:pt x="1083993" y="517699"/>
                </a:moveTo>
                <a:lnTo>
                  <a:pt x="1088624" y="494934"/>
                </a:lnTo>
                <a:lnTo>
                  <a:pt x="1101233" y="476292"/>
                </a:lnTo>
                <a:lnTo>
                  <a:pt x="1119894" y="463695"/>
                </a:lnTo>
                <a:lnTo>
                  <a:pt x="1142682" y="459069"/>
                </a:lnTo>
                <a:lnTo>
                  <a:pt x="1165470" y="463695"/>
                </a:lnTo>
                <a:lnTo>
                  <a:pt x="1184131" y="476292"/>
                </a:lnTo>
                <a:lnTo>
                  <a:pt x="1196740" y="494934"/>
                </a:lnTo>
                <a:lnTo>
                  <a:pt x="1201371" y="517699"/>
                </a:lnTo>
                <a:lnTo>
                  <a:pt x="1196740" y="540464"/>
                </a:lnTo>
                <a:lnTo>
                  <a:pt x="1184131" y="559106"/>
                </a:lnTo>
                <a:lnTo>
                  <a:pt x="1165470" y="571702"/>
                </a:lnTo>
                <a:lnTo>
                  <a:pt x="1142682" y="576328"/>
                </a:lnTo>
                <a:lnTo>
                  <a:pt x="1119894" y="571702"/>
                </a:lnTo>
                <a:lnTo>
                  <a:pt x="1101233" y="559106"/>
                </a:lnTo>
                <a:lnTo>
                  <a:pt x="1088624" y="540464"/>
                </a:lnTo>
                <a:lnTo>
                  <a:pt x="1083993" y="517699"/>
                </a:lnTo>
                <a:close/>
              </a:path>
              <a:path w="1743075" h="1495425">
                <a:moveTo>
                  <a:pt x="1083993" y="58629"/>
                </a:moveTo>
                <a:lnTo>
                  <a:pt x="1088624" y="35864"/>
                </a:lnTo>
                <a:lnTo>
                  <a:pt x="1101233" y="17222"/>
                </a:lnTo>
                <a:lnTo>
                  <a:pt x="1119894" y="4626"/>
                </a:lnTo>
                <a:lnTo>
                  <a:pt x="1142682" y="0"/>
                </a:lnTo>
                <a:lnTo>
                  <a:pt x="1165470" y="4626"/>
                </a:lnTo>
                <a:lnTo>
                  <a:pt x="1184131" y="17222"/>
                </a:lnTo>
                <a:lnTo>
                  <a:pt x="1196740" y="35864"/>
                </a:lnTo>
                <a:lnTo>
                  <a:pt x="1201371" y="58629"/>
                </a:lnTo>
                <a:lnTo>
                  <a:pt x="1196740" y="81394"/>
                </a:lnTo>
                <a:lnTo>
                  <a:pt x="1184131" y="100036"/>
                </a:lnTo>
                <a:lnTo>
                  <a:pt x="1165470" y="112632"/>
                </a:lnTo>
                <a:lnTo>
                  <a:pt x="1142682" y="117259"/>
                </a:lnTo>
                <a:lnTo>
                  <a:pt x="1119894" y="112632"/>
                </a:lnTo>
                <a:lnTo>
                  <a:pt x="1101233" y="100036"/>
                </a:lnTo>
                <a:lnTo>
                  <a:pt x="1088624" y="81394"/>
                </a:lnTo>
                <a:lnTo>
                  <a:pt x="1083993" y="58629"/>
                </a:lnTo>
                <a:close/>
              </a:path>
              <a:path w="1743075" h="1495425">
                <a:moveTo>
                  <a:pt x="1083993" y="1436424"/>
                </a:moveTo>
                <a:lnTo>
                  <a:pt x="1088624" y="1413660"/>
                </a:lnTo>
                <a:lnTo>
                  <a:pt x="1101233" y="1395017"/>
                </a:lnTo>
                <a:lnTo>
                  <a:pt x="1119894" y="1382421"/>
                </a:lnTo>
                <a:lnTo>
                  <a:pt x="1142682" y="1377795"/>
                </a:lnTo>
                <a:lnTo>
                  <a:pt x="1165470" y="1382421"/>
                </a:lnTo>
                <a:lnTo>
                  <a:pt x="1184131" y="1395017"/>
                </a:lnTo>
                <a:lnTo>
                  <a:pt x="1196740" y="1413660"/>
                </a:lnTo>
                <a:lnTo>
                  <a:pt x="1201371" y="1436424"/>
                </a:lnTo>
                <a:lnTo>
                  <a:pt x="1196740" y="1459189"/>
                </a:lnTo>
                <a:lnTo>
                  <a:pt x="1184131" y="1477832"/>
                </a:lnTo>
                <a:lnTo>
                  <a:pt x="1165470" y="1490428"/>
                </a:lnTo>
                <a:lnTo>
                  <a:pt x="1142682" y="1495054"/>
                </a:lnTo>
                <a:lnTo>
                  <a:pt x="1119894" y="1490428"/>
                </a:lnTo>
                <a:lnTo>
                  <a:pt x="1101233" y="1477832"/>
                </a:lnTo>
                <a:lnTo>
                  <a:pt x="1088624" y="1459189"/>
                </a:lnTo>
                <a:lnTo>
                  <a:pt x="1083993" y="1436424"/>
                </a:lnTo>
                <a:close/>
              </a:path>
              <a:path w="1743075" h="1495425">
                <a:moveTo>
                  <a:pt x="541703" y="977355"/>
                </a:moveTo>
                <a:lnTo>
                  <a:pt x="546334" y="954590"/>
                </a:lnTo>
                <a:lnTo>
                  <a:pt x="558943" y="935948"/>
                </a:lnTo>
                <a:lnTo>
                  <a:pt x="577604" y="923351"/>
                </a:lnTo>
                <a:lnTo>
                  <a:pt x="600392" y="918725"/>
                </a:lnTo>
                <a:lnTo>
                  <a:pt x="623180" y="923269"/>
                </a:lnTo>
                <a:lnTo>
                  <a:pt x="641841" y="935728"/>
                </a:lnTo>
                <a:lnTo>
                  <a:pt x="654450" y="954343"/>
                </a:lnTo>
                <a:lnTo>
                  <a:pt x="659081" y="977355"/>
                </a:lnTo>
                <a:lnTo>
                  <a:pt x="654450" y="1000120"/>
                </a:lnTo>
                <a:lnTo>
                  <a:pt x="641841" y="1018762"/>
                </a:lnTo>
                <a:lnTo>
                  <a:pt x="623180" y="1031358"/>
                </a:lnTo>
                <a:lnTo>
                  <a:pt x="600392" y="1035984"/>
                </a:lnTo>
                <a:lnTo>
                  <a:pt x="577604" y="1031358"/>
                </a:lnTo>
                <a:lnTo>
                  <a:pt x="558943" y="1018762"/>
                </a:lnTo>
                <a:lnTo>
                  <a:pt x="546334" y="1000120"/>
                </a:lnTo>
                <a:lnTo>
                  <a:pt x="541703" y="977355"/>
                </a:lnTo>
                <a:close/>
              </a:path>
              <a:path w="1743075" h="1495425">
                <a:moveTo>
                  <a:pt x="541703" y="517699"/>
                </a:moveTo>
                <a:lnTo>
                  <a:pt x="546334" y="494934"/>
                </a:lnTo>
                <a:lnTo>
                  <a:pt x="558943" y="476292"/>
                </a:lnTo>
                <a:lnTo>
                  <a:pt x="577604" y="463695"/>
                </a:lnTo>
                <a:lnTo>
                  <a:pt x="600392" y="459069"/>
                </a:lnTo>
                <a:lnTo>
                  <a:pt x="623180" y="463695"/>
                </a:lnTo>
                <a:lnTo>
                  <a:pt x="641841" y="476292"/>
                </a:lnTo>
                <a:lnTo>
                  <a:pt x="654450" y="494934"/>
                </a:lnTo>
                <a:lnTo>
                  <a:pt x="659081" y="517699"/>
                </a:lnTo>
                <a:lnTo>
                  <a:pt x="654450" y="540464"/>
                </a:lnTo>
                <a:lnTo>
                  <a:pt x="641841" y="559106"/>
                </a:lnTo>
                <a:lnTo>
                  <a:pt x="623180" y="571702"/>
                </a:lnTo>
                <a:lnTo>
                  <a:pt x="600392" y="576328"/>
                </a:lnTo>
                <a:lnTo>
                  <a:pt x="577604" y="571702"/>
                </a:lnTo>
                <a:lnTo>
                  <a:pt x="558943" y="559106"/>
                </a:lnTo>
                <a:lnTo>
                  <a:pt x="546334" y="540464"/>
                </a:lnTo>
                <a:lnTo>
                  <a:pt x="541703" y="517699"/>
                </a:lnTo>
                <a:close/>
              </a:path>
              <a:path w="1743075" h="1495425">
                <a:moveTo>
                  <a:pt x="541703" y="58629"/>
                </a:moveTo>
                <a:lnTo>
                  <a:pt x="546334" y="35864"/>
                </a:lnTo>
                <a:lnTo>
                  <a:pt x="558943" y="17222"/>
                </a:lnTo>
                <a:lnTo>
                  <a:pt x="577604" y="4626"/>
                </a:lnTo>
                <a:lnTo>
                  <a:pt x="600392" y="0"/>
                </a:lnTo>
                <a:lnTo>
                  <a:pt x="623180" y="4626"/>
                </a:lnTo>
                <a:lnTo>
                  <a:pt x="641841" y="17222"/>
                </a:lnTo>
                <a:lnTo>
                  <a:pt x="654450" y="35864"/>
                </a:lnTo>
                <a:lnTo>
                  <a:pt x="659081" y="58629"/>
                </a:lnTo>
                <a:lnTo>
                  <a:pt x="654450" y="81394"/>
                </a:lnTo>
                <a:lnTo>
                  <a:pt x="641841" y="100036"/>
                </a:lnTo>
                <a:lnTo>
                  <a:pt x="623180" y="112632"/>
                </a:lnTo>
                <a:lnTo>
                  <a:pt x="600392" y="117259"/>
                </a:lnTo>
                <a:lnTo>
                  <a:pt x="577604" y="112632"/>
                </a:lnTo>
                <a:lnTo>
                  <a:pt x="558943" y="100036"/>
                </a:lnTo>
                <a:lnTo>
                  <a:pt x="546334" y="81394"/>
                </a:lnTo>
                <a:lnTo>
                  <a:pt x="541703" y="58629"/>
                </a:lnTo>
                <a:close/>
              </a:path>
              <a:path w="1743075" h="1495425">
                <a:moveTo>
                  <a:pt x="541703" y="1436424"/>
                </a:moveTo>
                <a:lnTo>
                  <a:pt x="546334" y="1413660"/>
                </a:lnTo>
                <a:lnTo>
                  <a:pt x="558943" y="1395017"/>
                </a:lnTo>
                <a:lnTo>
                  <a:pt x="577604" y="1382421"/>
                </a:lnTo>
                <a:lnTo>
                  <a:pt x="600392" y="1377795"/>
                </a:lnTo>
                <a:lnTo>
                  <a:pt x="623180" y="1382421"/>
                </a:lnTo>
                <a:lnTo>
                  <a:pt x="641841" y="1395017"/>
                </a:lnTo>
                <a:lnTo>
                  <a:pt x="654450" y="1413660"/>
                </a:lnTo>
                <a:lnTo>
                  <a:pt x="659081" y="1436424"/>
                </a:lnTo>
                <a:lnTo>
                  <a:pt x="654450" y="1459189"/>
                </a:lnTo>
                <a:lnTo>
                  <a:pt x="641841" y="1477832"/>
                </a:lnTo>
                <a:lnTo>
                  <a:pt x="623180" y="1490428"/>
                </a:lnTo>
                <a:lnTo>
                  <a:pt x="600392" y="1495054"/>
                </a:lnTo>
                <a:lnTo>
                  <a:pt x="577604" y="1490428"/>
                </a:lnTo>
                <a:lnTo>
                  <a:pt x="558943" y="1477832"/>
                </a:lnTo>
                <a:lnTo>
                  <a:pt x="546334" y="1459189"/>
                </a:lnTo>
                <a:lnTo>
                  <a:pt x="541703" y="1436424"/>
                </a:lnTo>
                <a:close/>
              </a:path>
              <a:path w="1743075" h="1495425">
                <a:moveTo>
                  <a:pt x="1625696" y="977355"/>
                </a:moveTo>
                <a:lnTo>
                  <a:pt x="1630327" y="954590"/>
                </a:lnTo>
                <a:lnTo>
                  <a:pt x="1642936" y="935948"/>
                </a:lnTo>
                <a:lnTo>
                  <a:pt x="1661597" y="923351"/>
                </a:lnTo>
                <a:lnTo>
                  <a:pt x="1684385" y="918725"/>
                </a:lnTo>
                <a:lnTo>
                  <a:pt x="1707173" y="923269"/>
                </a:lnTo>
                <a:lnTo>
                  <a:pt x="1725835" y="935728"/>
                </a:lnTo>
                <a:lnTo>
                  <a:pt x="1738444" y="954343"/>
                </a:lnTo>
                <a:lnTo>
                  <a:pt x="1743075" y="977355"/>
                </a:lnTo>
                <a:lnTo>
                  <a:pt x="1738444" y="1000120"/>
                </a:lnTo>
                <a:lnTo>
                  <a:pt x="1725835" y="1018762"/>
                </a:lnTo>
                <a:lnTo>
                  <a:pt x="1707173" y="1031358"/>
                </a:lnTo>
                <a:lnTo>
                  <a:pt x="1684385" y="1035984"/>
                </a:lnTo>
                <a:lnTo>
                  <a:pt x="1661597" y="1031358"/>
                </a:lnTo>
                <a:lnTo>
                  <a:pt x="1642936" y="1018762"/>
                </a:lnTo>
                <a:lnTo>
                  <a:pt x="1630327" y="1000120"/>
                </a:lnTo>
                <a:lnTo>
                  <a:pt x="1625696" y="977355"/>
                </a:lnTo>
                <a:close/>
              </a:path>
              <a:path w="1743075" h="1495425">
                <a:moveTo>
                  <a:pt x="1625696" y="517699"/>
                </a:moveTo>
                <a:lnTo>
                  <a:pt x="1630327" y="494934"/>
                </a:lnTo>
                <a:lnTo>
                  <a:pt x="1642936" y="476292"/>
                </a:lnTo>
                <a:lnTo>
                  <a:pt x="1661597" y="463695"/>
                </a:lnTo>
                <a:lnTo>
                  <a:pt x="1684385" y="459069"/>
                </a:lnTo>
                <a:lnTo>
                  <a:pt x="1707173" y="463695"/>
                </a:lnTo>
                <a:lnTo>
                  <a:pt x="1725835" y="476292"/>
                </a:lnTo>
                <a:lnTo>
                  <a:pt x="1738444" y="494934"/>
                </a:lnTo>
                <a:lnTo>
                  <a:pt x="1743075" y="517699"/>
                </a:lnTo>
                <a:lnTo>
                  <a:pt x="1738444" y="540464"/>
                </a:lnTo>
                <a:lnTo>
                  <a:pt x="1725835" y="559106"/>
                </a:lnTo>
                <a:lnTo>
                  <a:pt x="1707173" y="571702"/>
                </a:lnTo>
                <a:lnTo>
                  <a:pt x="1684385" y="576328"/>
                </a:lnTo>
                <a:lnTo>
                  <a:pt x="1661597" y="571702"/>
                </a:lnTo>
                <a:lnTo>
                  <a:pt x="1642936" y="559106"/>
                </a:lnTo>
                <a:lnTo>
                  <a:pt x="1630327" y="540464"/>
                </a:lnTo>
                <a:lnTo>
                  <a:pt x="1625696" y="517699"/>
                </a:lnTo>
                <a:close/>
              </a:path>
              <a:path w="1743075" h="1495425">
                <a:moveTo>
                  <a:pt x="1625696" y="58629"/>
                </a:moveTo>
                <a:lnTo>
                  <a:pt x="1630327" y="35864"/>
                </a:lnTo>
                <a:lnTo>
                  <a:pt x="1642936" y="17222"/>
                </a:lnTo>
                <a:lnTo>
                  <a:pt x="1661597" y="4626"/>
                </a:lnTo>
                <a:lnTo>
                  <a:pt x="1684385" y="0"/>
                </a:lnTo>
                <a:lnTo>
                  <a:pt x="1707173" y="4626"/>
                </a:lnTo>
                <a:lnTo>
                  <a:pt x="1725835" y="17222"/>
                </a:lnTo>
                <a:lnTo>
                  <a:pt x="1738444" y="35864"/>
                </a:lnTo>
                <a:lnTo>
                  <a:pt x="1743075" y="58629"/>
                </a:lnTo>
                <a:lnTo>
                  <a:pt x="1738444" y="81394"/>
                </a:lnTo>
                <a:lnTo>
                  <a:pt x="1725835" y="100036"/>
                </a:lnTo>
                <a:lnTo>
                  <a:pt x="1707173" y="112632"/>
                </a:lnTo>
                <a:lnTo>
                  <a:pt x="1684385" y="117259"/>
                </a:lnTo>
                <a:lnTo>
                  <a:pt x="1661597" y="112632"/>
                </a:lnTo>
                <a:lnTo>
                  <a:pt x="1642936" y="100036"/>
                </a:lnTo>
                <a:lnTo>
                  <a:pt x="1630327" y="81394"/>
                </a:lnTo>
                <a:lnTo>
                  <a:pt x="1625696" y="58629"/>
                </a:lnTo>
                <a:close/>
              </a:path>
              <a:path w="1743075" h="1495425">
                <a:moveTo>
                  <a:pt x="1625696" y="1436424"/>
                </a:moveTo>
                <a:lnTo>
                  <a:pt x="1630327" y="1413660"/>
                </a:lnTo>
                <a:lnTo>
                  <a:pt x="1642936" y="1395017"/>
                </a:lnTo>
                <a:lnTo>
                  <a:pt x="1661597" y="1382421"/>
                </a:lnTo>
                <a:lnTo>
                  <a:pt x="1684385" y="1377795"/>
                </a:lnTo>
                <a:lnTo>
                  <a:pt x="1707173" y="1382421"/>
                </a:lnTo>
                <a:lnTo>
                  <a:pt x="1725835" y="1395017"/>
                </a:lnTo>
                <a:lnTo>
                  <a:pt x="1738444" y="1413660"/>
                </a:lnTo>
                <a:lnTo>
                  <a:pt x="1743075" y="1436424"/>
                </a:lnTo>
                <a:lnTo>
                  <a:pt x="1738444" y="1459189"/>
                </a:lnTo>
                <a:lnTo>
                  <a:pt x="1725835" y="1477832"/>
                </a:lnTo>
                <a:lnTo>
                  <a:pt x="1707173" y="1490428"/>
                </a:lnTo>
                <a:lnTo>
                  <a:pt x="1684385" y="1495054"/>
                </a:lnTo>
                <a:lnTo>
                  <a:pt x="1661597" y="1490428"/>
                </a:lnTo>
                <a:lnTo>
                  <a:pt x="1642936" y="1477832"/>
                </a:lnTo>
                <a:lnTo>
                  <a:pt x="1630327" y="1459189"/>
                </a:lnTo>
                <a:lnTo>
                  <a:pt x="1625696" y="1436424"/>
                </a:lnTo>
                <a:close/>
              </a:path>
              <a:path w="1743075" h="1495425">
                <a:moveTo>
                  <a:pt x="0" y="977355"/>
                </a:moveTo>
                <a:lnTo>
                  <a:pt x="4630" y="954590"/>
                </a:lnTo>
                <a:lnTo>
                  <a:pt x="17240" y="935948"/>
                </a:lnTo>
                <a:lnTo>
                  <a:pt x="35901" y="923351"/>
                </a:lnTo>
                <a:lnTo>
                  <a:pt x="58689" y="918725"/>
                </a:lnTo>
                <a:lnTo>
                  <a:pt x="81477" y="923269"/>
                </a:lnTo>
                <a:lnTo>
                  <a:pt x="100138" y="935728"/>
                </a:lnTo>
                <a:lnTo>
                  <a:pt x="112747" y="954343"/>
                </a:lnTo>
                <a:lnTo>
                  <a:pt x="117378" y="977355"/>
                </a:lnTo>
                <a:lnTo>
                  <a:pt x="112747" y="1000120"/>
                </a:lnTo>
                <a:lnTo>
                  <a:pt x="100138" y="1018762"/>
                </a:lnTo>
                <a:lnTo>
                  <a:pt x="81477" y="1031358"/>
                </a:lnTo>
                <a:lnTo>
                  <a:pt x="58689" y="1035984"/>
                </a:lnTo>
                <a:lnTo>
                  <a:pt x="35901" y="1031358"/>
                </a:lnTo>
                <a:lnTo>
                  <a:pt x="17240" y="1018762"/>
                </a:lnTo>
                <a:lnTo>
                  <a:pt x="4630" y="1000120"/>
                </a:lnTo>
                <a:lnTo>
                  <a:pt x="0" y="977355"/>
                </a:lnTo>
                <a:close/>
              </a:path>
              <a:path w="1743075" h="1495425">
                <a:moveTo>
                  <a:pt x="0" y="517699"/>
                </a:moveTo>
                <a:lnTo>
                  <a:pt x="4630" y="494934"/>
                </a:lnTo>
                <a:lnTo>
                  <a:pt x="17240" y="476292"/>
                </a:lnTo>
                <a:lnTo>
                  <a:pt x="35901" y="463695"/>
                </a:lnTo>
                <a:lnTo>
                  <a:pt x="58689" y="459069"/>
                </a:lnTo>
                <a:lnTo>
                  <a:pt x="81477" y="463695"/>
                </a:lnTo>
                <a:lnTo>
                  <a:pt x="100138" y="476292"/>
                </a:lnTo>
                <a:lnTo>
                  <a:pt x="112747" y="494934"/>
                </a:lnTo>
                <a:lnTo>
                  <a:pt x="117378" y="517699"/>
                </a:lnTo>
                <a:lnTo>
                  <a:pt x="112747" y="540464"/>
                </a:lnTo>
                <a:lnTo>
                  <a:pt x="100138" y="559106"/>
                </a:lnTo>
                <a:lnTo>
                  <a:pt x="81477" y="571702"/>
                </a:lnTo>
                <a:lnTo>
                  <a:pt x="58689" y="576328"/>
                </a:lnTo>
                <a:lnTo>
                  <a:pt x="35901" y="571702"/>
                </a:lnTo>
                <a:lnTo>
                  <a:pt x="17240" y="559106"/>
                </a:lnTo>
                <a:lnTo>
                  <a:pt x="4630" y="540464"/>
                </a:lnTo>
                <a:lnTo>
                  <a:pt x="0" y="517699"/>
                </a:lnTo>
                <a:close/>
              </a:path>
              <a:path w="1743075" h="1495425">
                <a:moveTo>
                  <a:pt x="0" y="58629"/>
                </a:moveTo>
                <a:lnTo>
                  <a:pt x="4630" y="35864"/>
                </a:lnTo>
                <a:lnTo>
                  <a:pt x="17240" y="17222"/>
                </a:lnTo>
                <a:lnTo>
                  <a:pt x="35901" y="4626"/>
                </a:lnTo>
                <a:lnTo>
                  <a:pt x="58689" y="0"/>
                </a:lnTo>
                <a:lnTo>
                  <a:pt x="81477" y="4626"/>
                </a:lnTo>
                <a:lnTo>
                  <a:pt x="100138" y="17222"/>
                </a:lnTo>
                <a:lnTo>
                  <a:pt x="112747" y="35864"/>
                </a:lnTo>
                <a:lnTo>
                  <a:pt x="117378" y="58629"/>
                </a:lnTo>
                <a:lnTo>
                  <a:pt x="112747" y="81394"/>
                </a:lnTo>
                <a:lnTo>
                  <a:pt x="100138" y="100036"/>
                </a:lnTo>
                <a:lnTo>
                  <a:pt x="81477" y="112632"/>
                </a:lnTo>
                <a:lnTo>
                  <a:pt x="58689" y="117259"/>
                </a:lnTo>
                <a:lnTo>
                  <a:pt x="35901" y="112632"/>
                </a:lnTo>
                <a:lnTo>
                  <a:pt x="17240" y="100036"/>
                </a:lnTo>
                <a:lnTo>
                  <a:pt x="4630" y="81394"/>
                </a:lnTo>
                <a:lnTo>
                  <a:pt x="0" y="58629"/>
                </a:lnTo>
                <a:close/>
              </a:path>
              <a:path w="1743075" h="1495425">
                <a:moveTo>
                  <a:pt x="0" y="1436424"/>
                </a:moveTo>
                <a:lnTo>
                  <a:pt x="4630" y="1413660"/>
                </a:lnTo>
                <a:lnTo>
                  <a:pt x="17240" y="1395017"/>
                </a:lnTo>
                <a:lnTo>
                  <a:pt x="35901" y="1382421"/>
                </a:lnTo>
                <a:lnTo>
                  <a:pt x="58689" y="1377795"/>
                </a:lnTo>
                <a:lnTo>
                  <a:pt x="81477" y="1382421"/>
                </a:lnTo>
                <a:lnTo>
                  <a:pt x="100138" y="1395017"/>
                </a:lnTo>
                <a:lnTo>
                  <a:pt x="112747" y="1413660"/>
                </a:lnTo>
                <a:lnTo>
                  <a:pt x="117378" y="1436424"/>
                </a:lnTo>
                <a:lnTo>
                  <a:pt x="112747" y="1459189"/>
                </a:lnTo>
                <a:lnTo>
                  <a:pt x="100138" y="1477832"/>
                </a:lnTo>
                <a:lnTo>
                  <a:pt x="81477" y="1490428"/>
                </a:lnTo>
                <a:lnTo>
                  <a:pt x="58689" y="1495054"/>
                </a:lnTo>
                <a:lnTo>
                  <a:pt x="35901" y="1490428"/>
                </a:lnTo>
                <a:lnTo>
                  <a:pt x="17240" y="1477832"/>
                </a:lnTo>
                <a:lnTo>
                  <a:pt x="4630" y="1459189"/>
                </a:lnTo>
                <a:lnTo>
                  <a:pt x="0" y="143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2598" y="3015416"/>
            <a:ext cx="4877557" cy="694293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7728196"/>
            <a:ext cx="2829560" cy="2559050"/>
          </a:xfrm>
          <a:custGeom>
            <a:avLst/>
            <a:gdLst/>
            <a:ahLst/>
            <a:cxnLst/>
            <a:rect l="l" t="t" r="r" b="b"/>
            <a:pathLst>
              <a:path w="2829560" h="2559050">
                <a:moveTo>
                  <a:pt x="2829201" y="2558803"/>
                </a:moveTo>
                <a:lnTo>
                  <a:pt x="2764567" y="2558803"/>
                </a:lnTo>
                <a:lnTo>
                  <a:pt x="2751028" y="2523258"/>
                </a:lnTo>
                <a:lnTo>
                  <a:pt x="2734330" y="2480871"/>
                </a:lnTo>
                <a:lnTo>
                  <a:pt x="2717171" y="2438717"/>
                </a:lnTo>
                <a:lnTo>
                  <a:pt x="2699554" y="2396799"/>
                </a:lnTo>
                <a:lnTo>
                  <a:pt x="2681481" y="2355120"/>
                </a:lnTo>
                <a:lnTo>
                  <a:pt x="2662957" y="2313684"/>
                </a:lnTo>
                <a:lnTo>
                  <a:pt x="2643983" y="2272493"/>
                </a:lnTo>
                <a:lnTo>
                  <a:pt x="2624564" y="2231550"/>
                </a:lnTo>
                <a:lnTo>
                  <a:pt x="2604702" y="2190859"/>
                </a:lnTo>
                <a:lnTo>
                  <a:pt x="2584401" y="2150423"/>
                </a:lnTo>
                <a:lnTo>
                  <a:pt x="2563664" y="2110245"/>
                </a:lnTo>
                <a:lnTo>
                  <a:pt x="2542493" y="2070328"/>
                </a:lnTo>
                <a:lnTo>
                  <a:pt x="2520892" y="2030675"/>
                </a:lnTo>
                <a:lnTo>
                  <a:pt x="2498864" y="1991290"/>
                </a:lnTo>
                <a:lnTo>
                  <a:pt x="2476413" y="1952175"/>
                </a:lnTo>
                <a:lnTo>
                  <a:pt x="2453541" y="1913334"/>
                </a:lnTo>
                <a:lnTo>
                  <a:pt x="2430251" y="1874770"/>
                </a:lnTo>
                <a:lnTo>
                  <a:pt x="2406547" y="1836485"/>
                </a:lnTo>
                <a:lnTo>
                  <a:pt x="2382431" y="1798483"/>
                </a:lnTo>
                <a:lnTo>
                  <a:pt x="2357907" y="1760768"/>
                </a:lnTo>
                <a:lnTo>
                  <a:pt x="2332979" y="1723342"/>
                </a:lnTo>
                <a:lnTo>
                  <a:pt x="2307648" y="1686208"/>
                </a:lnTo>
                <a:lnTo>
                  <a:pt x="2281918" y="1649369"/>
                </a:lnTo>
                <a:lnTo>
                  <a:pt x="2255793" y="1612830"/>
                </a:lnTo>
                <a:lnTo>
                  <a:pt x="2229276" y="1576592"/>
                </a:lnTo>
                <a:lnTo>
                  <a:pt x="2202369" y="1540659"/>
                </a:lnTo>
                <a:lnTo>
                  <a:pt x="2175075" y="1505034"/>
                </a:lnTo>
                <a:lnTo>
                  <a:pt x="2147399" y="1469720"/>
                </a:lnTo>
                <a:lnTo>
                  <a:pt x="2119343" y="1434721"/>
                </a:lnTo>
                <a:lnTo>
                  <a:pt x="2090909" y="1400039"/>
                </a:lnTo>
                <a:lnTo>
                  <a:pt x="2062102" y="1365677"/>
                </a:lnTo>
                <a:lnTo>
                  <a:pt x="2032924" y="1331639"/>
                </a:lnTo>
                <a:lnTo>
                  <a:pt x="2003379" y="1297928"/>
                </a:lnTo>
                <a:lnTo>
                  <a:pt x="1973470" y="1264547"/>
                </a:lnTo>
                <a:lnTo>
                  <a:pt x="1943199" y="1231499"/>
                </a:lnTo>
                <a:lnTo>
                  <a:pt x="1912570" y="1198787"/>
                </a:lnTo>
                <a:lnTo>
                  <a:pt x="1881586" y="1166415"/>
                </a:lnTo>
                <a:lnTo>
                  <a:pt x="1850250" y="1134385"/>
                </a:lnTo>
                <a:lnTo>
                  <a:pt x="1818566" y="1102700"/>
                </a:lnTo>
                <a:lnTo>
                  <a:pt x="1786536" y="1071365"/>
                </a:lnTo>
                <a:lnTo>
                  <a:pt x="1754164" y="1040381"/>
                </a:lnTo>
                <a:lnTo>
                  <a:pt x="1721452" y="1009752"/>
                </a:lnTo>
                <a:lnTo>
                  <a:pt x="1688404" y="979481"/>
                </a:lnTo>
                <a:lnTo>
                  <a:pt x="1655023" y="949572"/>
                </a:lnTo>
                <a:lnTo>
                  <a:pt x="1621312" y="920026"/>
                </a:lnTo>
                <a:lnTo>
                  <a:pt x="1587274" y="890849"/>
                </a:lnTo>
                <a:lnTo>
                  <a:pt x="1552912" y="862042"/>
                </a:lnTo>
                <a:lnTo>
                  <a:pt x="1518230" y="833608"/>
                </a:lnTo>
                <a:lnTo>
                  <a:pt x="1483231" y="805552"/>
                </a:lnTo>
                <a:lnTo>
                  <a:pt x="1447917" y="777875"/>
                </a:lnTo>
                <a:lnTo>
                  <a:pt x="1412292" y="750582"/>
                </a:lnTo>
                <a:lnTo>
                  <a:pt x="1376359" y="723675"/>
                </a:lnTo>
                <a:lnTo>
                  <a:pt x="1340121" y="697158"/>
                </a:lnTo>
                <a:lnTo>
                  <a:pt x="1303581" y="671032"/>
                </a:lnTo>
                <a:lnTo>
                  <a:pt x="1266743" y="645303"/>
                </a:lnTo>
                <a:lnTo>
                  <a:pt x="1229609" y="619972"/>
                </a:lnTo>
                <a:lnTo>
                  <a:pt x="1192183" y="595044"/>
                </a:lnTo>
                <a:lnTo>
                  <a:pt x="1154468" y="570520"/>
                </a:lnTo>
                <a:lnTo>
                  <a:pt x="1116466" y="546404"/>
                </a:lnTo>
                <a:lnTo>
                  <a:pt x="1078181" y="522700"/>
                </a:lnTo>
                <a:lnTo>
                  <a:pt x="1039617" y="499410"/>
                </a:lnTo>
                <a:lnTo>
                  <a:pt x="1000776" y="476538"/>
                </a:lnTo>
                <a:lnTo>
                  <a:pt x="961661" y="454086"/>
                </a:lnTo>
                <a:lnTo>
                  <a:pt x="922275" y="432059"/>
                </a:lnTo>
                <a:lnTo>
                  <a:pt x="882623" y="410458"/>
                </a:lnTo>
                <a:lnTo>
                  <a:pt x="842706" y="389287"/>
                </a:lnTo>
                <a:lnTo>
                  <a:pt x="802528" y="368550"/>
                </a:lnTo>
                <a:lnTo>
                  <a:pt x="762092" y="348249"/>
                </a:lnTo>
                <a:lnTo>
                  <a:pt x="721401" y="328387"/>
                </a:lnTo>
                <a:lnTo>
                  <a:pt x="680458" y="308968"/>
                </a:lnTo>
                <a:lnTo>
                  <a:pt x="639267" y="289994"/>
                </a:lnTo>
                <a:lnTo>
                  <a:pt x="597831" y="271470"/>
                </a:lnTo>
                <a:lnTo>
                  <a:pt x="556152" y="253397"/>
                </a:lnTo>
                <a:lnTo>
                  <a:pt x="514234" y="235780"/>
                </a:lnTo>
                <a:lnTo>
                  <a:pt x="472080" y="218621"/>
                </a:lnTo>
                <a:lnTo>
                  <a:pt x="429692" y="201923"/>
                </a:lnTo>
                <a:lnTo>
                  <a:pt x="387076" y="185689"/>
                </a:lnTo>
                <a:lnTo>
                  <a:pt x="344232" y="169924"/>
                </a:lnTo>
                <a:lnTo>
                  <a:pt x="301165" y="154629"/>
                </a:lnTo>
                <a:lnTo>
                  <a:pt x="257877" y="139808"/>
                </a:lnTo>
                <a:lnTo>
                  <a:pt x="214372" y="125464"/>
                </a:lnTo>
                <a:lnTo>
                  <a:pt x="170653" y="111600"/>
                </a:lnTo>
                <a:lnTo>
                  <a:pt x="126723" y="98219"/>
                </a:lnTo>
                <a:lnTo>
                  <a:pt x="82586" y="85325"/>
                </a:lnTo>
                <a:lnTo>
                  <a:pt x="38243" y="72920"/>
                </a:lnTo>
                <a:lnTo>
                  <a:pt x="0" y="62693"/>
                </a:lnTo>
                <a:lnTo>
                  <a:pt x="0" y="0"/>
                </a:lnTo>
                <a:lnTo>
                  <a:pt x="39174" y="10329"/>
                </a:lnTo>
                <a:lnTo>
                  <a:pt x="83602" y="22584"/>
                </a:lnTo>
                <a:lnTo>
                  <a:pt x="127828" y="35322"/>
                </a:lnTo>
                <a:lnTo>
                  <a:pt x="171852" y="48541"/>
                </a:lnTo>
                <a:lnTo>
                  <a:pt x="215669" y="62238"/>
                </a:lnTo>
                <a:lnTo>
                  <a:pt x="259276" y="76410"/>
                </a:lnTo>
                <a:lnTo>
                  <a:pt x="302670" y="91054"/>
                </a:lnTo>
                <a:lnTo>
                  <a:pt x="345849" y="106167"/>
                </a:lnTo>
                <a:lnTo>
                  <a:pt x="388809" y="121746"/>
                </a:lnTo>
                <a:lnTo>
                  <a:pt x="431547" y="137787"/>
                </a:lnTo>
                <a:lnTo>
                  <a:pt x="474061" y="154288"/>
                </a:lnTo>
                <a:lnTo>
                  <a:pt x="516346" y="171246"/>
                </a:lnTo>
                <a:lnTo>
                  <a:pt x="558401" y="188658"/>
                </a:lnTo>
                <a:lnTo>
                  <a:pt x="600222" y="206520"/>
                </a:lnTo>
                <a:lnTo>
                  <a:pt x="641805" y="224829"/>
                </a:lnTo>
                <a:lnTo>
                  <a:pt x="683149" y="243583"/>
                </a:lnTo>
                <a:lnTo>
                  <a:pt x="724249" y="262778"/>
                </a:lnTo>
                <a:lnTo>
                  <a:pt x="765103" y="282412"/>
                </a:lnTo>
                <a:lnTo>
                  <a:pt x="805708" y="302480"/>
                </a:lnTo>
                <a:lnTo>
                  <a:pt x="846061" y="322982"/>
                </a:lnTo>
                <a:lnTo>
                  <a:pt x="886158" y="343912"/>
                </a:lnTo>
                <a:lnTo>
                  <a:pt x="925997" y="365268"/>
                </a:lnTo>
                <a:lnTo>
                  <a:pt x="965575" y="387048"/>
                </a:lnTo>
                <a:lnTo>
                  <a:pt x="1004888" y="409247"/>
                </a:lnTo>
                <a:lnTo>
                  <a:pt x="1043933" y="431864"/>
                </a:lnTo>
                <a:lnTo>
                  <a:pt x="1082708" y="454895"/>
                </a:lnTo>
                <a:lnTo>
                  <a:pt x="1121209" y="478336"/>
                </a:lnTo>
                <a:lnTo>
                  <a:pt x="1159433" y="502185"/>
                </a:lnTo>
                <a:lnTo>
                  <a:pt x="1197378" y="526439"/>
                </a:lnTo>
                <a:lnTo>
                  <a:pt x="1235040" y="551095"/>
                </a:lnTo>
                <a:lnTo>
                  <a:pt x="1272416" y="576150"/>
                </a:lnTo>
                <a:lnTo>
                  <a:pt x="1309504" y="601600"/>
                </a:lnTo>
                <a:lnTo>
                  <a:pt x="1346299" y="627442"/>
                </a:lnTo>
                <a:lnTo>
                  <a:pt x="1382799" y="653675"/>
                </a:lnTo>
                <a:lnTo>
                  <a:pt x="1419001" y="680293"/>
                </a:lnTo>
                <a:lnTo>
                  <a:pt x="1454903" y="707296"/>
                </a:lnTo>
                <a:lnTo>
                  <a:pt x="1490500" y="734678"/>
                </a:lnTo>
                <a:lnTo>
                  <a:pt x="1525789" y="762438"/>
                </a:lnTo>
                <a:lnTo>
                  <a:pt x="1560769" y="790572"/>
                </a:lnTo>
                <a:lnTo>
                  <a:pt x="1595435" y="819078"/>
                </a:lnTo>
                <a:lnTo>
                  <a:pt x="1629785" y="847952"/>
                </a:lnTo>
                <a:lnTo>
                  <a:pt x="1663816" y="877190"/>
                </a:lnTo>
                <a:lnTo>
                  <a:pt x="1697524" y="906791"/>
                </a:lnTo>
                <a:lnTo>
                  <a:pt x="1730906" y="936751"/>
                </a:lnTo>
                <a:lnTo>
                  <a:pt x="1763961" y="967067"/>
                </a:lnTo>
                <a:lnTo>
                  <a:pt x="1796683" y="997736"/>
                </a:lnTo>
                <a:lnTo>
                  <a:pt x="1829071" y="1028755"/>
                </a:lnTo>
                <a:lnTo>
                  <a:pt x="1861121" y="1060120"/>
                </a:lnTo>
                <a:lnTo>
                  <a:pt x="1892830" y="1091830"/>
                </a:lnTo>
                <a:lnTo>
                  <a:pt x="1924196" y="1123880"/>
                </a:lnTo>
                <a:lnTo>
                  <a:pt x="1955215" y="1156268"/>
                </a:lnTo>
                <a:lnTo>
                  <a:pt x="1985884" y="1188990"/>
                </a:lnTo>
                <a:lnTo>
                  <a:pt x="2016200" y="1222044"/>
                </a:lnTo>
                <a:lnTo>
                  <a:pt x="2046160" y="1255427"/>
                </a:lnTo>
                <a:lnTo>
                  <a:pt x="2075760" y="1289135"/>
                </a:lnTo>
                <a:lnTo>
                  <a:pt x="2104999" y="1323166"/>
                </a:lnTo>
                <a:lnTo>
                  <a:pt x="2133873" y="1357516"/>
                </a:lnTo>
                <a:lnTo>
                  <a:pt x="2162378" y="1392182"/>
                </a:lnTo>
                <a:lnTo>
                  <a:pt x="2190513" y="1427161"/>
                </a:lnTo>
                <a:lnTo>
                  <a:pt x="2218273" y="1462451"/>
                </a:lnTo>
                <a:lnTo>
                  <a:pt x="2245655" y="1498048"/>
                </a:lnTo>
                <a:lnTo>
                  <a:pt x="2272657" y="1533949"/>
                </a:lnTo>
                <a:lnTo>
                  <a:pt x="2299276" y="1570152"/>
                </a:lnTo>
                <a:lnTo>
                  <a:pt x="2325508" y="1606652"/>
                </a:lnTo>
                <a:lnTo>
                  <a:pt x="2351351" y="1643447"/>
                </a:lnTo>
                <a:lnTo>
                  <a:pt x="2376801" y="1680534"/>
                </a:lnTo>
                <a:lnTo>
                  <a:pt x="2401856" y="1717911"/>
                </a:lnTo>
                <a:lnTo>
                  <a:pt x="2426512" y="1755573"/>
                </a:lnTo>
                <a:lnTo>
                  <a:pt x="2450766" y="1793517"/>
                </a:lnTo>
                <a:lnTo>
                  <a:pt x="2474615" y="1831742"/>
                </a:lnTo>
                <a:lnTo>
                  <a:pt x="2498056" y="1870243"/>
                </a:lnTo>
                <a:lnTo>
                  <a:pt x="2521087" y="1909018"/>
                </a:lnTo>
                <a:lnTo>
                  <a:pt x="2543703" y="1948063"/>
                </a:lnTo>
                <a:lnTo>
                  <a:pt x="2565903" y="1987376"/>
                </a:lnTo>
                <a:lnTo>
                  <a:pt x="2587683" y="2026954"/>
                </a:lnTo>
                <a:lnTo>
                  <a:pt x="2609039" y="2066793"/>
                </a:lnTo>
                <a:lnTo>
                  <a:pt x="2629969" y="2106890"/>
                </a:lnTo>
                <a:lnTo>
                  <a:pt x="2650470" y="2147242"/>
                </a:lnTo>
                <a:lnTo>
                  <a:pt x="2670539" y="2187847"/>
                </a:lnTo>
                <a:lnTo>
                  <a:pt x="2690173" y="2228702"/>
                </a:lnTo>
                <a:lnTo>
                  <a:pt x="2709368" y="2269802"/>
                </a:lnTo>
                <a:lnTo>
                  <a:pt x="2728122" y="2311145"/>
                </a:lnTo>
                <a:lnTo>
                  <a:pt x="2746431" y="2352729"/>
                </a:lnTo>
                <a:lnTo>
                  <a:pt x="2764293" y="2394550"/>
                </a:lnTo>
                <a:lnTo>
                  <a:pt x="2781705" y="2436604"/>
                </a:lnTo>
                <a:lnTo>
                  <a:pt x="2798662" y="2478890"/>
                </a:lnTo>
                <a:lnTo>
                  <a:pt x="2815163" y="2521403"/>
                </a:lnTo>
                <a:lnTo>
                  <a:pt x="2829201" y="2558803"/>
                </a:lnTo>
                <a:close/>
              </a:path>
            </a:pathLst>
          </a:custGeom>
          <a:solidFill>
            <a:srgbClr val="000000">
              <a:alpha val="9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78290" y="2663149"/>
            <a:ext cx="1741170" cy="1739900"/>
          </a:xfrm>
          <a:custGeom>
            <a:avLst/>
            <a:gdLst/>
            <a:ahLst/>
            <a:cxnLst/>
            <a:rect l="l" t="t" r="r" b="b"/>
            <a:pathLst>
              <a:path w="1741169" h="1739900">
                <a:moveTo>
                  <a:pt x="1269614" y="1638299"/>
                </a:moveTo>
                <a:lnTo>
                  <a:pt x="475515" y="1638299"/>
                </a:lnTo>
                <a:lnTo>
                  <a:pt x="433874" y="1612899"/>
                </a:lnTo>
                <a:lnTo>
                  <a:pt x="393642" y="1587499"/>
                </a:lnTo>
                <a:lnTo>
                  <a:pt x="354898" y="1562099"/>
                </a:lnTo>
                <a:lnTo>
                  <a:pt x="317721" y="1536699"/>
                </a:lnTo>
                <a:lnTo>
                  <a:pt x="282190" y="1498599"/>
                </a:lnTo>
                <a:lnTo>
                  <a:pt x="248382" y="1473199"/>
                </a:lnTo>
                <a:lnTo>
                  <a:pt x="216376" y="1435099"/>
                </a:lnTo>
                <a:lnTo>
                  <a:pt x="186251" y="1396999"/>
                </a:lnTo>
                <a:lnTo>
                  <a:pt x="158085" y="1358899"/>
                </a:lnTo>
                <a:lnTo>
                  <a:pt x="131956" y="1320799"/>
                </a:lnTo>
                <a:lnTo>
                  <a:pt x="107944" y="1282699"/>
                </a:lnTo>
                <a:lnTo>
                  <a:pt x="86126" y="1244599"/>
                </a:lnTo>
                <a:lnTo>
                  <a:pt x="66581" y="1193799"/>
                </a:lnTo>
                <a:lnTo>
                  <a:pt x="49387" y="1155699"/>
                </a:lnTo>
                <a:lnTo>
                  <a:pt x="34623" y="1104899"/>
                </a:lnTo>
                <a:lnTo>
                  <a:pt x="22368" y="1054099"/>
                </a:lnTo>
                <a:lnTo>
                  <a:pt x="12700" y="1015999"/>
                </a:lnTo>
                <a:lnTo>
                  <a:pt x="5696" y="965199"/>
                </a:lnTo>
                <a:lnTo>
                  <a:pt x="1437" y="914399"/>
                </a:lnTo>
                <a:lnTo>
                  <a:pt x="0" y="863599"/>
                </a:lnTo>
                <a:lnTo>
                  <a:pt x="1290" y="812799"/>
                </a:lnTo>
                <a:lnTo>
                  <a:pt x="5118" y="774699"/>
                </a:lnTo>
                <a:lnTo>
                  <a:pt x="11417" y="723899"/>
                </a:lnTo>
                <a:lnTo>
                  <a:pt x="20118" y="673099"/>
                </a:lnTo>
                <a:lnTo>
                  <a:pt x="31155" y="634999"/>
                </a:lnTo>
                <a:lnTo>
                  <a:pt x="44462" y="584199"/>
                </a:lnTo>
                <a:lnTo>
                  <a:pt x="59971" y="546099"/>
                </a:lnTo>
                <a:lnTo>
                  <a:pt x="77615" y="507999"/>
                </a:lnTo>
                <a:lnTo>
                  <a:pt x="97328" y="469899"/>
                </a:lnTo>
                <a:lnTo>
                  <a:pt x="119041" y="419099"/>
                </a:lnTo>
                <a:lnTo>
                  <a:pt x="142689" y="380999"/>
                </a:lnTo>
                <a:lnTo>
                  <a:pt x="168204" y="355599"/>
                </a:lnTo>
                <a:lnTo>
                  <a:pt x="195520" y="317499"/>
                </a:lnTo>
                <a:lnTo>
                  <a:pt x="224569" y="279399"/>
                </a:lnTo>
                <a:lnTo>
                  <a:pt x="255284" y="253999"/>
                </a:lnTo>
                <a:lnTo>
                  <a:pt x="287598" y="215899"/>
                </a:lnTo>
                <a:lnTo>
                  <a:pt x="321445" y="190499"/>
                </a:lnTo>
                <a:lnTo>
                  <a:pt x="356757" y="165099"/>
                </a:lnTo>
                <a:lnTo>
                  <a:pt x="393468" y="139699"/>
                </a:lnTo>
                <a:lnTo>
                  <a:pt x="431510" y="114299"/>
                </a:lnTo>
                <a:lnTo>
                  <a:pt x="470816" y="88899"/>
                </a:lnTo>
                <a:lnTo>
                  <a:pt x="511320" y="76199"/>
                </a:lnTo>
                <a:lnTo>
                  <a:pt x="552955" y="50799"/>
                </a:lnTo>
                <a:lnTo>
                  <a:pt x="595652" y="38099"/>
                </a:lnTo>
                <a:lnTo>
                  <a:pt x="729457" y="0"/>
                </a:lnTo>
                <a:lnTo>
                  <a:pt x="1011385" y="0"/>
                </a:lnTo>
                <a:lnTo>
                  <a:pt x="1056871" y="12699"/>
                </a:lnTo>
                <a:lnTo>
                  <a:pt x="765569" y="12699"/>
                </a:lnTo>
                <a:lnTo>
                  <a:pt x="716822" y="25399"/>
                </a:lnTo>
                <a:lnTo>
                  <a:pt x="668548" y="25399"/>
                </a:lnTo>
                <a:lnTo>
                  <a:pt x="620872" y="38099"/>
                </a:lnTo>
                <a:lnTo>
                  <a:pt x="620872" y="50799"/>
                </a:lnTo>
                <a:lnTo>
                  <a:pt x="608008" y="50799"/>
                </a:lnTo>
                <a:lnTo>
                  <a:pt x="579555" y="63499"/>
                </a:lnTo>
                <a:lnTo>
                  <a:pt x="551463" y="63499"/>
                </a:lnTo>
                <a:lnTo>
                  <a:pt x="496526" y="88899"/>
                </a:lnTo>
                <a:lnTo>
                  <a:pt x="1270025" y="88899"/>
                </a:lnTo>
                <a:lnTo>
                  <a:pt x="1289679" y="101599"/>
                </a:lnTo>
                <a:lnTo>
                  <a:pt x="475515" y="101599"/>
                </a:lnTo>
                <a:lnTo>
                  <a:pt x="447142" y="114299"/>
                </a:lnTo>
                <a:lnTo>
                  <a:pt x="419292" y="139699"/>
                </a:lnTo>
                <a:lnTo>
                  <a:pt x="392004" y="152399"/>
                </a:lnTo>
                <a:lnTo>
                  <a:pt x="365319" y="177799"/>
                </a:lnTo>
                <a:lnTo>
                  <a:pt x="352456" y="177799"/>
                </a:lnTo>
                <a:lnTo>
                  <a:pt x="315519" y="215899"/>
                </a:lnTo>
                <a:lnTo>
                  <a:pt x="280373" y="241299"/>
                </a:lnTo>
                <a:lnTo>
                  <a:pt x="247059" y="279399"/>
                </a:lnTo>
                <a:lnTo>
                  <a:pt x="215617" y="304799"/>
                </a:lnTo>
                <a:lnTo>
                  <a:pt x="186090" y="342899"/>
                </a:lnTo>
                <a:lnTo>
                  <a:pt x="1563532" y="342899"/>
                </a:lnTo>
                <a:lnTo>
                  <a:pt x="1572638" y="355599"/>
                </a:lnTo>
                <a:lnTo>
                  <a:pt x="176228" y="355599"/>
                </a:lnTo>
                <a:lnTo>
                  <a:pt x="158058" y="380999"/>
                </a:lnTo>
                <a:lnTo>
                  <a:pt x="140853" y="419099"/>
                </a:lnTo>
                <a:lnTo>
                  <a:pt x="124613" y="444499"/>
                </a:lnTo>
                <a:lnTo>
                  <a:pt x="109338" y="469899"/>
                </a:lnTo>
                <a:lnTo>
                  <a:pt x="109338" y="495299"/>
                </a:lnTo>
                <a:lnTo>
                  <a:pt x="96475" y="495299"/>
                </a:lnTo>
                <a:lnTo>
                  <a:pt x="84161" y="520699"/>
                </a:lnTo>
                <a:lnTo>
                  <a:pt x="72892" y="546099"/>
                </a:lnTo>
                <a:lnTo>
                  <a:pt x="62588" y="571499"/>
                </a:lnTo>
                <a:lnTo>
                  <a:pt x="53168" y="609599"/>
                </a:lnTo>
                <a:lnTo>
                  <a:pt x="1703033" y="609599"/>
                </a:lnTo>
                <a:lnTo>
                  <a:pt x="1706360" y="622299"/>
                </a:lnTo>
                <a:lnTo>
                  <a:pt x="49309" y="622299"/>
                </a:lnTo>
                <a:lnTo>
                  <a:pt x="36339" y="660399"/>
                </a:lnTo>
                <a:lnTo>
                  <a:pt x="26230" y="711199"/>
                </a:lnTo>
                <a:lnTo>
                  <a:pt x="18962" y="761999"/>
                </a:lnTo>
                <a:lnTo>
                  <a:pt x="14513" y="812799"/>
                </a:lnTo>
                <a:lnTo>
                  <a:pt x="12863" y="863599"/>
                </a:lnTo>
                <a:lnTo>
                  <a:pt x="1740842" y="863599"/>
                </a:lnTo>
                <a:lnTo>
                  <a:pt x="1740472" y="876299"/>
                </a:lnTo>
                <a:lnTo>
                  <a:pt x="12863" y="876299"/>
                </a:lnTo>
                <a:lnTo>
                  <a:pt x="14770" y="927099"/>
                </a:lnTo>
                <a:lnTo>
                  <a:pt x="19476" y="965199"/>
                </a:lnTo>
                <a:lnTo>
                  <a:pt x="27002" y="1015999"/>
                </a:lnTo>
                <a:lnTo>
                  <a:pt x="37368" y="1066799"/>
                </a:lnTo>
                <a:lnTo>
                  <a:pt x="50595" y="1117599"/>
                </a:lnTo>
                <a:lnTo>
                  <a:pt x="1704399" y="1117599"/>
                </a:lnTo>
                <a:lnTo>
                  <a:pt x="1699128" y="1130299"/>
                </a:lnTo>
                <a:lnTo>
                  <a:pt x="54454" y="1130299"/>
                </a:lnTo>
                <a:lnTo>
                  <a:pt x="63794" y="1155699"/>
                </a:lnTo>
                <a:lnTo>
                  <a:pt x="73857" y="1181099"/>
                </a:lnTo>
                <a:lnTo>
                  <a:pt x="84724" y="1206499"/>
                </a:lnTo>
                <a:lnTo>
                  <a:pt x="96475" y="1231899"/>
                </a:lnTo>
                <a:lnTo>
                  <a:pt x="109338" y="1231899"/>
                </a:lnTo>
                <a:lnTo>
                  <a:pt x="109338" y="1257299"/>
                </a:lnTo>
                <a:lnTo>
                  <a:pt x="125270" y="1282699"/>
                </a:lnTo>
                <a:lnTo>
                  <a:pt x="142247" y="1320799"/>
                </a:lnTo>
                <a:lnTo>
                  <a:pt x="160349" y="1346199"/>
                </a:lnTo>
                <a:lnTo>
                  <a:pt x="179658" y="1371599"/>
                </a:lnTo>
                <a:lnTo>
                  <a:pt x="1578645" y="1371599"/>
                </a:lnTo>
                <a:lnTo>
                  <a:pt x="1568902" y="1384299"/>
                </a:lnTo>
                <a:lnTo>
                  <a:pt x="189520" y="1384299"/>
                </a:lnTo>
                <a:lnTo>
                  <a:pt x="218526" y="1422399"/>
                </a:lnTo>
                <a:lnTo>
                  <a:pt x="249405" y="1447799"/>
                </a:lnTo>
                <a:lnTo>
                  <a:pt x="282074" y="1485899"/>
                </a:lnTo>
                <a:lnTo>
                  <a:pt x="316452" y="1511299"/>
                </a:lnTo>
                <a:lnTo>
                  <a:pt x="352456" y="1549399"/>
                </a:lnTo>
                <a:lnTo>
                  <a:pt x="364890" y="1549399"/>
                </a:lnTo>
                <a:lnTo>
                  <a:pt x="364890" y="1562099"/>
                </a:lnTo>
                <a:lnTo>
                  <a:pt x="392547" y="1574799"/>
                </a:lnTo>
                <a:lnTo>
                  <a:pt x="420846" y="1587499"/>
                </a:lnTo>
                <a:lnTo>
                  <a:pt x="449789" y="1612899"/>
                </a:lnTo>
                <a:lnTo>
                  <a:pt x="479374" y="1625599"/>
                </a:lnTo>
                <a:lnTo>
                  <a:pt x="1291203" y="1625599"/>
                </a:lnTo>
                <a:lnTo>
                  <a:pt x="1269614" y="1638299"/>
                </a:lnTo>
                <a:close/>
              </a:path>
              <a:path w="1741169" h="1739900">
                <a:moveTo>
                  <a:pt x="876853" y="88899"/>
                </a:moveTo>
                <a:lnTo>
                  <a:pt x="863989" y="88899"/>
                </a:lnTo>
                <a:lnTo>
                  <a:pt x="863989" y="12699"/>
                </a:lnTo>
                <a:lnTo>
                  <a:pt x="876853" y="12699"/>
                </a:lnTo>
                <a:lnTo>
                  <a:pt x="876853" y="88899"/>
                </a:lnTo>
                <a:close/>
              </a:path>
              <a:path w="1741169" h="1739900">
                <a:moveTo>
                  <a:pt x="1132834" y="88899"/>
                </a:moveTo>
                <a:lnTo>
                  <a:pt x="1119970" y="88899"/>
                </a:lnTo>
                <a:lnTo>
                  <a:pt x="1119970" y="38099"/>
                </a:lnTo>
                <a:lnTo>
                  <a:pt x="1072294" y="25399"/>
                </a:lnTo>
                <a:lnTo>
                  <a:pt x="1024020" y="25399"/>
                </a:lnTo>
                <a:lnTo>
                  <a:pt x="975273" y="12699"/>
                </a:lnTo>
                <a:lnTo>
                  <a:pt x="1056871" y="12699"/>
                </a:lnTo>
                <a:lnTo>
                  <a:pt x="1187887" y="50799"/>
                </a:lnTo>
                <a:lnTo>
                  <a:pt x="1132834" y="50799"/>
                </a:lnTo>
                <a:lnTo>
                  <a:pt x="1132834" y="88899"/>
                </a:lnTo>
                <a:close/>
              </a:path>
              <a:path w="1741169" h="1739900">
                <a:moveTo>
                  <a:pt x="620872" y="88899"/>
                </a:moveTo>
                <a:lnTo>
                  <a:pt x="608008" y="88899"/>
                </a:lnTo>
                <a:lnTo>
                  <a:pt x="608008" y="50799"/>
                </a:lnTo>
                <a:lnTo>
                  <a:pt x="620872" y="50799"/>
                </a:lnTo>
                <a:lnTo>
                  <a:pt x="620872" y="88899"/>
                </a:lnTo>
                <a:close/>
              </a:path>
              <a:path w="1741169" h="1739900">
                <a:moveTo>
                  <a:pt x="1270025" y="88899"/>
                </a:moveTo>
                <a:lnTo>
                  <a:pt x="1244316" y="88899"/>
                </a:lnTo>
                <a:lnTo>
                  <a:pt x="1189379" y="63499"/>
                </a:lnTo>
                <a:lnTo>
                  <a:pt x="1161287" y="63499"/>
                </a:lnTo>
                <a:lnTo>
                  <a:pt x="1132834" y="50799"/>
                </a:lnTo>
                <a:lnTo>
                  <a:pt x="1187887" y="50799"/>
                </a:lnTo>
                <a:lnTo>
                  <a:pt x="1229522" y="76199"/>
                </a:lnTo>
                <a:lnTo>
                  <a:pt x="1270025" y="88899"/>
                </a:lnTo>
                <a:close/>
              </a:path>
              <a:path w="1741169" h="1739900">
                <a:moveTo>
                  <a:pt x="620872" y="342899"/>
                </a:moveTo>
                <a:lnTo>
                  <a:pt x="608008" y="342899"/>
                </a:lnTo>
                <a:lnTo>
                  <a:pt x="608008" y="101599"/>
                </a:lnTo>
                <a:lnTo>
                  <a:pt x="620872" y="101599"/>
                </a:lnTo>
                <a:lnTo>
                  <a:pt x="620872" y="342899"/>
                </a:lnTo>
                <a:close/>
              </a:path>
              <a:path w="1741169" h="1739900">
                <a:moveTo>
                  <a:pt x="876853" y="342899"/>
                </a:moveTo>
                <a:lnTo>
                  <a:pt x="863989" y="342899"/>
                </a:lnTo>
                <a:lnTo>
                  <a:pt x="863989" y="101599"/>
                </a:lnTo>
                <a:lnTo>
                  <a:pt x="876853" y="101599"/>
                </a:lnTo>
                <a:lnTo>
                  <a:pt x="876853" y="342899"/>
                </a:lnTo>
                <a:close/>
              </a:path>
              <a:path w="1741169" h="1739900">
                <a:moveTo>
                  <a:pt x="1132834" y="342899"/>
                </a:moveTo>
                <a:lnTo>
                  <a:pt x="1119970" y="342899"/>
                </a:lnTo>
                <a:lnTo>
                  <a:pt x="1119970" y="101599"/>
                </a:lnTo>
                <a:lnTo>
                  <a:pt x="1132834" y="101599"/>
                </a:lnTo>
                <a:lnTo>
                  <a:pt x="1132834" y="342899"/>
                </a:lnTo>
                <a:close/>
              </a:path>
              <a:path w="1741169" h="1739900">
                <a:moveTo>
                  <a:pt x="1388386" y="342899"/>
                </a:moveTo>
                <a:lnTo>
                  <a:pt x="1375523" y="342899"/>
                </a:lnTo>
                <a:lnTo>
                  <a:pt x="1375523" y="177799"/>
                </a:lnTo>
                <a:lnTo>
                  <a:pt x="1349803" y="152399"/>
                </a:lnTo>
                <a:lnTo>
                  <a:pt x="1323480" y="139699"/>
                </a:lnTo>
                <a:lnTo>
                  <a:pt x="1296594" y="114299"/>
                </a:lnTo>
                <a:lnTo>
                  <a:pt x="1269185" y="101599"/>
                </a:lnTo>
                <a:lnTo>
                  <a:pt x="1289679" y="101599"/>
                </a:lnTo>
                <a:lnTo>
                  <a:pt x="1309332" y="114299"/>
                </a:lnTo>
                <a:lnTo>
                  <a:pt x="1347374" y="139699"/>
                </a:lnTo>
                <a:lnTo>
                  <a:pt x="1384084" y="165099"/>
                </a:lnTo>
                <a:lnTo>
                  <a:pt x="1401741" y="177799"/>
                </a:lnTo>
                <a:lnTo>
                  <a:pt x="1388386" y="177799"/>
                </a:lnTo>
                <a:lnTo>
                  <a:pt x="1388386" y="342899"/>
                </a:lnTo>
                <a:close/>
              </a:path>
              <a:path w="1741169" h="1739900">
                <a:moveTo>
                  <a:pt x="365319" y="342899"/>
                </a:moveTo>
                <a:lnTo>
                  <a:pt x="352456" y="342899"/>
                </a:lnTo>
                <a:lnTo>
                  <a:pt x="352456" y="177799"/>
                </a:lnTo>
                <a:lnTo>
                  <a:pt x="365319" y="177799"/>
                </a:lnTo>
                <a:lnTo>
                  <a:pt x="365319" y="342899"/>
                </a:lnTo>
                <a:close/>
              </a:path>
              <a:path w="1741169" h="1739900">
                <a:moveTo>
                  <a:pt x="1563532" y="342899"/>
                </a:moveTo>
                <a:lnTo>
                  <a:pt x="1554752" y="342899"/>
                </a:lnTo>
                <a:lnTo>
                  <a:pt x="1525225" y="317499"/>
                </a:lnTo>
                <a:lnTo>
                  <a:pt x="1493783" y="279399"/>
                </a:lnTo>
                <a:lnTo>
                  <a:pt x="1460469" y="241299"/>
                </a:lnTo>
                <a:lnTo>
                  <a:pt x="1425323" y="215899"/>
                </a:lnTo>
                <a:lnTo>
                  <a:pt x="1388386" y="177799"/>
                </a:lnTo>
                <a:lnTo>
                  <a:pt x="1401741" y="177799"/>
                </a:lnTo>
                <a:lnTo>
                  <a:pt x="1419397" y="190499"/>
                </a:lnTo>
                <a:lnTo>
                  <a:pt x="1453244" y="215899"/>
                </a:lnTo>
                <a:lnTo>
                  <a:pt x="1485558" y="253999"/>
                </a:lnTo>
                <a:lnTo>
                  <a:pt x="1516273" y="279399"/>
                </a:lnTo>
                <a:lnTo>
                  <a:pt x="1545322" y="317499"/>
                </a:lnTo>
                <a:lnTo>
                  <a:pt x="1563532" y="342899"/>
                </a:lnTo>
                <a:close/>
              </a:path>
              <a:path w="1741169" h="1739900">
                <a:moveTo>
                  <a:pt x="365319" y="609599"/>
                </a:moveTo>
                <a:lnTo>
                  <a:pt x="352456" y="609599"/>
                </a:lnTo>
                <a:lnTo>
                  <a:pt x="352027" y="355599"/>
                </a:lnTo>
                <a:lnTo>
                  <a:pt x="365319" y="355599"/>
                </a:lnTo>
                <a:lnTo>
                  <a:pt x="365319" y="609599"/>
                </a:lnTo>
                <a:close/>
              </a:path>
              <a:path w="1741169" h="1739900">
                <a:moveTo>
                  <a:pt x="620872" y="609599"/>
                </a:moveTo>
                <a:lnTo>
                  <a:pt x="608008" y="609599"/>
                </a:lnTo>
                <a:lnTo>
                  <a:pt x="608008" y="355599"/>
                </a:lnTo>
                <a:lnTo>
                  <a:pt x="620872" y="355599"/>
                </a:lnTo>
                <a:lnTo>
                  <a:pt x="620872" y="609599"/>
                </a:lnTo>
                <a:close/>
              </a:path>
              <a:path w="1741169" h="1739900">
                <a:moveTo>
                  <a:pt x="876853" y="609599"/>
                </a:moveTo>
                <a:lnTo>
                  <a:pt x="863989" y="609599"/>
                </a:lnTo>
                <a:lnTo>
                  <a:pt x="863989" y="355599"/>
                </a:lnTo>
                <a:lnTo>
                  <a:pt x="876853" y="355599"/>
                </a:lnTo>
                <a:lnTo>
                  <a:pt x="876853" y="609599"/>
                </a:lnTo>
                <a:close/>
              </a:path>
              <a:path w="1741169" h="1739900">
                <a:moveTo>
                  <a:pt x="1132405" y="609599"/>
                </a:moveTo>
                <a:lnTo>
                  <a:pt x="1119970" y="609599"/>
                </a:lnTo>
                <a:lnTo>
                  <a:pt x="1119970" y="355599"/>
                </a:lnTo>
                <a:lnTo>
                  <a:pt x="1132405" y="355599"/>
                </a:lnTo>
                <a:lnTo>
                  <a:pt x="1132405" y="609599"/>
                </a:lnTo>
                <a:close/>
              </a:path>
              <a:path w="1741169" h="1739900">
                <a:moveTo>
                  <a:pt x="1388386" y="609599"/>
                </a:moveTo>
                <a:lnTo>
                  <a:pt x="1375523" y="609599"/>
                </a:lnTo>
                <a:lnTo>
                  <a:pt x="1375523" y="355599"/>
                </a:lnTo>
                <a:lnTo>
                  <a:pt x="1388386" y="355599"/>
                </a:lnTo>
                <a:lnTo>
                  <a:pt x="1388386" y="609599"/>
                </a:lnTo>
                <a:close/>
              </a:path>
              <a:path w="1741169" h="1739900">
                <a:moveTo>
                  <a:pt x="1644367" y="609599"/>
                </a:moveTo>
                <a:lnTo>
                  <a:pt x="1631504" y="609599"/>
                </a:lnTo>
                <a:lnTo>
                  <a:pt x="1631504" y="469899"/>
                </a:lnTo>
                <a:lnTo>
                  <a:pt x="1616222" y="444499"/>
                </a:lnTo>
                <a:lnTo>
                  <a:pt x="1599935" y="419099"/>
                </a:lnTo>
                <a:lnTo>
                  <a:pt x="1582603" y="380999"/>
                </a:lnTo>
                <a:lnTo>
                  <a:pt x="1564185" y="355599"/>
                </a:lnTo>
                <a:lnTo>
                  <a:pt x="1572638" y="355599"/>
                </a:lnTo>
                <a:lnTo>
                  <a:pt x="1598153" y="380999"/>
                </a:lnTo>
                <a:lnTo>
                  <a:pt x="1621801" y="419099"/>
                </a:lnTo>
                <a:lnTo>
                  <a:pt x="1643514" y="469899"/>
                </a:lnTo>
                <a:lnTo>
                  <a:pt x="1656656" y="495299"/>
                </a:lnTo>
                <a:lnTo>
                  <a:pt x="1644367" y="495299"/>
                </a:lnTo>
                <a:lnTo>
                  <a:pt x="1644367" y="609599"/>
                </a:lnTo>
                <a:close/>
              </a:path>
              <a:path w="1741169" h="1739900">
                <a:moveTo>
                  <a:pt x="109338" y="609599"/>
                </a:moveTo>
                <a:lnTo>
                  <a:pt x="96475" y="609599"/>
                </a:lnTo>
                <a:lnTo>
                  <a:pt x="96475" y="495299"/>
                </a:lnTo>
                <a:lnTo>
                  <a:pt x="109338" y="495299"/>
                </a:lnTo>
                <a:lnTo>
                  <a:pt x="109338" y="609599"/>
                </a:lnTo>
                <a:close/>
              </a:path>
              <a:path w="1741169" h="1739900">
                <a:moveTo>
                  <a:pt x="1703033" y="609599"/>
                </a:moveTo>
                <a:lnTo>
                  <a:pt x="1687674" y="609599"/>
                </a:lnTo>
                <a:lnTo>
                  <a:pt x="1678194" y="571499"/>
                </a:lnTo>
                <a:lnTo>
                  <a:pt x="1667789" y="546099"/>
                </a:lnTo>
                <a:lnTo>
                  <a:pt x="1656500" y="520699"/>
                </a:lnTo>
                <a:lnTo>
                  <a:pt x="1644367" y="495299"/>
                </a:lnTo>
                <a:lnTo>
                  <a:pt x="1656656" y="495299"/>
                </a:lnTo>
                <a:lnTo>
                  <a:pt x="1663227" y="507999"/>
                </a:lnTo>
                <a:lnTo>
                  <a:pt x="1680871" y="546099"/>
                </a:lnTo>
                <a:lnTo>
                  <a:pt x="1696380" y="584199"/>
                </a:lnTo>
                <a:lnTo>
                  <a:pt x="1703033" y="609599"/>
                </a:lnTo>
                <a:close/>
              </a:path>
              <a:path w="1741169" h="1739900">
                <a:moveTo>
                  <a:pt x="109338" y="863599"/>
                </a:moveTo>
                <a:lnTo>
                  <a:pt x="96475" y="863599"/>
                </a:lnTo>
                <a:lnTo>
                  <a:pt x="96475" y="622299"/>
                </a:lnTo>
                <a:lnTo>
                  <a:pt x="109338" y="622299"/>
                </a:lnTo>
                <a:lnTo>
                  <a:pt x="109338" y="863599"/>
                </a:lnTo>
                <a:close/>
              </a:path>
              <a:path w="1741169" h="1739900">
                <a:moveTo>
                  <a:pt x="365319" y="863599"/>
                </a:moveTo>
                <a:lnTo>
                  <a:pt x="352456" y="863599"/>
                </a:lnTo>
                <a:lnTo>
                  <a:pt x="352456" y="622299"/>
                </a:lnTo>
                <a:lnTo>
                  <a:pt x="365319" y="622299"/>
                </a:lnTo>
                <a:lnTo>
                  <a:pt x="365319" y="863599"/>
                </a:lnTo>
                <a:close/>
              </a:path>
              <a:path w="1741169" h="1739900">
                <a:moveTo>
                  <a:pt x="620872" y="863599"/>
                </a:moveTo>
                <a:lnTo>
                  <a:pt x="608437" y="863599"/>
                </a:lnTo>
                <a:lnTo>
                  <a:pt x="608437" y="622299"/>
                </a:lnTo>
                <a:lnTo>
                  <a:pt x="620872" y="622299"/>
                </a:lnTo>
                <a:lnTo>
                  <a:pt x="620872" y="863599"/>
                </a:lnTo>
                <a:close/>
              </a:path>
              <a:path w="1741169" h="1739900">
                <a:moveTo>
                  <a:pt x="876853" y="863599"/>
                </a:moveTo>
                <a:lnTo>
                  <a:pt x="863989" y="863599"/>
                </a:lnTo>
                <a:lnTo>
                  <a:pt x="863989" y="622299"/>
                </a:lnTo>
                <a:lnTo>
                  <a:pt x="876853" y="622299"/>
                </a:lnTo>
                <a:lnTo>
                  <a:pt x="876853" y="863599"/>
                </a:lnTo>
                <a:close/>
              </a:path>
              <a:path w="1741169" h="1739900">
                <a:moveTo>
                  <a:pt x="1132405" y="863599"/>
                </a:moveTo>
                <a:lnTo>
                  <a:pt x="1119970" y="863599"/>
                </a:lnTo>
                <a:lnTo>
                  <a:pt x="1119970" y="622299"/>
                </a:lnTo>
                <a:lnTo>
                  <a:pt x="1132405" y="622299"/>
                </a:lnTo>
                <a:lnTo>
                  <a:pt x="1132405" y="863599"/>
                </a:lnTo>
                <a:close/>
              </a:path>
              <a:path w="1741169" h="1739900">
                <a:moveTo>
                  <a:pt x="1388386" y="863599"/>
                </a:moveTo>
                <a:lnTo>
                  <a:pt x="1375523" y="863599"/>
                </a:lnTo>
                <a:lnTo>
                  <a:pt x="1375523" y="622299"/>
                </a:lnTo>
                <a:lnTo>
                  <a:pt x="1388386" y="622299"/>
                </a:lnTo>
                <a:lnTo>
                  <a:pt x="1388386" y="863599"/>
                </a:lnTo>
                <a:close/>
              </a:path>
              <a:path w="1741169" h="1739900">
                <a:moveTo>
                  <a:pt x="1644367" y="863599"/>
                </a:moveTo>
                <a:lnTo>
                  <a:pt x="1631504" y="863599"/>
                </a:lnTo>
                <a:lnTo>
                  <a:pt x="1631504" y="622299"/>
                </a:lnTo>
                <a:lnTo>
                  <a:pt x="1644367" y="622299"/>
                </a:lnTo>
                <a:lnTo>
                  <a:pt x="1644367" y="863599"/>
                </a:lnTo>
                <a:close/>
              </a:path>
              <a:path w="1741169" h="1739900">
                <a:moveTo>
                  <a:pt x="1740842" y="863599"/>
                </a:moveTo>
                <a:lnTo>
                  <a:pt x="1727979" y="863599"/>
                </a:lnTo>
                <a:lnTo>
                  <a:pt x="1726288" y="812799"/>
                </a:lnTo>
                <a:lnTo>
                  <a:pt x="1721757" y="761999"/>
                </a:lnTo>
                <a:lnTo>
                  <a:pt x="1714426" y="711199"/>
                </a:lnTo>
                <a:lnTo>
                  <a:pt x="1704338" y="660399"/>
                </a:lnTo>
                <a:lnTo>
                  <a:pt x="1691533" y="622299"/>
                </a:lnTo>
                <a:lnTo>
                  <a:pt x="1706360" y="622299"/>
                </a:lnTo>
                <a:lnTo>
                  <a:pt x="1709686" y="634999"/>
                </a:lnTo>
                <a:lnTo>
                  <a:pt x="1720724" y="673099"/>
                </a:lnTo>
                <a:lnTo>
                  <a:pt x="1729425" y="723899"/>
                </a:lnTo>
                <a:lnTo>
                  <a:pt x="1735723" y="774699"/>
                </a:lnTo>
                <a:lnTo>
                  <a:pt x="1739552" y="812799"/>
                </a:lnTo>
                <a:lnTo>
                  <a:pt x="1740842" y="863599"/>
                </a:lnTo>
                <a:close/>
              </a:path>
              <a:path w="1741169" h="1739900">
                <a:moveTo>
                  <a:pt x="109338" y="1117599"/>
                </a:moveTo>
                <a:lnTo>
                  <a:pt x="96475" y="1117599"/>
                </a:lnTo>
                <a:lnTo>
                  <a:pt x="96475" y="876299"/>
                </a:lnTo>
                <a:lnTo>
                  <a:pt x="109338" y="876299"/>
                </a:lnTo>
                <a:lnTo>
                  <a:pt x="109338" y="1117599"/>
                </a:lnTo>
                <a:close/>
              </a:path>
              <a:path w="1741169" h="1739900">
                <a:moveTo>
                  <a:pt x="365319" y="1117599"/>
                </a:moveTo>
                <a:lnTo>
                  <a:pt x="352456" y="1117599"/>
                </a:lnTo>
                <a:lnTo>
                  <a:pt x="352456" y="876299"/>
                </a:lnTo>
                <a:lnTo>
                  <a:pt x="365319" y="876299"/>
                </a:lnTo>
                <a:lnTo>
                  <a:pt x="365319" y="1117599"/>
                </a:lnTo>
                <a:close/>
              </a:path>
              <a:path w="1741169" h="1739900">
                <a:moveTo>
                  <a:pt x="620872" y="1117599"/>
                </a:moveTo>
                <a:lnTo>
                  <a:pt x="608437" y="1117599"/>
                </a:lnTo>
                <a:lnTo>
                  <a:pt x="608437" y="876299"/>
                </a:lnTo>
                <a:lnTo>
                  <a:pt x="620872" y="876299"/>
                </a:lnTo>
                <a:lnTo>
                  <a:pt x="620872" y="1117599"/>
                </a:lnTo>
                <a:close/>
              </a:path>
              <a:path w="1741169" h="1739900">
                <a:moveTo>
                  <a:pt x="876853" y="1117599"/>
                </a:moveTo>
                <a:lnTo>
                  <a:pt x="863989" y="1117599"/>
                </a:lnTo>
                <a:lnTo>
                  <a:pt x="863989" y="876299"/>
                </a:lnTo>
                <a:lnTo>
                  <a:pt x="876853" y="876299"/>
                </a:lnTo>
                <a:lnTo>
                  <a:pt x="876853" y="1117599"/>
                </a:lnTo>
                <a:close/>
              </a:path>
              <a:path w="1741169" h="1739900">
                <a:moveTo>
                  <a:pt x="1132834" y="1117599"/>
                </a:moveTo>
                <a:lnTo>
                  <a:pt x="1119970" y="1117599"/>
                </a:lnTo>
                <a:lnTo>
                  <a:pt x="1119970" y="876299"/>
                </a:lnTo>
                <a:lnTo>
                  <a:pt x="1132834" y="876299"/>
                </a:lnTo>
                <a:lnTo>
                  <a:pt x="1132834" y="1117599"/>
                </a:lnTo>
                <a:close/>
              </a:path>
              <a:path w="1741169" h="1739900">
                <a:moveTo>
                  <a:pt x="1388386" y="1117599"/>
                </a:moveTo>
                <a:lnTo>
                  <a:pt x="1375952" y="1117599"/>
                </a:lnTo>
                <a:lnTo>
                  <a:pt x="1375952" y="876299"/>
                </a:lnTo>
                <a:lnTo>
                  <a:pt x="1388386" y="876299"/>
                </a:lnTo>
                <a:lnTo>
                  <a:pt x="1388386" y="1117599"/>
                </a:lnTo>
                <a:close/>
              </a:path>
              <a:path w="1741169" h="1739900">
                <a:moveTo>
                  <a:pt x="1644367" y="1117599"/>
                </a:moveTo>
                <a:lnTo>
                  <a:pt x="1631504" y="1117599"/>
                </a:lnTo>
                <a:lnTo>
                  <a:pt x="1631504" y="876299"/>
                </a:lnTo>
                <a:lnTo>
                  <a:pt x="1644367" y="876299"/>
                </a:lnTo>
                <a:lnTo>
                  <a:pt x="1644367" y="1117599"/>
                </a:lnTo>
                <a:close/>
              </a:path>
              <a:path w="1741169" h="1739900">
                <a:moveTo>
                  <a:pt x="1704399" y="1117599"/>
                </a:moveTo>
                <a:lnTo>
                  <a:pt x="1690247" y="1117599"/>
                </a:lnTo>
                <a:lnTo>
                  <a:pt x="1703473" y="1066799"/>
                </a:lnTo>
                <a:lnTo>
                  <a:pt x="1713840" y="1015999"/>
                </a:lnTo>
                <a:lnTo>
                  <a:pt x="1721366" y="965199"/>
                </a:lnTo>
                <a:lnTo>
                  <a:pt x="1726072" y="927099"/>
                </a:lnTo>
                <a:lnTo>
                  <a:pt x="1727979" y="876299"/>
                </a:lnTo>
                <a:lnTo>
                  <a:pt x="1740472" y="876299"/>
                </a:lnTo>
                <a:lnTo>
                  <a:pt x="1739360" y="914399"/>
                </a:lnTo>
                <a:lnTo>
                  <a:pt x="1734938" y="965199"/>
                </a:lnTo>
                <a:lnTo>
                  <a:pt x="1727613" y="1015999"/>
                </a:lnTo>
                <a:lnTo>
                  <a:pt x="1717421" y="1066799"/>
                </a:lnTo>
                <a:lnTo>
                  <a:pt x="1704399" y="1117599"/>
                </a:lnTo>
                <a:close/>
              </a:path>
              <a:path w="1741169" h="1739900">
                <a:moveTo>
                  <a:pt x="109338" y="1231899"/>
                </a:moveTo>
                <a:lnTo>
                  <a:pt x="96475" y="1231899"/>
                </a:lnTo>
                <a:lnTo>
                  <a:pt x="96475" y="1130299"/>
                </a:lnTo>
                <a:lnTo>
                  <a:pt x="109338" y="1130299"/>
                </a:lnTo>
                <a:lnTo>
                  <a:pt x="109338" y="1231899"/>
                </a:lnTo>
                <a:close/>
              </a:path>
              <a:path w="1741169" h="1739900">
                <a:moveTo>
                  <a:pt x="365319" y="1371599"/>
                </a:moveTo>
                <a:lnTo>
                  <a:pt x="352456" y="1371599"/>
                </a:lnTo>
                <a:lnTo>
                  <a:pt x="352456" y="1130299"/>
                </a:lnTo>
                <a:lnTo>
                  <a:pt x="365319" y="1130299"/>
                </a:lnTo>
                <a:lnTo>
                  <a:pt x="365319" y="1371599"/>
                </a:lnTo>
                <a:close/>
              </a:path>
              <a:path w="1741169" h="1739900">
                <a:moveTo>
                  <a:pt x="620872" y="1371599"/>
                </a:moveTo>
                <a:lnTo>
                  <a:pt x="608437" y="1371599"/>
                </a:lnTo>
                <a:lnTo>
                  <a:pt x="608437" y="1130299"/>
                </a:lnTo>
                <a:lnTo>
                  <a:pt x="620872" y="1130299"/>
                </a:lnTo>
                <a:lnTo>
                  <a:pt x="620872" y="1371599"/>
                </a:lnTo>
                <a:close/>
              </a:path>
              <a:path w="1741169" h="1739900">
                <a:moveTo>
                  <a:pt x="876853" y="1371599"/>
                </a:moveTo>
                <a:lnTo>
                  <a:pt x="863989" y="1371599"/>
                </a:lnTo>
                <a:lnTo>
                  <a:pt x="863989" y="1130299"/>
                </a:lnTo>
                <a:lnTo>
                  <a:pt x="876853" y="1130299"/>
                </a:lnTo>
                <a:lnTo>
                  <a:pt x="876853" y="1371599"/>
                </a:lnTo>
                <a:close/>
              </a:path>
              <a:path w="1741169" h="1739900">
                <a:moveTo>
                  <a:pt x="1132834" y="1371599"/>
                </a:moveTo>
                <a:lnTo>
                  <a:pt x="1119970" y="1371599"/>
                </a:lnTo>
                <a:lnTo>
                  <a:pt x="1119970" y="1130299"/>
                </a:lnTo>
                <a:lnTo>
                  <a:pt x="1132834" y="1130299"/>
                </a:lnTo>
                <a:lnTo>
                  <a:pt x="1132834" y="1371599"/>
                </a:lnTo>
                <a:close/>
              </a:path>
              <a:path w="1741169" h="1739900">
                <a:moveTo>
                  <a:pt x="1388386" y="1371599"/>
                </a:moveTo>
                <a:lnTo>
                  <a:pt x="1375952" y="1371599"/>
                </a:lnTo>
                <a:lnTo>
                  <a:pt x="1375952" y="1130299"/>
                </a:lnTo>
                <a:lnTo>
                  <a:pt x="1388386" y="1130299"/>
                </a:lnTo>
                <a:lnTo>
                  <a:pt x="1388386" y="1371599"/>
                </a:lnTo>
                <a:close/>
              </a:path>
              <a:path w="1741169" h="1739900">
                <a:moveTo>
                  <a:pt x="1578645" y="1371599"/>
                </a:moveTo>
                <a:lnTo>
                  <a:pt x="1561184" y="1371599"/>
                </a:lnTo>
                <a:lnTo>
                  <a:pt x="1580492" y="1346199"/>
                </a:lnTo>
                <a:lnTo>
                  <a:pt x="1598595" y="1320799"/>
                </a:lnTo>
                <a:lnTo>
                  <a:pt x="1615572" y="1282699"/>
                </a:lnTo>
                <a:lnTo>
                  <a:pt x="1631504" y="1257299"/>
                </a:lnTo>
                <a:lnTo>
                  <a:pt x="1631504" y="1130299"/>
                </a:lnTo>
                <a:lnTo>
                  <a:pt x="1644367" y="1130299"/>
                </a:lnTo>
                <a:lnTo>
                  <a:pt x="1644367" y="1231899"/>
                </a:lnTo>
                <a:lnTo>
                  <a:pt x="1659369" y="1231899"/>
                </a:lnTo>
                <a:lnTo>
                  <a:pt x="1648724" y="1257299"/>
                </a:lnTo>
                <a:lnTo>
                  <a:pt x="1624750" y="1295399"/>
                </a:lnTo>
                <a:lnTo>
                  <a:pt x="1598131" y="1346199"/>
                </a:lnTo>
                <a:lnTo>
                  <a:pt x="1578645" y="1371599"/>
                </a:lnTo>
                <a:close/>
              </a:path>
              <a:path w="1741169" h="1739900">
                <a:moveTo>
                  <a:pt x="1659369" y="1231899"/>
                </a:moveTo>
                <a:lnTo>
                  <a:pt x="1644367" y="1231899"/>
                </a:lnTo>
                <a:lnTo>
                  <a:pt x="1656179" y="1206499"/>
                </a:lnTo>
                <a:lnTo>
                  <a:pt x="1667146" y="1181099"/>
                </a:lnTo>
                <a:lnTo>
                  <a:pt x="1677229" y="1155699"/>
                </a:lnTo>
                <a:lnTo>
                  <a:pt x="1686387" y="1130299"/>
                </a:lnTo>
                <a:lnTo>
                  <a:pt x="1699128" y="1130299"/>
                </a:lnTo>
                <a:lnTo>
                  <a:pt x="1688585" y="1155699"/>
                </a:lnTo>
                <a:lnTo>
                  <a:pt x="1670014" y="1206499"/>
                </a:lnTo>
                <a:lnTo>
                  <a:pt x="1659369" y="1231899"/>
                </a:lnTo>
                <a:close/>
              </a:path>
              <a:path w="1741169" h="1739900">
                <a:moveTo>
                  <a:pt x="364890" y="1549399"/>
                </a:moveTo>
                <a:lnTo>
                  <a:pt x="352456" y="1549399"/>
                </a:lnTo>
                <a:lnTo>
                  <a:pt x="352456" y="1384299"/>
                </a:lnTo>
                <a:lnTo>
                  <a:pt x="364890" y="1384299"/>
                </a:lnTo>
                <a:lnTo>
                  <a:pt x="364890" y="1549399"/>
                </a:lnTo>
                <a:close/>
              </a:path>
              <a:path w="1741169" h="1739900">
                <a:moveTo>
                  <a:pt x="620872" y="1625599"/>
                </a:moveTo>
                <a:lnTo>
                  <a:pt x="608008" y="1625599"/>
                </a:lnTo>
                <a:lnTo>
                  <a:pt x="608008" y="1384299"/>
                </a:lnTo>
                <a:lnTo>
                  <a:pt x="620872" y="1384299"/>
                </a:lnTo>
                <a:lnTo>
                  <a:pt x="620872" y="1625599"/>
                </a:lnTo>
                <a:close/>
              </a:path>
              <a:path w="1741169" h="1739900">
                <a:moveTo>
                  <a:pt x="876853" y="1625599"/>
                </a:moveTo>
                <a:lnTo>
                  <a:pt x="863989" y="1625599"/>
                </a:lnTo>
                <a:lnTo>
                  <a:pt x="863989" y="1384299"/>
                </a:lnTo>
                <a:lnTo>
                  <a:pt x="876853" y="1384299"/>
                </a:lnTo>
                <a:lnTo>
                  <a:pt x="876853" y="1625599"/>
                </a:lnTo>
                <a:close/>
              </a:path>
              <a:path w="1741169" h="1739900">
                <a:moveTo>
                  <a:pt x="1132834" y="1625599"/>
                </a:moveTo>
                <a:lnTo>
                  <a:pt x="1119970" y="1625599"/>
                </a:lnTo>
                <a:lnTo>
                  <a:pt x="1119970" y="1384299"/>
                </a:lnTo>
                <a:lnTo>
                  <a:pt x="1132834" y="1384299"/>
                </a:lnTo>
                <a:lnTo>
                  <a:pt x="1132834" y="1625599"/>
                </a:lnTo>
                <a:close/>
              </a:path>
              <a:path w="1741169" h="1739900">
                <a:moveTo>
                  <a:pt x="1291203" y="1625599"/>
                </a:moveTo>
                <a:lnTo>
                  <a:pt x="1261467" y="1625599"/>
                </a:lnTo>
                <a:lnTo>
                  <a:pt x="1291053" y="1612899"/>
                </a:lnTo>
                <a:lnTo>
                  <a:pt x="1319996" y="1587499"/>
                </a:lnTo>
                <a:lnTo>
                  <a:pt x="1348295" y="1574799"/>
                </a:lnTo>
                <a:lnTo>
                  <a:pt x="1375952" y="1562099"/>
                </a:lnTo>
                <a:lnTo>
                  <a:pt x="1375952" y="1384299"/>
                </a:lnTo>
                <a:lnTo>
                  <a:pt x="1388386" y="1384299"/>
                </a:lnTo>
                <a:lnTo>
                  <a:pt x="1388386" y="1549399"/>
                </a:lnTo>
                <a:lnTo>
                  <a:pt x="1407336" y="1549399"/>
                </a:lnTo>
                <a:lnTo>
                  <a:pt x="1394542" y="1562099"/>
                </a:lnTo>
                <a:lnTo>
                  <a:pt x="1354465" y="1587499"/>
                </a:lnTo>
                <a:lnTo>
                  <a:pt x="1312791" y="1612899"/>
                </a:lnTo>
                <a:lnTo>
                  <a:pt x="1291203" y="1625599"/>
                </a:lnTo>
                <a:close/>
              </a:path>
              <a:path w="1741169" h="1739900">
                <a:moveTo>
                  <a:pt x="1407336" y="1549399"/>
                </a:moveTo>
                <a:lnTo>
                  <a:pt x="1388386" y="1549399"/>
                </a:lnTo>
                <a:lnTo>
                  <a:pt x="1424390" y="1523999"/>
                </a:lnTo>
                <a:lnTo>
                  <a:pt x="1458768" y="1485899"/>
                </a:lnTo>
                <a:lnTo>
                  <a:pt x="1491437" y="1460499"/>
                </a:lnTo>
                <a:lnTo>
                  <a:pt x="1522316" y="1422399"/>
                </a:lnTo>
                <a:lnTo>
                  <a:pt x="1551322" y="1384299"/>
                </a:lnTo>
                <a:lnTo>
                  <a:pt x="1567616" y="1384299"/>
                </a:lnTo>
                <a:lnTo>
                  <a:pt x="1536960" y="1422399"/>
                </a:lnTo>
                <a:lnTo>
                  <a:pt x="1504230" y="1460499"/>
                </a:lnTo>
                <a:lnTo>
                  <a:pt x="1469520" y="1498599"/>
                </a:lnTo>
                <a:lnTo>
                  <a:pt x="1432925" y="1523999"/>
                </a:lnTo>
                <a:lnTo>
                  <a:pt x="1407336" y="1549399"/>
                </a:lnTo>
                <a:close/>
              </a:path>
              <a:path w="1741169" h="1739900">
                <a:moveTo>
                  <a:pt x="863989" y="1727199"/>
                </a:moveTo>
                <a:lnTo>
                  <a:pt x="751320" y="1727199"/>
                </a:lnTo>
                <a:lnTo>
                  <a:pt x="520486" y="1663699"/>
                </a:lnTo>
                <a:lnTo>
                  <a:pt x="476373" y="1638299"/>
                </a:lnTo>
                <a:lnTo>
                  <a:pt x="505959" y="1638299"/>
                </a:lnTo>
                <a:lnTo>
                  <a:pt x="556340" y="1663699"/>
                </a:lnTo>
                <a:lnTo>
                  <a:pt x="582054" y="1676399"/>
                </a:lnTo>
                <a:lnTo>
                  <a:pt x="620872" y="1676399"/>
                </a:lnTo>
                <a:lnTo>
                  <a:pt x="620872" y="1689099"/>
                </a:lnTo>
                <a:lnTo>
                  <a:pt x="668548" y="1701799"/>
                </a:lnTo>
                <a:lnTo>
                  <a:pt x="716822" y="1701799"/>
                </a:lnTo>
                <a:lnTo>
                  <a:pt x="765569" y="1714499"/>
                </a:lnTo>
                <a:lnTo>
                  <a:pt x="814666" y="1714499"/>
                </a:lnTo>
                <a:lnTo>
                  <a:pt x="863989" y="1727199"/>
                </a:lnTo>
                <a:close/>
              </a:path>
              <a:path w="1741169" h="1739900">
                <a:moveTo>
                  <a:pt x="620872" y="1676399"/>
                </a:moveTo>
                <a:lnTo>
                  <a:pt x="608008" y="1676399"/>
                </a:lnTo>
                <a:lnTo>
                  <a:pt x="608008" y="1638299"/>
                </a:lnTo>
                <a:lnTo>
                  <a:pt x="620872" y="1638299"/>
                </a:lnTo>
                <a:lnTo>
                  <a:pt x="620872" y="1676399"/>
                </a:lnTo>
                <a:close/>
              </a:path>
              <a:path w="1741169" h="1739900">
                <a:moveTo>
                  <a:pt x="876853" y="1727199"/>
                </a:moveTo>
                <a:lnTo>
                  <a:pt x="863989" y="1727199"/>
                </a:lnTo>
                <a:lnTo>
                  <a:pt x="863989" y="1638299"/>
                </a:lnTo>
                <a:lnTo>
                  <a:pt x="876853" y="1638299"/>
                </a:lnTo>
                <a:lnTo>
                  <a:pt x="876853" y="1727199"/>
                </a:lnTo>
                <a:close/>
              </a:path>
              <a:path w="1741169" h="1739900">
                <a:moveTo>
                  <a:pt x="989093" y="1727199"/>
                </a:moveTo>
                <a:lnTo>
                  <a:pt x="876853" y="1727199"/>
                </a:lnTo>
                <a:lnTo>
                  <a:pt x="926176" y="1714499"/>
                </a:lnTo>
                <a:lnTo>
                  <a:pt x="975273" y="1714499"/>
                </a:lnTo>
                <a:lnTo>
                  <a:pt x="1024020" y="1701799"/>
                </a:lnTo>
                <a:lnTo>
                  <a:pt x="1072294" y="1701799"/>
                </a:lnTo>
                <a:lnTo>
                  <a:pt x="1119970" y="1689099"/>
                </a:lnTo>
                <a:lnTo>
                  <a:pt x="1119970" y="1638299"/>
                </a:lnTo>
                <a:lnTo>
                  <a:pt x="1132834" y="1638299"/>
                </a:lnTo>
                <a:lnTo>
                  <a:pt x="1132834" y="1676399"/>
                </a:lnTo>
                <a:lnTo>
                  <a:pt x="1174981" y="1676399"/>
                </a:lnTo>
                <a:lnTo>
                  <a:pt x="989093" y="1727199"/>
                </a:lnTo>
                <a:close/>
              </a:path>
              <a:path w="1741169" h="1739900">
                <a:moveTo>
                  <a:pt x="1174981" y="1676399"/>
                </a:moveTo>
                <a:lnTo>
                  <a:pt x="1158788" y="1676399"/>
                </a:lnTo>
                <a:lnTo>
                  <a:pt x="1184502" y="1663699"/>
                </a:lnTo>
                <a:lnTo>
                  <a:pt x="1234883" y="1638299"/>
                </a:lnTo>
                <a:lnTo>
                  <a:pt x="1264040" y="1638299"/>
                </a:lnTo>
                <a:lnTo>
                  <a:pt x="1219927" y="1663699"/>
                </a:lnTo>
                <a:lnTo>
                  <a:pt x="1174981" y="1676399"/>
                </a:lnTo>
                <a:close/>
              </a:path>
              <a:path w="1741169" h="1739900">
                <a:moveTo>
                  <a:pt x="894039" y="1739899"/>
                </a:moveTo>
                <a:lnTo>
                  <a:pt x="846374" y="1739899"/>
                </a:lnTo>
                <a:lnTo>
                  <a:pt x="798764" y="1727199"/>
                </a:lnTo>
                <a:lnTo>
                  <a:pt x="941649" y="1727199"/>
                </a:lnTo>
                <a:lnTo>
                  <a:pt x="894039" y="1739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3765" y="6915024"/>
            <a:ext cx="8443595" cy="183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900" b="1" spc="875" dirty="0">
                <a:latin typeface="Trebuchet MS"/>
                <a:cs typeface="Trebuchet MS"/>
              </a:rPr>
              <a:t>Thank</a:t>
            </a:r>
            <a:r>
              <a:rPr sz="11900" b="1" spc="-430" dirty="0">
                <a:latin typeface="Trebuchet MS"/>
                <a:cs typeface="Trebuchet MS"/>
              </a:rPr>
              <a:t> </a:t>
            </a:r>
            <a:r>
              <a:rPr sz="11900" b="1" spc="1115" dirty="0">
                <a:latin typeface="Trebuchet MS"/>
                <a:cs typeface="Trebuchet MS"/>
              </a:rPr>
              <a:t>You</a:t>
            </a:r>
            <a:endParaRPr sz="1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4884" y="668671"/>
            <a:ext cx="4289425" cy="1209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750" spc="100" dirty="0">
                <a:latin typeface="Arial"/>
                <a:cs typeface="Arial"/>
              </a:rPr>
              <a:t>Learning</a:t>
            </a:r>
            <a:endParaRPr sz="77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060" y="2905328"/>
            <a:ext cx="130192" cy="1301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7517" y="2460338"/>
            <a:ext cx="6856730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079">
              <a:lnSpc>
                <a:spcPct val="116599"/>
              </a:lnSpc>
              <a:spcBef>
                <a:spcPts val="100"/>
              </a:spcBef>
            </a:pPr>
            <a:r>
              <a:rPr sz="4150" spc="30" dirty="0">
                <a:latin typeface="Trebuchet MS"/>
                <a:cs typeface="Trebuchet MS"/>
              </a:rPr>
              <a:t>Bearer</a:t>
            </a:r>
            <a:r>
              <a:rPr sz="4150" spc="25" dirty="0">
                <a:latin typeface="Trebuchet MS"/>
                <a:cs typeface="Trebuchet MS"/>
              </a:rPr>
              <a:t> </a:t>
            </a:r>
            <a:r>
              <a:rPr sz="4150" spc="-5" dirty="0">
                <a:latin typeface="Trebuchet MS"/>
                <a:cs typeface="Trebuchet MS"/>
              </a:rPr>
              <a:t>Token</a:t>
            </a:r>
            <a:r>
              <a:rPr sz="4150" spc="30" dirty="0">
                <a:latin typeface="Trebuchet MS"/>
                <a:cs typeface="Trebuchet MS"/>
              </a:rPr>
              <a:t> </a:t>
            </a:r>
            <a:r>
              <a:rPr sz="4150" spc="20" dirty="0">
                <a:latin typeface="Trebuchet MS"/>
                <a:cs typeface="Trebuchet MS"/>
              </a:rPr>
              <a:t>Authorization </a:t>
            </a:r>
            <a:r>
              <a:rPr sz="4150" spc="-1235" dirty="0">
                <a:latin typeface="Trebuchet MS"/>
                <a:cs typeface="Trebuchet MS"/>
              </a:rPr>
              <a:t> </a:t>
            </a:r>
            <a:r>
              <a:rPr sz="4150" spc="35" dirty="0">
                <a:latin typeface="Trebuchet MS"/>
                <a:cs typeface="Trebuchet MS"/>
              </a:rPr>
              <a:t>Report</a:t>
            </a:r>
            <a:r>
              <a:rPr sz="4150" spc="60" dirty="0">
                <a:latin typeface="Trebuchet MS"/>
                <a:cs typeface="Trebuchet MS"/>
              </a:rPr>
              <a:t> </a:t>
            </a:r>
            <a:r>
              <a:rPr sz="4150" spc="15" dirty="0">
                <a:latin typeface="Trebuchet MS"/>
                <a:cs typeface="Trebuchet MS"/>
              </a:rPr>
              <a:t>Generation</a:t>
            </a:r>
            <a:endParaRPr sz="4150">
              <a:latin typeface="Trebuchet MS"/>
              <a:cs typeface="Trebuchet MS"/>
            </a:endParaRPr>
          </a:p>
          <a:p>
            <a:pPr marL="12700" marR="5080">
              <a:lnSpc>
                <a:spcPct val="116599"/>
              </a:lnSpc>
            </a:pPr>
            <a:r>
              <a:rPr sz="4150" spc="50" dirty="0">
                <a:latin typeface="Trebuchet MS"/>
                <a:cs typeface="Trebuchet MS"/>
              </a:rPr>
              <a:t>Postman</a:t>
            </a:r>
            <a:r>
              <a:rPr sz="4150" spc="30" dirty="0">
                <a:latin typeface="Trebuchet MS"/>
                <a:cs typeface="Trebuchet MS"/>
              </a:rPr>
              <a:t> </a:t>
            </a:r>
            <a:r>
              <a:rPr sz="4150" spc="105" dirty="0">
                <a:latin typeface="Trebuchet MS"/>
                <a:cs typeface="Trebuchet MS"/>
              </a:rPr>
              <a:t>Advanced</a:t>
            </a:r>
            <a:r>
              <a:rPr sz="4150" spc="30" dirty="0">
                <a:latin typeface="Trebuchet MS"/>
                <a:cs typeface="Trebuchet MS"/>
              </a:rPr>
              <a:t> </a:t>
            </a:r>
            <a:r>
              <a:rPr sz="4150" spc="20" dirty="0">
                <a:latin typeface="Trebuchet MS"/>
                <a:cs typeface="Trebuchet MS"/>
              </a:rPr>
              <a:t>Features </a:t>
            </a:r>
            <a:r>
              <a:rPr sz="4150" spc="-1235" dirty="0">
                <a:latin typeface="Trebuchet MS"/>
                <a:cs typeface="Trebuchet MS"/>
              </a:rPr>
              <a:t> </a:t>
            </a:r>
            <a:r>
              <a:rPr sz="4150" spc="95" dirty="0">
                <a:latin typeface="Trebuchet MS"/>
                <a:cs typeface="Trebuchet MS"/>
              </a:rPr>
              <a:t>Agile</a:t>
            </a:r>
            <a:endParaRPr sz="4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4150" spc="-55" dirty="0">
                <a:latin typeface="Trebuchet MS"/>
                <a:cs typeface="Trebuchet MS"/>
              </a:rPr>
              <a:t>Time</a:t>
            </a:r>
            <a:r>
              <a:rPr sz="4150" spc="30" dirty="0">
                <a:latin typeface="Trebuchet MS"/>
                <a:cs typeface="Trebuchet MS"/>
              </a:rPr>
              <a:t> </a:t>
            </a:r>
            <a:r>
              <a:rPr sz="4150" spc="60" dirty="0">
                <a:latin typeface="Trebuchet MS"/>
                <a:cs typeface="Trebuchet MS"/>
              </a:rPr>
              <a:t>management</a:t>
            </a:r>
            <a:endParaRPr sz="41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060" y="3643083"/>
            <a:ext cx="130192" cy="1301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060" y="4380838"/>
            <a:ext cx="130192" cy="1301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060" y="5118593"/>
            <a:ext cx="130192" cy="1301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060" y="5856349"/>
            <a:ext cx="130192" cy="13019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6298876" y="195705"/>
            <a:ext cx="1495425" cy="1743075"/>
          </a:xfrm>
          <a:custGeom>
            <a:avLst/>
            <a:gdLst/>
            <a:ahLst/>
            <a:cxnLst/>
            <a:rect l="l" t="t" r="r" b="b"/>
            <a:pathLst>
              <a:path w="1495425" h="1743075">
                <a:moveTo>
                  <a:pt x="977355" y="659081"/>
                </a:moveTo>
                <a:lnTo>
                  <a:pt x="954590" y="654450"/>
                </a:lnTo>
                <a:lnTo>
                  <a:pt x="935948" y="641841"/>
                </a:lnTo>
                <a:lnTo>
                  <a:pt x="923351" y="623180"/>
                </a:lnTo>
                <a:lnTo>
                  <a:pt x="918725" y="600392"/>
                </a:lnTo>
                <a:lnTo>
                  <a:pt x="923269" y="577604"/>
                </a:lnTo>
                <a:lnTo>
                  <a:pt x="935728" y="558943"/>
                </a:lnTo>
                <a:lnTo>
                  <a:pt x="954343" y="546334"/>
                </a:lnTo>
                <a:lnTo>
                  <a:pt x="977355" y="541703"/>
                </a:lnTo>
                <a:lnTo>
                  <a:pt x="1000120" y="546334"/>
                </a:lnTo>
                <a:lnTo>
                  <a:pt x="1018762" y="558943"/>
                </a:lnTo>
                <a:lnTo>
                  <a:pt x="1031358" y="577604"/>
                </a:lnTo>
                <a:lnTo>
                  <a:pt x="1035984" y="600392"/>
                </a:lnTo>
                <a:lnTo>
                  <a:pt x="1031358" y="623180"/>
                </a:lnTo>
                <a:lnTo>
                  <a:pt x="1018762" y="641841"/>
                </a:lnTo>
                <a:lnTo>
                  <a:pt x="1000120" y="654450"/>
                </a:lnTo>
                <a:lnTo>
                  <a:pt x="977355" y="659081"/>
                </a:lnTo>
                <a:close/>
              </a:path>
              <a:path w="1495425" h="1743075">
                <a:moveTo>
                  <a:pt x="517699" y="659081"/>
                </a:moveTo>
                <a:lnTo>
                  <a:pt x="494934" y="654450"/>
                </a:lnTo>
                <a:lnTo>
                  <a:pt x="476292" y="641841"/>
                </a:lnTo>
                <a:lnTo>
                  <a:pt x="463695" y="623180"/>
                </a:lnTo>
                <a:lnTo>
                  <a:pt x="459069" y="600392"/>
                </a:lnTo>
                <a:lnTo>
                  <a:pt x="463695" y="577604"/>
                </a:lnTo>
                <a:lnTo>
                  <a:pt x="476292" y="558943"/>
                </a:lnTo>
                <a:lnTo>
                  <a:pt x="494934" y="546334"/>
                </a:lnTo>
                <a:lnTo>
                  <a:pt x="517699" y="541703"/>
                </a:lnTo>
                <a:lnTo>
                  <a:pt x="540464" y="546334"/>
                </a:lnTo>
                <a:lnTo>
                  <a:pt x="559106" y="558943"/>
                </a:lnTo>
                <a:lnTo>
                  <a:pt x="571702" y="577604"/>
                </a:lnTo>
                <a:lnTo>
                  <a:pt x="576328" y="600392"/>
                </a:lnTo>
                <a:lnTo>
                  <a:pt x="571702" y="623180"/>
                </a:lnTo>
                <a:lnTo>
                  <a:pt x="559106" y="641841"/>
                </a:lnTo>
                <a:lnTo>
                  <a:pt x="540464" y="654450"/>
                </a:lnTo>
                <a:lnTo>
                  <a:pt x="517699" y="659081"/>
                </a:lnTo>
                <a:close/>
              </a:path>
              <a:path w="1495425" h="1743075">
                <a:moveTo>
                  <a:pt x="58629" y="659081"/>
                </a:moveTo>
                <a:lnTo>
                  <a:pt x="35864" y="654450"/>
                </a:lnTo>
                <a:lnTo>
                  <a:pt x="17222" y="641841"/>
                </a:lnTo>
                <a:lnTo>
                  <a:pt x="4626" y="623180"/>
                </a:lnTo>
                <a:lnTo>
                  <a:pt x="0" y="600392"/>
                </a:lnTo>
                <a:lnTo>
                  <a:pt x="4626" y="577604"/>
                </a:lnTo>
                <a:lnTo>
                  <a:pt x="17222" y="558943"/>
                </a:lnTo>
                <a:lnTo>
                  <a:pt x="35864" y="546334"/>
                </a:lnTo>
                <a:lnTo>
                  <a:pt x="58629" y="541703"/>
                </a:lnTo>
                <a:lnTo>
                  <a:pt x="81394" y="546334"/>
                </a:lnTo>
                <a:lnTo>
                  <a:pt x="100036" y="558943"/>
                </a:lnTo>
                <a:lnTo>
                  <a:pt x="112632" y="577604"/>
                </a:lnTo>
                <a:lnTo>
                  <a:pt x="117259" y="600392"/>
                </a:lnTo>
                <a:lnTo>
                  <a:pt x="112632" y="623180"/>
                </a:lnTo>
                <a:lnTo>
                  <a:pt x="100036" y="641841"/>
                </a:lnTo>
                <a:lnTo>
                  <a:pt x="81394" y="654450"/>
                </a:lnTo>
                <a:lnTo>
                  <a:pt x="58629" y="659081"/>
                </a:lnTo>
                <a:close/>
              </a:path>
              <a:path w="1495425" h="1743075">
                <a:moveTo>
                  <a:pt x="1436424" y="659081"/>
                </a:moveTo>
                <a:lnTo>
                  <a:pt x="1413660" y="654450"/>
                </a:lnTo>
                <a:lnTo>
                  <a:pt x="1395017" y="641841"/>
                </a:lnTo>
                <a:lnTo>
                  <a:pt x="1382421" y="623180"/>
                </a:lnTo>
                <a:lnTo>
                  <a:pt x="1377795" y="600392"/>
                </a:lnTo>
                <a:lnTo>
                  <a:pt x="1382421" y="577604"/>
                </a:lnTo>
                <a:lnTo>
                  <a:pt x="1395017" y="558943"/>
                </a:lnTo>
                <a:lnTo>
                  <a:pt x="1413660" y="546334"/>
                </a:lnTo>
                <a:lnTo>
                  <a:pt x="1436424" y="541703"/>
                </a:lnTo>
                <a:lnTo>
                  <a:pt x="1459189" y="546334"/>
                </a:lnTo>
                <a:lnTo>
                  <a:pt x="1477832" y="558943"/>
                </a:lnTo>
                <a:lnTo>
                  <a:pt x="1490428" y="577604"/>
                </a:lnTo>
                <a:lnTo>
                  <a:pt x="1495054" y="600392"/>
                </a:lnTo>
                <a:lnTo>
                  <a:pt x="1490428" y="623180"/>
                </a:lnTo>
                <a:lnTo>
                  <a:pt x="1477832" y="641841"/>
                </a:lnTo>
                <a:lnTo>
                  <a:pt x="1459189" y="654450"/>
                </a:lnTo>
                <a:lnTo>
                  <a:pt x="1436424" y="659081"/>
                </a:lnTo>
                <a:close/>
              </a:path>
              <a:path w="1495425" h="1743075">
                <a:moveTo>
                  <a:pt x="977355" y="1201371"/>
                </a:moveTo>
                <a:lnTo>
                  <a:pt x="954590" y="1196740"/>
                </a:lnTo>
                <a:lnTo>
                  <a:pt x="935948" y="1184131"/>
                </a:lnTo>
                <a:lnTo>
                  <a:pt x="923351" y="1165470"/>
                </a:lnTo>
                <a:lnTo>
                  <a:pt x="918725" y="1142682"/>
                </a:lnTo>
                <a:lnTo>
                  <a:pt x="923269" y="1119894"/>
                </a:lnTo>
                <a:lnTo>
                  <a:pt x="935728" y="1101233"/>
                </a:lnTo>
                <a:lnTo>
                  <a:pt x="954343" y="1088624"/>
                </a:lnTo>
                <a:lnTo>
                  <a:pt x="977355" y="1083993"/>
                </a:lnTo>
                <a:lnTo>
                  <a:pt x="1000120" y="1088624"/>
                </a:lnTo>
                <a:lnTo>
                  <a:pt x="1018762" y="1101233"/>
                </a:lnTo>
                <a:lnTo>
                  <a:pt x="1031358" y="1119894"/>
                </a:lnTo>
                <a:lnTo>
                  <a:pt x="1035984" y="1142682"/>
                </a:lnTo>
                <a:lnTo>
                  <a:pt x="1031358" y="1165470"/>
                </a:lnTo>
                <a:lnTo>
                  <a:pt x="1018762" y="1184131"/>
                </a:lnTo>
                <a:lnTo>
                  <a:pt x="1000120" y="1196740"/>
                </a:lnTo>
                <a:lnTo>
                  <a:pt x="977355" y="1201371"/>
                </a:lnTo>
                <a:close/>
              </a:path>
              <a:path w="1495425" h="1743075">
                <a:moveTo>
                  <a:pt x="517699" y="1201371"/>
                </a:moveTo>
                <a:lnTo>
                  <a:pt x="494934" y="1196740"/>
                </a:lnTo>
                <a:lnTo>
                  <a:pt x="476292" y="1184131"/>
                </a:lnTo>
                <a:lnTo>
                  <a:pt x="463695" y="1165470"/>
                </a:lnTo>
                <a:lnTo>
                  <a:pt x="459069" y="1142682"/>
                </a:lnTo>
                <a:lnTo>
                  <a:pt x="463695" y="1119894"/>
                </a:lnTo>
                <a:lnTo>
                  <a:pt x="476292" y="1101233"/>
                </a:lnTo>
                <a:lnTo>
                  <a:pt x="494934" y="1088624"/>
                </a:lnTo>
                <a:lnTo>
                  <a:pt x="517699" y="1083993"/>
                </a:lnTo>
                <a:lnTo>
                  <a:pt x="540464" y="1088624"/>
                </a:lnTo>
                <a:lnTo>
                  <a:pt x="559106" y="1101233"/>
                </a:lnTo>
                <a:lnTo>
                  <a:pt x="571702" y="1119894"/>
                </a:lnTo>
                <a:lnTo>
                  <a:pt x="576328" y="1142682"/>
                </a:lnTo>
                <a:lnTo>
                  <a:pt x="571702" y="1165470"/>
                </a:lnTo>
                <a:lnTo>
                  <a:pt x="559106" y="1184131"/>
                </a:lnTo>
                <a:lnTo>
                  <a:pt x="540464" y="1196740"/>
                </a:lnTo>
                <a:lnTo>
                  <a:pt x="517699" y="1201371"/>
                </a:lnTo>
                <a:close/>
              </a:path>
              <a:path w="1495425" h="1743075">
                <a:moveTo>
                  <a:pt x="58629" y="1201371"/>
                </a:moveTo>
                <a:lnTo>
                  <a:pt x="35864" y="1196740"/>
                </a:lnTo>
                <a:lnTo>
                  <a:pt x="17222" y="1184131"/>
                </a:lnTo>
                <a:lnTo>
                  <a:pt x="4626" y="1165470"/>
                </a:lnTo>
                <a:lnTo>
                  <a:pt x="0" y="1142682"/>
                </a:lnTo>
                <a:lnTo>
                  <a:pt x="4626" y="1119894"/>
                </a:lnTo>
                <a:lnTo>
                  <a:pt x="17222" y="1101233"/>
                </a:lnTo>
                <a:lnTo>
                  <a:pt x="35864" y="1088624"/>
                </a:lnTo>
                <a:lnTo>
                  <a:pt x="58629" y="1083993"/>
                </a:lnTo>
                <a:lnTo>
                  <a:pt x="81394" y="1088624"/>
                </a:lnTo>
                <a:lnTo>
                  <a:pt x="100036" y="1101233"/>
                </a:lnTo>
                <a:lnTo>
                  <a:pt x="112632" y="1119894"/>
                </a:lnTo>
                <a:lnTo>
                  <a:pt x="117259" y="1142682"/>
                </a:lnTo>
                <a:lnTo>
                  <a:pt x="112632" y="1165470"/>
                </a:lnTo>
                <a:lnTo>
                  <a:pt x="100036" y="1184131"/>
                </a:lnTo>
                <a:lnTo>
                  <a:pt x="81394" y="1196740"/>
                </a:lnTo>
                <a:lnTo>
                  <a:pt x="58629" y="1201371"/>
                </a:lnTo>
                <a:close/>
              </a:path>
              <a:path w="1495425" h="1743075">
                <a:moveTo>
                  <a:pt x="1436424" y="1201371"/>
                </a:moveTo>
                <a:lnTo>
                  <a:pt x="1413660" y="1196740"/>
                </a:lnTo>
                <a:lnTo>
                  <a:pt x="1395017" y="1184131"/>
                </a:lnTo>
                <a:lnTo>
                  <a:pt x="1382421" y="1165470"/>
                </a:lnTo>
                <a:lnTo>
                  <a:pt x="1377795" y="1142682"/>
                </a:lnTo>
                <a:lnTo>
                  <a:pt x="1382421" y="1119894"/>
                </a:lnTo>
                <a:lnTo>
                  <a:pt x="1395017" y="1101233"/>
                </a:lnTo>
                <a:lnTo>
                  <a:pt x="1413660" y="1088624"/>
                </a:lnTo>
                <a:lnTo>
                  <a:pt x="1436424" y="1083993"/>
                </a:lnTo>
                <a:lnTo>
                  <a:pt x="1459189" y="1088624"/>
                </a:lnTo>
                <a:lnTo>
                  <a:pt x="1477832" y="1101233"/>
                </a:lnTo>
                <a:lnTo>
                  <a:pt x="1490428" y="1119894"/>
                </a:lnTo>
                <a:lnTo>
                  <a:pt x="1495054" y="1142682"/>
                </a:lnTo>
                <a:lnTo>
                  <a:pt x="1490428" y="1165470"/>
                </a:lnTo>
                <a:lnTo>
                  <a:pt x="1477832" y="1184131"/>
                </a:lnTo>
                <a:lnTo>
                  <a:pt x="1459189" y="1196740"/>
                </a:lnTo>
                <a:lnTo>
                  <a:pt x="1436424" y="1201371"/>
                </a:lnTo>
                <a:close/>
              </a:path>
              <a:path w="1495425" h="1743075">
                <a:moveTo>
                  <a:pt x="977355" y="117378"/>
                </a:moveTo>
                <a:lnTo>
                  <a:pt x="954590" y="112747"/>
                </a:lnTo>
                <a:lnTo>
                  <a:pt x="935948" y="100138"/>
                </a:lnTo>
                <a:lnTo>
                  <a:pt x="923351" y="81477"/>
                </a:lnTo>
                <a:lnTo>
                  <a:pt x="918725" y="58689"/>
                </a:lnTo>
                <a:lnTo>
                  <a:pt x="923269" y="35901"/>
                </a:lnTo>
                <a:lnTo>
                  <a:pt x="935728" y="17240"/>
                </a:lnTo>
                <a:lnTo>
                  <a:pt x="954343" y="4630"/>
                </a:lnTo>
                <a:lnTo>
                  <a:pt x="977355" y="0"/>
                </a:lnTo>
                <a:lnTo>
                  <a:pt x="1000120" y="4630"/>
                </a:lnTo>
                <a:lnTo>
                  <a:pt x="1018762" y="17240"/>
                </a:lnTo>
                <a:lnTo>
                  <a:pt x="1031358" y="35901"/>
                </a:lnTo>
                <a:lnTo>
                  <a:pt x="1035984" y="58689"/>
                </a:lnTo>
                <a:lnTo>
                  <a:pt x="1031358" y="81477"/>
                </a:lnTo>
                <a:lnTo>
                  <a:pt x="1018762" y="100138"/>
                </a:lnTo>
                <a:lnTo>
                  <a:pt x="1000120" y="112747"/>
                </a:lnTo>
                <a:lnTo>
                  <a:pt x="977355" y="117378"/>
                </a:lnTo>
                <a:close/>
              </a:path>
              <a:path w="1495425" h="1743075">
                <a:moveTo>
                  <a:pt x="517699" y="117378"/>
                </a:moveTo>
                <a:lnTo>
                  <a:pt x="494934" y="112747"/>
                </a:lnTo>
                <a:lnTo>
                  <a:pt x="476292" y="100138"/>
                </a:lnTo>
                <a:lnTo>
                  <a:pt x="463695" y="81477"/>
                </a:lnTo>
                <a:lnTo>
                  <a:pt x="459069" y="58689"/>
                </a:lnTo>
                <a:lnTo>
                  <a:pt x="463695" y="35901"/>
                </a:lnTo>
                <a:lnTo>
                  <a:pt x="476292" y="17240"/>
                </a:lnTo>
                <a:lnTo>
                  <a:pt x="494934" y="4630"/>
                </a:lnTo>
                <a:lnTo>
                  <a:pt x="517699" y="0"/>
                </a:lnTo>
                <a:lnTo>
                  <a:pt x="540464" y="4630"/>
                </a:lnTo>
                <a:lnTo>
                  <a:pt x="559106" y="17240"/>
                </a:lnTo>
                <a:lnTo>
                  <a:pt x="571702" y="35901"/>
                </a:lnTo>
                <a:lnTo>
                  <a:pt x="576328" y="58689"/>
                </a:lnTo>
                <a:lnTo>
                  <a:pt x="571702" y="81477"/>
                </a:lnTo>
                <a:lnTo>
                  <a:pt x="559106" y="100138"/>
                </a:lnTo>
                <a:lnTo>
                  <a:pt x="540464" y="112747"/>
                </a:lnTo>
                <a:lnTo>
                  <a:pt x="517699" y="117378"/>
                </a:lnTo>
                <a:close/>
              </a:path>
              <a:path w="1495425" h="1743075">
                <a:moveTo>
                  <a:pt x="58629" y="117378"/>
                </a:moveTo>
                <a:lnTo>
                  <a:pt x="35864" y="112747"/>
                </a:lnTo>
                <a:lnTo>
                  <a:pt x="17222" y="100138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9" y="58689"/>
                </a:lnTo>
                <a:lnTo>
                  <a:pt x="112632" y="81477"/>
                </a:lnTo>
                <a:lnTo>
                  <a:pt x="100036" y="100138"/>
                </a:lnTo>
                <a:lnTo>
                  <a:pt x="81394" y="112747"/>
                </a:lnTo>
                <a:lnTo>
                  <a:pt x="58629" y="117378"/>
                </a:lnTo>
                <a:close/>
              </a:path>
              <a:path w="1495425" h="1743075">
                <a:moveTo>
                  <a:pt x="1436424" y="117378"/>
                </a:moveTo>
                <a:lnTo>
                  <a:pt x="1413660" y="112747"/>
                </a:lnTo>
                <a:lnTo>
                  <a:pt x="1395017" y="100138"/>
                </a:lnTo>
                <a:lnTo>
                  <a:pt x="1382421" y="81477"/>
                </a:lnTo>
                <a:lnTo>
                  <a:pt x="1377795" y="58689"/>
                </a:lnTo>
                <a:lnTo>
                  <a:pt x="1382421" y="35901"/>
                </a:lnTo>
                <a:lnTo>
                  <a:pt x="1395017" y="17240"/>
                </a:lnTo>
                <a:lnTo>
                  <a:pt x="1413660" y="4630"/>
                </a:lnTo>
                <a:lnTo>
                  <a:pt x="1436424" y="0"/>
                </a:lnTo>
                <a:lnTo>
                  <a:pt x="1459189" y="4630"/>
                </a:lnTo>
                <a:lnTo>
                  <a:pt x="1477832" y="17240"/>
                </a:lnTo>
                <a:lnTo>
                  <a:pt x="1490428" y="35901"/>
                </a:lnTo>
                <a:lnTo>
                  <a:pt x="1495054" y="58689"/>
                </a:lnTo>
                <a:lnTo>
                  <a:pt x="1490428" y="81477"/>
                </a:lnTo>
                <a:lnTo>
                  <a:pt x="1477832" y="100138"/>
                </a:lnTo>
                <a:lnTo>
                  <a:pt x="1459189" y="112747"/>
                </a:lnTo>
                <a:lnTo>
                  <a:pt x="1436424" y="117378"/>
                </a:lnTo>
                <a:close/>
              </a:path>
              <a:path w="1495425" h="1743075">
                <a:moveTo>
                  <a:pt x="977355" y="1743075"/>
                </a:moveTo>
                <a:lnTo>
                  <a:pt x="954590" y="1738444"/>
                </a:lnTo>
                <a:lnTo>
                  <a:pt x="935948" y="1725835"/>
                </a:lnTo>
                <a:lnTo>
                  <a:pt x="923351" y="1707173"/>
                </a:lnTo>
                <a:lnTo>
                  <a:pt x="918725" y="1684385"/>
                </a:lnTo>
                <a:lnTo>
                  <a:pt x="923269" y="1661597"/>
                </a:lnTo>
                <a:lnTo>
                  <a:pt x="935728" y="1642936"/>
                </a:lnTo>
                <a:lnTo>
                  <a:pt x="954343" y="1630327"/>
                </a:lnTo>
                <a:lnTo>
                  <a:pt x="977355" y="1625696"/>
                </a:lnTo>
                <a:lnTo>
                  <a:pt x="1000120" y="1630327"/>
                </a:lnTo>
                <a:lnTo>
                  <a:pt x="1018762" y="1642936"/>
                </a:lnTo>
                <a:lnTo>
                  <a:pt x="1031358" y="1661597"/>
                </a:lnTo>
                <a:lnTo>
                  <a:pt x="1035984" y="1684385"/>
                </a:lnTo>
                <a:lnTo>
                  <a:pt x="1031358" y="1707173"/>
                </a:lnTo>
                <a:lnTo>
                  <a:pt x="1018762" y="1725835"/>
                </a:lnTo>
                <a:lnTo>
                  <a:pt x="1000120" y="1738444"/>
                </a:lnTo>
                <a:lnTo>
                  <a:pt x="977355" y="1743075"/>
                </a:lnTo>
                <a:close/>
              </a:path>
              <a:path w="1495425" h="1743075">
                <a:moveTo>
                  <a:pt x="517699" y="1743075"/>
                </a:moveTo>
                <a:lnTo>
                  <a:pt x="494934" y="1738444"/>
                </a:lnTo>
                <a:lnTo>
                  <a:pt x="476292" y="1725835"/>
                </a:lnTo>
                <a:lnTo>
                  <a:pt x="463695" y="1707173"/>
                </a:lnTo>
                <a:lnTo>
                  <a:pt x="459069" y="1684385"/>
                </a:lnTo>
                <a:lnTo>
                  <a:pt x="463695" y="1661597"/>
                </a:lnTo>
                <a:lnTo>
                  <a:pt x="476292" y="1642936"/>
                </a:lnTo>
                <a:lnTo>
                  <a:pt x="494934" y="1630327"/>
                </a:lnTo>
                <a:lnTo>
                  <a:pt x="517699" y="1625696"/>
                </a:lnTo>
                <a:lnTo>
                  <a:pt x="540464" y="1630327"/>
                </a:lnTo>
                <a:lnTo>
                  <a:pt x="559106" y="1642936"/>
                </a:lnTo>
                <a:lnTo>
                  <a:pt x="571702" y="1661597"/>
                </a:lnTo>
                <a:lnTo>
                  <a:pt x="576328" y="1684385"/>
                </a:lnTo>
                <a:lnTo>
                  <a:pt x="571702" y="1707173"/>
                </a:lnTo>
                <a:lnTo>
                  <a:pt x="559106" y="1725835"/>
                </a:lnTo>
                <a:lnTo>
                  <a:pt x="540464" y="1738444"/>
                </a:lnTo>
                <a:lnTo>
                  <a:pt x="517699" y="1743075"/>
                </a:lnTo>
                <a:close/>
              </a:path>
              <a:path w="1495425" h="1743075">
                <a:moveTo>
                  <a:pt x="58629" y="1743075"/>
                </a:moveTo>
                <a:lnTo>
                  <a:pt x="35864" y="1738444"/>
                </a:lnTo>
                <a:lnTo>
                  <a:pt x="17222" y="1725835"/>
                </a:lnTo>
                <a:lnTo>
                  <a:pt x="4626" y="1707173"/>
                </a:lnTo>
                <a:lnTo>
                  <a:pt x="0" y="1684385"/>
                </a:lnTo>
                <a:lnTo>
                  <a:pt x="4626" y="1661597"/>
                </a:lnTo>
                <a:lnTo>
                  <a:pt x="17222" y="1642936"/>
                </a:lnTo>
                <a:lnTo>
                  <a:pt x="35864" y="1630327"/>
                </a:lnTo>
                <a:lnTo>
                  <a:pt x="58629" y="1625696"/>
                </a:lnTo>
                <a:lnTo>
                  <a:pt x="81394" y="1630327"/>
                </a:lnTo>
                <a:lnTo>
                  <a:pt x="100036" y="1642936"/>
                </a:lnTo>
                <a:lnTo>
                  <a:pt x="112632" y="1661597"/>
                </a:lnTo>
                <a:lnTo>
                  <a:pt x="117259" y="1684385"/>
                </a:lnTo>
                <a:lnTo>
                  <a:pt x="112632" y="1707173"/>
                </a:lnTo>
                <a:lnTo>
                  <a:pt x="100036" y="1725835"/>
                </a:lnTo>
                <a:lnTo>
                  <a:pt x="81394" y="1738444"/>
                </a:lnTo>
                <a:lnTo>
                  <a:pt x="58629" y="1743075"/>
                </a:lnTo>
                <a:close/>
              </a:path>
              <a:path w="1495425" h="1743075">
                <a:moveTo>
                  <a:pt x="1436424" y="1743075"/>
                </a:moveTo>
                <a:lnTo>
                  <a:pt x="1413660" y="1738444"/>
                </a:lnTo>
                <a:lnTo>
                  <a:pt x="1395017" y="1725835"/>
                </a:lnTo>
                <a:lnTo>
                  <a:pt x="1382421" y="1707173"/>
                </a:lnTo>
                <a:lnTo>
                  <a:pt x="1377795" y="1684385"/>
                </a:lnTo>
                <a:lnTo>
                  <a:pt x="1382421" y="1661597"/>
                </a:lnTo>
                <a:lnTo>
                  <a:pt x="1395017" y="1642936"/>
                </a:lnTo>
                <a:lnTo>
                  <a:pt x="1413660" y="1630327"/>
                </a:lnTo>
                <a:lnTo>
                  <a:pt x="1436424" y="1625696"/>
                </a:lnTo>
                <a:lnTo>
                  <a:pt x="1459189" y="1630327"/>
                </a:lnTo>
                <a:lnTo>
                  <a:pt x="1477832" y="1642936"/>
                </a:lnTo>
                <a:lnTo>
                  <a:pt x="1490428" y="1661597"/>
                </a:lnTo>
                <a:lnTo>
                  <a:pt x="1495054" y="1684385"/>
                </a:lnTo>
                <a:lnTo>
                  <a:pt x="1490428" y="1707173"/>
                </a:lnTo>
                <a:lnTo>
                  <a:pt x="1477832" y="1725835"/>
                </a:lnTo>
                <a:lnTo>
                  <a:pt x="1459189" y="1738444"/>
                </a:lnTo>
                <a:lnTo>
                  <a:pt x="1436424" y="174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123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Office Theme</vt:lpstr>
      <vt:lpstr>API Postman Hackathon March 2024</vt:lpstr>
      <vt:lpstr>Understanding API  Work Distribution</vt:lpstr>
      <vt:lpstr>Work Progress</vt:lpstr>
      <vt:lpstr>Achievements</vt:lpstr>
      <vt:lpstr>Challenges</vt:lpstr>
      <vt:lpstr>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professional corporate Marketing Plan charts and graphs presentation</dc:title>
  <dc:creator>Sandhya Allipilli</dc:creator>
  <cp:keywords>DAF_LuWb8j4,BAFwufrqz7o</cp:keywords>
  <cp:lastModifiedBy>kirtikumar Bihani</cp:lastModifiedBy>
  <cp:revision>2</cp:revision>
  <dcterms:created xsi:type="dcterms:W3CDTF">2024-03-12T17:32:45Z</dcterms:created>
  <dcterms:modified xsi:type="dcterms:W3CDTF">2024-03-12T17:44:15Z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2024-03-12T00:00:00Z</vt:filetime>
  </property>
</Properties>
</file>