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7" r:id="rId3"/>
    <p:sldId id="271" r:id="rId4"/>
    <p:sldId id="30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10744-8844-43C8-9D02-1FBE72D3D4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6F2B-206E-4DA1-A9F6-3F5FAC22D8F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8975" y="977265"/>
            <a:ext cx="10407650" cy="490347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2029460"/>
            <a:ext cx="8595995" cy="2792730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/>
              <a:t>                                      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Idea/Approach Details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Ministry/ Organization 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40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Department</a:t>
            </a:r>
            <a:r>
              <a:rPr sz="2400" spc="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400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</a:t>
            </a:r>
            <a:r>
              <a:rPr sz="2400" spc="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40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</a:t>
            </a:r>
            <a:r>
              <a:rPr sz="2400" spc="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400" spc="22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&amp;</a:t>
            </a:r>
            <a:r>
              <a:rPr sz="2400" spc="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400" spc="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Cyber</a:t>
            </a:r>
            <a:r>
              <a:rPr sz="2400" spc="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400" spc="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Security,</a:t>
            </a:r>
            <a:r>
              <a:rPr sz="2400" spc="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400" spc="20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DRDO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Code: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400" spc="1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CK48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Technology Bucket 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Hardware Sensors and SOS facility attached to microcontroller which are controlled and maintained via Internet of Things  along with enhanced secur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Statement 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Soldier Strap                                     	                       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Name: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TechMakers505   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Leader Name: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Jagrati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Category 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Hardware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College Code: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1-3513231070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5575" y="743585"/>
            <a:ext cx="8557895" cy="60267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833485" y="982980"/>
            <a:ext cx="3283585" cy="57873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-40640"/>
            <a:ext cx="10972800" cy="784225"/>
          </a:xfrm>
        </p:spPr>
        <p:txBody>
          <a:bodyPr/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/ Approach details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46455" y="848360"/>
            <a:ext cx="7138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20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Describe </a:t>
            </a:r>
            <a:r>
              <a:rPr sz="2000" b="1" dirty="0">
                <a:latin typeface="Times New Roman" panose="02020603050405020304"/>
                <a:cs typeface="Times New Roman" panose="02020603050405020304"/>
                <a:sym typeface="+mn-ea"/>
              </a:rPr>
              <a:t>your</a:t>
            </a:r>
            <a:r>
              <a:rPr sz="2000" b="1" spc="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idea</a:t>
            </a:r>
            <a:r>
              <a:rPr sz="2000" b="1" dirty="0">
                <a:latin typeface="Times New Roman" panose="02020603050405020304"/>
                <a:cs typeface="Times New Roman" panose="02020603050405020304"/>
                <a:sym typeface="+mn-ea"/>
              </a:rPr>
              <a:t>/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Solution </a:t>
            </a:r>
            <a:r>
              <a:rPr sz="2000" b="1" dirty="0">
                <a:latin typeface="Times New Roman" panose="02020603050405020304"/>
                <a:cs typeface="Times New Roman" panose="02020603050405020304"/>
                <a:sym typeface="+mn-ea"/>
              </a:rPr>
              <a:t>/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Prototype</a:t>
            </a:r>
            <a:r>
              <a:rPr sz="2000" b="1" spc="-1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  <a:sym typeface="+mn-ea"/>
              </a:rPr>
              <a:t>here</a:t>
            </a:r>
            <a:endParaRPr lang="en-US" sz="2000" b="1"/>
          </a:p>
        </p:txBody>
      </p:sp>
      <p:sp>
        <p:nvSpPr>
          <p:cNvPr id="3" name="Text Box 2"/>
          <p:cNvSpPr txBox="1"/>
          <p:nvPr/>
        </p:nvSpPr>
        <p:spPr>
          <a:xfrm>
            <a:off x="554355" y="1162685"/>
            <a:ext cx="7722870" cy="4533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98450" marR="5715" indent="-285750" algn="l">
              <a:lnSpc>
                <a:spcPct val="129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400" spc="1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measuring </a:t>
            </a:r>
            <a:r>
              <a:rPr sz="1400" spc="4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</a:t>
            </a:r>
            <a:r>
              <a:rPr sz="1400" spc="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basic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body  </a:t>
            </a:r>
            <a:r>
              <a:rPr sz="1400" spc="5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parameters,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varied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sensors</a:t>
            </a:r>
            <a:r>
              <a:rPr sz="1400" spc="-16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400" spc="5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are  </a:t>
            </a:r>
            <a:r>
              <a:rPr sz="1400" spc="4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attached </a:t>
            </a:r>
            <a:r>
              <a:rPr sz="1400" spc="12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 </a:t>
            </a:r>
            <a:r>
              <a:rPr sz="1400" spc="4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strap </a:t>
            </a:r>
            <a:r>
              <a:rPr sz="1400" spc="9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which  </a:t>
            </a:r>
            <a:r>
              <a:rPr sz="1400" spc="13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will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across </a:t>
            </a:r>
            <a:r>
              <a:rPr sz="1400" spc="4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body of </a:t>
            </a:r>
            <a:r>
              <a:rPr sz="1400" spc="4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 </a:t>
            </a:r>
            <a:r>
              <a:rPr sz="1400" spc="5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soldier. </a:t>
            </a:r>
            <a:r>
              <a:rPr sz="1400" spc="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IOT </a:t>
            </a:r>
            <a:r>
              <a:rPr sz="1400" spc="4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along </a:t>
            </a:r>
            <a:r>
              <a:rPr sz="1400" spc="12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 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Bluetooth ELectronics </a:t>
            </a:r>
            <a:r>
              <a:rPr sz="1400" spc="9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Application 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</a:t>
            </a:r>
            <a:r>
              <a:rPr sz="1400" spc="13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 </a:t>
            </a:r>
            <a:r>
              <a:rPr sz="1400" spc="4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purpose </a:t>
            </a:r>
            <a:r>
              <a:rPr lang="en-US" sz="1400" spc="4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which will keep on simalteneously sending live data to the staelite where the data will be telecated to the Control Base Station.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 algn="l">
              <a:lnSpc>
                <a:spcPct val="129000"/>
              </a:lnSpc>
              <a:buFont typeface="Arial" panose="020B0604020202020204" pitchFamily="34" charset="0"/>
              <a:buChar char="•"/>
            </a:pPr>
            <a:r>
              <a:rPr sz="1400" spc="1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SOS 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facility, </a:t>
            </a:r>
            <a:r>
              <a:rPr sz="1400" spc="13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GSM </a:t>
            </a:r>
            <a:r>
              <a:rPr sz="1400" spc="3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 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 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communication 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provided  </a:t>
            </a:r>
            <a:r>
              <a:rPr sz="1400" spc="4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along </a:t>
            </a:r>
            <a:r>
              <a:rPr sz="1400" spc="12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sz="1400" spc="2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GPS 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</a:t>
            </a:r>
            <a:r>
              <a:rPr sz="1400" spc="114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track </a:t>
            </a:r>
            <a:r>
              <a:rPr sz="1400" spc="4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</a:t>
            </a:r>
            <a:r>
              <a:rPr sz="1400" spc="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exact 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location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 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where </a:t>
            </a:r>
            <a:r>
              <a:rPr sz="1400" spc="4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signals </a:t>
            </a:r>
            <a:r>
              <a:rPr sz="1400" spc="5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are 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coming </a:t>
            </a:r>
            <a:r>
              <a:rPr sz="1400" spc="11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from</a:t>
            </a:r>
            <a:r>
              <a:rPr lang="en-US" sz="1400" spc="11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,such that the soldier can communicate with the public in case of emergency.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89535" indent="-285750" algn="l">
              <a:lnSpc>
                <a:spcPct val="129000"/>
              </a:lnSpc>
              <a:buFont typeface="Arial" panose="020B0604020202020204" pitchFamily="34" charset="0"/>
              <a:buChar char="•"/>
            </a:pPr>
            <a:r>
              <a:rPr sz="1400" spc="1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ensuring 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secured 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</a:t>
            </a:r>
            <a:r>
              <a:rPr sz="1400" spc="5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transmission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</a:t>
            </a:r>
            <a:r>
              <a:rPr sz="1400" spc="4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receiving,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Zigbee 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 </a:t>
            </a:r>
            <a:r>
              <a:rPr sz="1400" spc="13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will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 </a:t>
            </a:r>
            <a:r>
              <a:rPr sz="1400" spc="9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which 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not only 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self  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configuring </a:t>
            </a:r>
            <a:r>
              <a:rPr sz="1400" spc="114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but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also </a:t>
            </a:r>
            <a:r>
              <a:rPr sz="1400" spc="-25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performs </a:t>
            </a:r>
            <a:r>
              <a:rPr sz="1400" spc="9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cryptography 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 </a:t>
            </a:r>
            <a:r>
              <a:rPr sz="1400" spc="4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</a:t>
            </a:r>
            <a:r>
              <a:rPr sz="1400" spc="5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backend  </a:t>
            </a:r>
            <a:r>
              <a:rPr sz="1400" spc="4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along </a:t>
            </a:r>
            <a:r>
              <a:rPr sz="1400" spc="12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 </a:t>
            </a:r>
            <a:r>
              <a:rPr sz="1400" spc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confirming </a:t>
            </a:r>
            <a:r>
              <a:rPr sz="1400" spc="9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digital 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signatures</a:t>
            </a:r>
            <a:r>
              <a:rPr lang="en-US" sz="1400" spc="3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.Also to enhance the range of communication,hybrid topology will be used.</a:t>
            </a:r>
            <a:endParaRPr lang="en-US" sz="1400" spc="35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98450" marR="89535" indent="-285750" algn="l">
              <a:lnSpc>
                <a:spcPct val="129000"/>
              </a:lnSpc>
              <a:buFont typeface="Arial" panose="020B0604020202020204" pitchFamily="34" charset="0"/>
              <a:buChar char="•"/>
            </a:pPr>
            <a:r>
              <a:rPr lang="en-US" sz="1400" spc="3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All the Zigbee user's locations are tracked at the Base Station as a result of which, the no. of counts at the Field is tracked and a rely will be sent to both the Base Station and the peer soldier.</a:t>
            </a:r>
            <a:endParaRPr lang="en-US" sz="1400" spc="35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98450" marR="89535" indent="-285750" algn="l">
              <a:lnSpc>
                <a:spcPct val="129000"/>
              </a:lnSpc>
              <a:buFont typeface="Arial" panose="020B0604020202020204" pitchFamily="34" charset="0"/>
              <a:buChar char="•"/>
            </a:pP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 algn="l">
              <a:lnSpc>
                <a:spcPct val="129000"/>
              </a:lnSpc>
              <a:buFont typeface="Arial" panose="020B0604020202020204" pitchFamily="34" charset="0"/>
              <a:buChar char="•"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1775460" y="4864735"/>
            <a:ext cx="2551430" cy="18472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p/>
        </p:txBody>
      </p:sp>
      <p:sp>
        <p:nvSpPr>
          <p:cNvPr id="7" name="Text Box 6"/>
          <p:cNvSpPr txBox="1"/>
          <p:nvPr/>
        </p:nvSpPr>
        <p:spPr>
          <a:xfrm>
            <a:off x="998220" y="6492240"/>
            <a:ext cx="38842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 of the prototype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185910" y="1134110"/>
            <a:ext cx="25793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958580" y="1727835"/>
            <a:ext cx="30346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1"/>
              <a:t>Heart rate Sensor</a:t>
            </a:r>
            <a:r>
              <a:rPr lang="en-US" sz="1200"/>
              <a:t>- Monitoring pulse rate and also breathing rate of the soldier.</a:t>
            </a:r>
            <a:endParaRPr lang="en-US" sz="120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/>
              <a:t> </a:t>
            </a:r>
            <a:r>
              <a:rPr lang="en-US" sz="1200" b="1"/>
              <a:t>PD Lithium Polymer battery- </a:t>
            </a:r>
            <a:r>
              <a:rPr lang="en-US" sz="1200"/>
              <a:t>Long lasting(3.5V, rechargeable),light weight. </a:t>
            </a:r>
            <a:endParaRPr lang="en-US" sz="120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1"/>
              <a:t>SOS Facility-</a:t>
            </a:r>
            <a:r>
              <a:rPr lang="en-US" sz="1200"/>
              <a:t> The Micro-controller will be configured so that on pressing a button, a specialized program will run at the base station warning about danger. </a:t>
            </a:r>
            <a:endParaRPr lang="en-US" sz="120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1"/>
              <a:t>Cloud Storage-</a:t>
            </a:r>
            <a:r>
              <a:rPr lang="en-US" sz="1200"/>
              <a:t> For storing the sensors outputs.</a:t>
            </a:r>
            <a:endParaRPr lang="en-US" sz="120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/>
              <a:t> </a:t>
            </a:r>
            <a:r>
              <a:rPr lang="en-US" sz="1200" b="1"/>
              <a:t>Bluetooth Electronics Application</a:t>
            </a:r>
            <a:r>
              <a:rPr lang="en-US" sz="1200"/>
              <a:t> - For configuring the Receiver and Transmitter nodes in the Micro controller to the Bluetooth 0 1 bits. </a:t>
            </a:r>
            <a:endParaRPr lang="en-US" sz="1200" b="1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1"/>
              <a:t>Temperature Sensor </a:t>
            </a:r>
            <a:r>
              <a:rPr lang="en-US" sz="1200"/>
              <a:t>- For predicting any abnormal rise or fall in the soldier’s body temperature. </a:t>
            </a:r>
            <a:endParaRPr lang="en-US" sz="120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1"/>
              <a:t>GSM Sim9001a Module-</a:t>
            </a:r>
            <a:r>
              <a:rPr lang="en-US" sz="1200"/>
              <a:t> Establishes a communication portal for the soldier with the control base. </a:t>
            </a:r>
            <a:endParaRPr lang="en-US" sz="120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1"/>
              <a:t>Zigbee Module-</a:t>
            </a:r>
            <a:r>
              <a:rPr lang="en-US" sz="1200"/>
              <a:t> For securing the communication modes. </a:t>
            </a:r>
            <a:endParaRPr lang="en-US" sz="120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1"/>
              <a:t>Textile based flexible PCB- </a:t>
            </a:r>
            <a:r>
              <a:rPr lang="en-US" sz="1200"/>
              <a:t>will be used so as to fabricate the components.</a:t>
            </a:r>
            <a:endParaRPr lang="en-US" sz="12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515" y="4864735"/>
            <a:ext cx="3282315" cy="18465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 Box 15"/>
          <p:cNvSpPr txBox="1"/>
          <p:nvPr/>
        </p:nvSpPr>
        <p:spPr>
          <a:xfrm>
            <a:off x="5346065" y="6400165"/>
            <a:ext cx="245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the live location tracked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" y="14605"/>
            <a:ext cx="10515600" cy="1130935"/>
          </a:xfrm>
        </p:spPr>
        <p:txBody>
          <a:bodyPr/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/ Approach details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74675" y="3806825"/>
            <a:ext cx="11114405" cy="30791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ChangeAspect="1"/>
          </p:cNvGraphicFramePr>
          <p:nvPr>
            <p:ph idx="1"/>
          </p:nvPr>
        </p:nvGraphicFramePr>
        <p:xfrm>
          <a:off x="823595" y="901700"/>
          <a:ext cx="10530205" cy="263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7953375" imgH="2905125" progId="Paint.Picture">
                  <p:embed/>
                </p:oleObj>
              </mc:Choice>
              <mc:Fallback>
                <p:oleObj name="" r:id="rId1" imgW="7953375" imgH="2905125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3595" y="901700"/>
                        <a:ext cx="10530205" cy="263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808990" y="3806825"/>
            <a:ext cx="4453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</a:t>
            </a:r>
            <a:r>
              <a:rPr lang="en-US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Dependencies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8249285" y="3806825"/>
            <a:ext cx="32238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Showstopper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24230" y="4474210"/>
            <a:ext cx="574294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For estabilishing the secured communication, which will be live telecasted to the base station</a:t>
            </a:r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GSM Module,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along with </a:t>
            </a:r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Zigbee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is needed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For finding the location(latidudinal and longitudinal measurements),</a:t>
            </a:r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GPS module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is needed.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is necessary for storing all the sensor outputs.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For storing all the codes in the microcontroller, a </a:t>
            </a:r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bluethooth Electronics Application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is used. 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All the sensors and the modules which will be conneted to the microcontroller needs to be power effecient . 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Flexible PCB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textile is needed to fit all these components and hence make it compact and portable.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927215" y="4578350"/>
            <a:ext cx="454596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</a:rPr>
              <a:t>As armed forces are one of the most difficult services,technology should play its role to provide all kind of support needed. 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</a:rPr>
              <a:t>Usually when a soldier is in battle ground, he is all alone. However with this soldier strap, each and every soldiers activity and health conditions are measured along with providing a secured end to end encrypted SOS communication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 marL="285750" indent="-285750"/>
            <a:endParaRPr lang="en-US" sz="1400"/>
          </a:p>
        </p:txBody>
      </p:sp>
      <p:sp>
        <p:nvSpPr>
          <p:cNvPr id="14" name="Text Box 13"/>
          <p:cNvSpPr txBox="1"/>
          <p:nvPr/>
        </p:nvSpPr>
        <p:spPr>
          <a:xfrm>
            <a:off x="4213225" y="3199765"/>
            <a:ext cx="3359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/>
              <a:t>Use Case</a:t>
            </a:r>
            <a:endParaRPr lang="en-US" sz="1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3536</Words>
  <Application>WPS Presentation</Application>
  <PresentationFormat>Widescreen</PresentationFormat>
  <Paragraphs>51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Times New Roman</vt:lpstr>
      <vt:lpstr>Times New Roman</vt:lpstr>
      <vt:lpstr>Arial</vt:lpstr>
      <vt:lpstr>Calibri Light</vt:lpstr>
      <vt:lpstr>Microsoft YaHei</vt:lpstr>
      <vt:lpstr>Arial Unicode MS</vt:lpstr>
      <vt:lpstr>Calibri</vt:lpstr>
      <vt:lpstr>Office Theme</vt:lpstr>
      <vt:lpstr>Paint.Picture</vt:lpstr>
      <vt:lpstr>                                       Idea/Approach Details  Ministry/ Organization name: Department of IT &amp; Cyber Security, DRDO Problem Code: CK48 Technology Bucket : Hardware Sensors and SOS facility attached to microcontroller which are controlled and maintained via Internet of Things  along with enhanced secur Problem Statement : Soldier Strap                                     	                         Team Name:  TechMakers505     Team Leader Name: Jagrati Category : Hardware College Code: 1-3513231070</vt:lpstr>
      <vt:lpstr>Idea / Approach details</vt:lpstr>
      <vt:lpstr>Idea / Approach details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Idea/Approach Details  Ministry/ Organization name:     Problem Statement : Team Name : Team Leader Name :          College Code : </dc:title>
  <dc:creator>Anuja Kanhere</dc:creator>
  <cp:lastModifiedBy>HP</cp:lastModifiedBy>
  <cp:revision>9</cp:revision>
  <dcterms:created xsi:type="dcterms:W3CDTF">2019-12-18T09:24:00Z</dcterms:created>
  <dcterms:modified xsi:type="dcterms:W3CDTF">2020-02-06T19:36:38Z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