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66" r:id="rId8"/>
    <p:sldId id="272" r:id="rId9"/>
    <p:sldId id="271" r:id="rId10"/>
    <p:sldId id="262" r:id="rId11"/>
    <p:sldId id="267" r:id="rId12"/>
    <p:sldId id="263" r:id="rId13"/>
    <p:sldId id="264"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dirty="0">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5467739" y="3143145"/>
            <a:ext cx="3085322" cy="307777"/>
          </a:xfrm>
          <a:prstGeom prst="rect">
            <a:avLst/>
          </a:prstGeom>
          <a:noFill/>
        </p:spPr>
        <p:txBody>
          <a:bodyPr wrap="square" rtlCol="0">
            <a:spAutoFit/>
          </a:bodyPr>
          <a:lstStyle/>
          <a:p>
            <a:r>
              <a:rPr lang="en-IN" dirty="0"/>
              <a:t>Aerospike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Scrapping code needs to be slightly modified for every new shopping site/article we are using.</a:t>
            </a:r>
            <a:endParaRPr sz="1200" dirty="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Aerospike Database(Hybrid Architecture) used by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sp>
        <p:nvSpPr>
          <p:cNvPr id="180" name="Google Shape;180;p36"/>
          <p:cNvSpPr txBox="1"/>
          <p:nvPr/>
        </p:nvSpPr>
        <p:spPr>
          <a:xfrm>
            <a:off x="185637" y="1300066"/>
            <a:ext cx="5891701" cy="2282890"/>
          </a:xfrm>
          <a:prstGeom prst="rect">
            <a:avLst/>
          </a:prstGeom>
          <a:noFill/>
          <a:ln>
            <a:noFill/>
          </a:ln>
        </p:spPr>
        <p:txBody>
          <a:bodyPr spcFirstLastPara="1" wrap="square" lIns="91425" tIns="91425" rIns="91425" bIns="91425" anchor="ctr" anchorCtr="0">
            <a:noAutofit/>
          </a:bodyPr>
          <a:lstStyle/>
          <a:p>
            <a:pPr marL="152400" lvl="0">
              <a:buSzPts val="1200"/>
            </a:pPr>
            <a:r>
              <a:rPr lang="en-IN" sz="1200" dirty="0">
                <a:latin typeface="Roboto Mono"/>
                <a:ea typeface="Roboto Mono"/>
                <a:cs typeface="Roboto Mono"/>
                <a:sym typeface="Roboto Mono"/>
              </a:rPr>
              <a:t>Some of the specific use cases identified are:-</a:t>
            </a:r>
          </a:p>
          <a:p>
            <a:pPr marL="152400" lvl="0">
              <a:buSzPts val="1200"/>
            </a:pPr>
            <a:endParaRPr lang="en-IN" sz="1200" dirty="0">
              <a:latin typeface="Roboto Mono"/>
              <a:ea typeface="Roboto Mono"/>
              <a:cs typeface="Roboto Mono"/>
              <a:sym typeface="Roboto Mono"/>
            </a:endParaRPr>
          </a:p>
          <a:p>
            <a:pPr marL="381000" lvl="0" indent="-228600">
              <a:buSzPts val="1200"/>
              <a:buFont typeface="+mj-lt"/>
              <a:buAutoNum type="arabicPeriod"/>
            </a:pPr>
            <a:r>
              <a:rPr lang="en-IN" sz="1200" dirty="0">
                <a:latin typeface="Roboto Mono"/>
                <a:ea typeface="Roboto Mono"/>
                <a:cs typeface="Roboto Mono"/>
                <a:sym typeface="Roboto Mono"/>
              </a:rPr>
              <a:t>Helping Retailers identify trending fashion products over a no. of online e-commerce sites &amp; magazines, getting them to a dashboard.</a:t>
            </a:r>
          </a:p>
          <a:p>
            <a:pPr marL="381000" lvl="0" indent="-228600">
              <a:buSzPts val="1200"/>
              <a:buFont typeface="+mj-lt"/>
              <a:buAutoNum type="arabicPeriod"/>
            </a:pPr>
            <a:r>
              <a:rPr lang="en-IN" sz="1200" dirty="0">
                <a:latin typeface="Roboto Mono"/>
                <a:ea typeface="Roboto Mono"/>
                <a:cs typeface="Roboto Mono"/>
                <a:sym typeface="Roboto Mono"/>
              </a:rPr>
              <a:t>Ranking the products based on various parameters.</a:t>
            </a:r>
          </a:p>
          <a:p>
            <a:pPr marL="381000" lvl="0" indent="-228600">
              <a:buSzPts val="1200"/>
              <a:buFont typeface="+mj-lt"/>
              <a:buAutoNum type="arabicPeriod"/>
            </a:pPr>
            <a:r>
              <a:rPr lang="en-IN" sz="1200" dirty="0">
                <a:latin typeface="Roboto Mono"/>
                <a:ea typeface="Roboto Mono"/>
                <a:cs typeface="Roboto Mono"/>
                <a:sym typeface="Roboto Mono"/>
              </a:rPr>
              <a:t>Getting Rid of styles from DB which are already outdated in the market.</a:t>
            </a:r>
          </a:p>
          <a:p>
            <a:pPr marL="381000" lvl="0" indent="-228600">
              <a:buSzPts val="1200"/>
              <a:buFont typeface="+mj-lt"/>
              <a:buAutoNum type="arabicPeriod"/>
            </a:pPr>
            <a:r>
              <a:rPr lang="en-IN" sz="1200" dirty="0">
                <a:latin typeface="Roboto Mono"/>
                <a:ea typeface="Roboto Mono"/>
                <a:cs typeface="Roboto Mono"/>
                <a:sym typeface="Roboto Mono"/>
              </a:rPr>
              <a:t>Ensuring quicker response to a retailer’s request through a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381000" lvl="0" indent="-228600">
              <a:buSzPts val="1200"/>
              <a:buFont typeface="+mj-lt"/>
              <a:buAutoNum type="arabicPeriod"/>
            </a:pPr>
            <a:endParaRPr lang="en-I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1465544" y="637203"/>
            <a:ext cx="6527681" cy="4189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Expired Cards Deletion</a:t>
            </a:r>
            <a:endParaRPr sz="2400" b="1" dirty="0">
              <a:latin typeface="Roboto Mono"/>
              <a:ea typeface="Roboto Mono"/>
              <a:cs typeface="Roboto Mono"/>
              <a:sym typeface="Roboto Mono"/>
            </a:endParaRPr>
          </a:p>
        </p:txBody>
      </p:sp>
      <p:pic>
        <p:nvPicPr>
          <p:cNvPr id="2" name="Picture 1">
            <a:extLst>
              <a:ext uri="{FF2B5EF4-FFF2-40B4-BE49-F238E27FC236}">
                <a16:creationId xmlns:a16="http://schemas.microsoft.com/office/drawing/2014/main" id="{F3BB9E28-2700-4FB8-A197-D89B46A272EB}"/>
              </a:ext>
            </a:extLst>
          </p:cNvPr>
          <p:cNvPicPr>
            <a:picLocks noChangeAspect="1"/>
          </p:cNvPicPr>
          <p:nvPr/>
        </p:nvPicPr>
        <p:blipFill>
          <a:blip r:embed="rId4"/>
          <a:stretch>
            <a:fillRect/>
          </a:stretch>
        </p:blipFill>
        <p:spPr>
          <a:xfrm>
            <a:off x="0" y="659362"/>
            <a:ext cx="9144000" cy="4247875"/>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Design/ solution choices</a:t>
            </a:r>
            <a:endParaRPr sz="2400" b="1">
              <a:latin typeface="Roboto Mono"/>
              <a:ea typeface="Roboto Mono"/>
              <a:cs typeface="Roboto Mono"/>
              <a:sym typeface="Roboto Mono"/>
            </a:endParaRPr>
          </a:p>
        </p:txBody>
      </p:sp>
      <p:sp>
        <p:nvSpPr>
          <p:cNvPr id="194" name="Google Shape;194;p38"/>
          <p:cNvSpPr txBox="1"/>
          <p:nvPr/>
        </p:nvSpPr>
        <p:spPr>
          <a:xfrm>
            <a:off x="75200" y="1082351"/>
            <a:ext cx="8547000" cy="32588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sz="1200" dirty="0">
                <a:latin typeface="Roboto Mono"/>
                <a:ea typeface="Roboto Mono"/>
                <a:cs typeface="Roboto Mono"/>
                <a:sym typeface="Roboto Mono"/>
              </a:rPr>
              <a:t>Capture design/ solution decisions (like tech stack choices) at a high level. Add a basic pro/con list which you have used to come to a conclusion. Link additional reading material, if applicable.</a:t>
            </a:r>
          </a:p>
          <a:p>
            <a:pPr marL="0" lvl="0" indent="0" algn="l" rtl="0">
              <a:spcBef>
                <a:spcPts val="0"/>
              </a:spcBef>
              <a:spcAft>
                <a:spcPts val="0"/>
              </a:spcAft>
              <a:buClr>
                <a:schemeClr val="dk1"/>
              </a:buClr>
              <a:buSzPts val="1100"/>
              <a:buFont typeface="Arial"/>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383</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Quattrocento Sans</vt:lpstr>
      <vt:lpstr>Arial</vt:lpstr>
      <vt:lpstr>Cambria</vt:lpstr>
      <vt:lpstr>Proxima Nova</vt:lpstr>
      <vt:lpstr>Roboto Mono</vt:lpstr>
      <vt:lpstr>Roboto</vt:lpstr>
      <vt:lpstr>Calibri</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biswajeet nayak</cp:lastModifiedBy>
  <cp:revision>28</cp:revision>
  <dcterms:modified xsi:type="dcterms:W3CDTF">2020-07-05T11:56:09Z</dcterms:modified>
</cp:coreProperties>
</file>