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drive.google.com/file/d/1YZRQVCNjrzrtItphH6gZeAfyh0lBno9F/view?usp=sharing"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sp>
        <p:nvSpPr>
          <p:cNvPr id="180" name="Google Shape;180;p36"/>
          <p:cNvSpPr txBox="1"/>
          <p:nvPr/>
        </p:nvSpPr>
        <p:spPr>
          <a:xfrm>
            <a:off x="185637" y="1300066"/>
            <a:ext cx="5891701" cy="2282890"/>
          </a:xfrm>
          <a:prstGeom prst="rect">
            <a:avLst/>
          </a:prstGeom>
          <a:noFill/>
          <a:ln>
            <a:noFill/>
          </a:ln>
        </p:spPr>
        <p:txBody>
          <a:bodyPr spcFirstLastPara="1" wrap="square" lIns="91425" tIns="91425" rIns="91425" bIns="91425" anchor="ctr" anchorCtr="0">
            <a:noAutofit/>
          </a:bodyPr>
          <a:lstStyle/>
          <a:p>
            <a:pPr marL="152400" lvl="0">
              <a:buSzPts val="1200"/>
            </a:pPr>
            <a:r>
              <a:rPr lang="en-IN" sz="1200" dirty="0">
                <a:latin typeface="Roboto Mono"/>
                <a:ea typeface="Roboto Mono"/>
                <a:cs typeface="Roboto Mono"/>
                <a:sym typeface="Roboto Mono"/>
              </a:rPr>
              <a:t>Some of the specific use cases identified are:-</a:t>
            </a:r>
          </a:p>
          <a:p>
            <a:pPr marL="152400" lvl="0">
              <a:buSzPts val="1200"/>
            </a:pPr>
            <a:endParaRPr lang="en-IN" sz="1200" dirty="0">
              <a:latin typeface="Roboto Mono"/>
              <a:ea typeface="Roboto Mono"/>
              <a:cs typeface="Roboto Mono"/>
              <a:sym typeface="Roboto Mono"/>
            </a:endParaRPr>
          </a:p>
          <a:p>
            <a:pPr marL="381000" lvl="0" indent="-228600">
              <a:buSzPts val="1200"/>
              <a:buFont typeface="+mj-lt"/>
              <a:buAutoNum type="arabicPeriod"/>
            </a:pPr>
            <a:r>
              <a:rPr lang="en-IN" sz="1200" dirty="0">
                <a:latin typeface="Roboto Mono"/>
                <a:ea typeface="Roboto Mono"/>
                <a:cs typeface="Roboto Mono"/>
                <a:sym typeface="Roboto Mono"/>
              </a:rPr>
              <a:t>Helping Retailers identify trending fashion products over a no. of online e-commerce sites &amp; magazines, getting them to a dashboard.</a:t>
            </a:r>
          </a:p>
          <a:p>
            <a:pPr marL="381000" lvl="0" indent="-228600">
              <a:buSzPts val="1200"/>
              <a:buFont typeface="+mj-lt"/>
              <a:buAutoNum type="arabicPeriod"/>
            </a:pPr>
            <a:r>
              <a:rPr lang="en-IN" sz="1200" dirty="0">
                <a:latin typeface="Roboto Mono"/>
                <a:ea typeface="Roboto Mono"/>
                <a:cs typeface="Roboto Mono"/>
                <a:sym typeface="Roboto Mono"/>
              </a:rPr>
              <a:t>Ranking the products based on various parameters.</a:t>
            </a:r>
          </a:p>
          <a:p>
            <a:pPr marL="381000" lvl="0" indent="-228600">
              <a:buSzPts val="1200"/>
              <a:buFont typeface="+mj-lt"/>
              <a:buAutoNum type="arabicPeriod"/>
            </a:pPr>
            <a:r>
              <a:rPr lang="en-IN" sz="1200" dirty="0">
                <a:latin typeface="Roboto Mono"/>
                <a:ea typeface="Roboto Mono"/>
                <a:cs typeface="Roboto Mono"/>
                <a:sym typeface="Roboto Mono"/>
              </a:rPr>
              <a:t>Getting Rid of styles from DB which are already outdated in the market.</a:t>
            </a:r>
          </a:p>
          <a:p>
            <a:pPr marL="381000" lvl="0" indent="-228600">
              <a:buSzPts val="1200"/>
              <a:buFont typeface="+mj-lt"/>
              <a:buAutoNum type="arabicPeriod"/>
            </a:pPr>
            <a:r>
              <a:rPr lang="en-IN" sz="1200" dirty="0">
                <a:latin typeface="Roboto Mono"/>
                <a:ea typeface="Roboto Mono"/>
                <a:cs typeface="Roboto Mono"/>
                <a:sym typeface="Roboto Mono"/>
              </a:rPr>
              <a:t>Ensuring quicker response to a retailer’s request through a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381000" lvl="0" indent="-228600">
              <a:buSzPts val="1200"/>
              <a:buFont typeface="+mj-lt"/>
              <a:buAutoNum type="arabicPeriod"/>
            </a:pPr>
            <a:endParaRPr lang="en-I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518084" y="631024"/>
            <a:ext cx="6527681" cy="4189834"/>
          </a:xfrm>
          <a:prstGeom prst="rect">
            <a:avLst/>
          </a:prstGeom>
        </p:spPr>
      </p:pic>
      <p:sp>
        <p:nvSpPr>
          <p:cNvPr id="2" name="TextBox 1">
            <a:extLst>
              <a:ext uri="{FF2B5EF4-FFF2-40B4-BE49-F238E27FC236}">
                <a16:creationId xmlns:a16="http://schemas.microsoft.com/office/drawing/2014/main" id="{F0AB2301-6FA9-4C18-868F-EDE4B02C86DB}"/>
              </a:ext>
            </a:extLst>
          </p:cNvPr>
          <p:cNvSpPr txBox="1"/>
          <p:nvPr/>
        </p:nvSpPr>
        <p:spPr>
          <a:xfrm>
            <a:off x="6542903" y="982362"/>
            <a:ext cx="2292178" cy="1169551"/>
          </a:xfrm>
          <a:prstGeom prst="rect">
            <a:avLst/>
          </a:prstGeom>
          <a:noFill/>
        </p:spPr>
        <p:txBody>
          <a:bodyPr wrap="square" rtlCol="0">
            <a:spAutoFit/>
          </a:bodyPr>
          <a:lstStyle/>
          <a:p>
            <a:r>
              <a:rPr lang="en-IN" b="1" dirty="0"/>
              <a:t>Imported</a:t>
            </a:r>
          </a:p>
          <a:p>
            <a:r>
              <a:rPr lang="en-IN" dirty="0"/>
              <a:t>Link to Detailed Scoring/Ranking Algorithm on Server Side:-</a:t>
            </a:r>
          </a:p>
          <a:p>
            <a:r>
              <a:rPr lang="en-IN" dirty="0" err="1">
                <a:hlinkClick r:id="rId5"/>
              </a:rPr>
              <a:t>Grid_extras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986408" y="250315"/>
            <a:ext cx="3496325" cy="4642870"/>
          </a:xfrm>
          <a:prstGeom prst="rect">
            <a:avLst/>
          </a:prstGeom>
        </p:spPr>
      </p:pic>
      <p:sp>
        <p:nvSpPr>
          <p:cNvPr id="2" name="TextBox 1">
            <a:extLst>
              <a:ext uri="{FF2B5EF4-FFF2-40B4-BE49-F238E27FC236}">
                <a16:creationId xmlns:a16="http://schemas.microsoft.com/office/drawing/2014/main" id="{201309C7-1B8F-418E-84C1-DB84ED98E658}"/>
              </a:ext>
            </a:extLst>
          </p:cNvPr>
          <p:cNvSpPr txBox="1"/>
          <p:nvPr/>
        </p:nvSpPr>
        <p:spPr>
          <a:xfrm>
            <a:off x="630772" y="680609"/>
            <a:ext cx="3262003" cy="369332"/>
          </a:xfrm>
          <a:prstGeom prst="rect">
            <a:avLst/>
          </a:prstGeom>
          <a:noFill/>
        </p:spPr>
        <p:txBody>
          <a:bodyPr wrap="square" rtlCol="0">
            <a:spAutoFit/>
          </a:bodyPr>
          <a:lstStyle/>
          <a:p>
            <a:r>
              <a:rPr lang="en-IN" sz="1800" dirty="0"/>
              <a:t>ME(A/R)N Stack V/s FLASK</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362</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Proxima Nova</vt:lpstr>
      <vt:lpstr>Calibri</vt:lpstr>
      <vt:lpstr>Roboto Mono</vt:lpstr>
      <vt:lpstr>Roboto</vt:lpstr>
      <vt:lpstr>Cambria</vt:lpstr>
      <vt:lpstr>Arial</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36</cp:revision>
  <dcterms:modified xsi:type="dcterms:W3CDTF">2020-07-10T09:34:47Z</dcterms:modified>
</cp:coreProperties>
</file>