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presProps.xml" ContentType="application/vnd.openxmlformats-officedocument.presentationml.presProps+xml"/>
  <Override PartName="/ppt/media/image1.png" ContentType="image/png"/>
  <Override PartName="/ppt/media/image2.jpeg" ContentType="image/jpeg"/>
  <Override PartName="/ppt/media/image3.jpeg" ContentType="image/jpeg"/>
  <Override PartName="/ppt/media/image4.png" ContentType="image/png"/>
  <Override PartName="/ppt/media/image5.jpeg" ContentType="image/jpeg"/>
  <Override PartName="/ppt/media/image7.png" ContentType="image/png"/>
  <Override PartName="/ppt/media/image6.png" ContentType="image/png"/>
  <Override PartName="/ppt/media/image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3660925-CB02-442A-83AF-AB0F841F146C}"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49" name="PlaceHolder 2"/>
          <p:cNvSpPr>
            <a:spLocks noGrp="1"/>
          </p:cNvSpPr>
          <p:nvPr>
            <p:ph/>
          </p:nvPr>
        </p:nvSpPr>
        <p:spPr>
          <a:xfrm>
            <a:off x="609480" y="2160720"/>
            <a:ext cx="63475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50" name="PlaceHolder 3"/>
          <p:cNvSpPr>
            <a:spLocks noGrp="1"/>
          </p:cNvSpPr>
          <p:nvPr>
            <p:ph/>
          </p:nvPr>
        </p:nvSpPr>
        <p:spPr>
          <a:xfrm>
            <a:off x="609480" y="4187520"/>
            <a:ext cx="63475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03F904B-6D7C-4961-8B4E-65D068E4E254}"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52" name="PlaceHolder 2"/>
          <p:cNvSpPr>
            <a:spLocks noGrp="1"/>
          </p:cNvSpPr>
          <p:nvPr>
            <p:ph/>
          </p:nvPr>
        </p:nvSpPr>
        <p:spPr>
          <a:xfrm>
            <a:off x="6094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53" name="PlaceHolder 3"/>
          <p:cNvSpPr>
            <a:spLocks noGrp="1"/>
          </p:cNvSpPr>
          <p:nvPr>
            <p:ph/>
          </p:nvPr>
        </p:nvSpPr>
        <p:spPr>
          <a:xfrm>
            <a:off x="38620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54" name="PlaceHolder 4"/>
          <p:cNvSpPr>
            <a:spLocks noGrp="1"/>
          </p:cNvSpPr>
          <p:nvPr>
            <p:ph/>
          </p:nvPr>
        </p:nvSpPr>
        <p:spPr>
          <a:xfrm>
            <a:off x="609480" y="41875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55" name="PlaceHolder 5"/>
          <p:cNvSpPr>
            <a:spLocks noGrp="1"/>
          </p:cNvSpPr>
          <p:nvPr>
            <p:ph/>
          </p:nvPr>
        </p:nvSpPr>
        <p:spPr>
          <a:xfrm>
            <a:off x="3862080" y="41875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A16CA86-3D5F-4FB0-8FAE-24128309E297}"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57" name="PlaceHolder 2"/>
          <p:cNvSpPr>
            <a:spLocks noGrp="1"/>
          </p:cNvSpPr>
          <p:nvPr>
            <p:ph/>
          </p:nvPr>
        </p:nvSpPr>
        <p:spPr>
          <a:xfrm>
            <a:off x="609480" y="21607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58" name="PlaceHolder 3"/>
          <p:cNvSpPr>
            <a:spLocks noGrp="1"/>
          </p:cNvSpPr>
          <p:nvPr>
            <p:ph/>
          </p:nvPr>
        </p:nvSpPr>
        <p:spPr>
          <a:xfrm>
            <a:off x="2755800" y="21607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59" name="PlaceHolder 4"/>
          <p:cNvSpPr>
            <a:spLocks noGrp="1"/>
          </p:cNvSpPr>
          <p:nvPr>
            <p:ph/>
          </p:nvPr>
        </p:nvSpPr>
        <p:spPr>
          <a:xfrm>
            <a:off x="4902120" y="21607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60" name="PlaceHolder 5"/>
          <p:cNvSpPr>
            <a:spLocks noGrp="1"/>
          </p:cNvSpPr>
          <p:nvPr>
            <p:ph/>
          </p:nvPr>
        </p:nvSpPr>
        <p:spPr>
          <a:xfrm>
            <a:off x="609480" y="41875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61" name="PlaceHolder 6"/>
          <p:cNvSpPr>
            <a:spLocks noGrp="1"/>
          </p:cNvSpPr>
          <p:nvPr>
            <p:ph/>
          </p:nvPr>
        </p:nvSpPr>
        <p:spPr>
          <a:xfrm>
            <a:off x="2755800" y="41875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62" name="PlaceHolder 7"/>
          <p:cNvSpPr>
            <a:spLocks noGrp="1"/>
          </p:cNvSpPr>
          <p:nvPr>
            <p:ph/>
          </p:nvPr>
        </p:nvSpPr>
        <p:spPr>
          <a:xfrm>
            <a:off x="4902120" y="41875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3F03163-6B37-4F20-849E-0A67997D8B75}"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8897C04-9F04-478D-A88C-F1EFE89DC6FB}"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80" name="PlaceHolder 2"/>
          <p:cNvSpPr>
            <a:spLocks noGrp="1"/>
          </p:cNvSpPr>
          <p:nvPr>
            <p:ph type="subTitle"/>
          </p:nvPr>
        </p:nvSpPr>
        <p:spPr>
          <a:xfrm>
            <a:off x="609480" y="2160720"/>
            <a:ext cx="6347520" cy="38804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3B6B007-7736-4309-8C75-4497F334A2BC}"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82" name="PlaceHolder 2"/>
          <p:cNvSpPr>
            <a:spLocks noGrp="1"/>
          </p:cNvSpPr>
          <p:nvPr>
            <p:ph/>
          </p:nvPr>
        </p:nvSpPr>
        <p:spPr>
          <a:xfrm>
            <a:off x="609480" y="2160720"/>
            <a:ext cx="6347520" cy="38804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FEBDAE8-E8E2-4426-AAE3-4717A0E2B572}"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84" name="PlaceHolder 2"/>
          <p:cNvSpPr>
            <a:spLocks noGrp="1"/>
          </p:cNvSpPr>
          <p:nvPr>
            <p:ph/>
          </p:nvPr>
        </p:nvSpPr>
        <p:spPr>
          <a:xfrm>
            <a:off x="609480" y="2160720"/>
            <a:ext cx="3097440" cy="38804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85" name="PlaceHolder 3"/>
          <p:cNvSpPr>
            <a:spLocks noGrp="1"/>
          </p:cNvSpPr>
          <p:nvPr>
            <p:ph/>
          </p:nvPr>
        </p:nvSpPr>
        <p:spPr>
          <a:xfrm>
            <a:off x="3862080" y="2160720"/>
            <a:ext cx="3097440" cy="38804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F6FC88C-C6E9-4E78-A666-96DAD4609880}"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4ACDDD2-0AD3-4E56-B5F9-775631E39F43}"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609480"/>
            <a:ext cx="6347520" cy="61221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48D4346-BCA5-49AE-AB09-B377E16424E8}"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89" name="PlaceHolder 2"/>
          <p:cNvSpPr>
            <a:spLocks noGrp="1"/>
          </p:cNvSpPr>
          <p:nvPr>
            <p:ph/>
          </p:nvPr>
        </p:nvSpPr>
        <p:spPr>
          <a:xfrm>
            <a:off x="6094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90" name="PlaceHolder 3"/>
          <p:cNvSpPr>
            <a:spLocks noGrp="1"/>
          </p:cNvSpPr>
          <p:nvPr>
            <p:ph/>
          </p:nvPr>
        </p:nvSpPr>
        <p:spPr>
          <a:xfrm>
            <a:off x="3862080" y="2160720"/>
            <a:ext cx="3097440" cy="38804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91" name="PlaceHolder 4"/>
          <p:cNvSpPr>
            <a:spLocks noGrp="1"/>
          </p:cNvSpPr>
          <p:nvPr>
            <p:ph/>
          </p:nvPr>
        </p:nvSpPr>
        <p:spPr>
          <a:xfrm>
            <a:off x="609480" y="41875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1D993B0-E9D1-4834-8B4C-DB549B874FC6}"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28" name="PlaceHolder 2"/>
          <p:cNvSpPr>
            <a:spLocks noGrp="1"/>
          </p:cNvSpPr>
          <p:nvPr>
            <p:ph type="subTitle"/>
          </p:nvPr>
        </p:nvSpPr>
        <p:spPr>
          <a:xfrm>
            <a:off x="609480" y="2160720"/>
            <a:ext cx="6347520" cy="38804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0758FD2-AA80-4275-AEA8-2A69F0877D1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93" name="PlaceHolder 2"/>
          <p:cNvSpPr>
            <a:spLocks noGrp="1"/>
          </p:cNvSpPr>
          <p:nvPr>
            <p:ph/>
          </p:nvPr>
        </p:nvSpPr>
        <p:spPr>
          <a:xfrm>
            <a:off x="609480" y="2160720"/>
            <a:ext cx="3097440" cy="38804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94" name="PlaceHolder 3"/>
          <p:cNvSpPr>
            <a:spLocks noGrp="1"/>
          </p:cNvSpPr>
          <p:nvPr>
            <p:ph/>
          </p:nvPr>
        </p:nvSpPr>
        <p:spPr>
          <a:xfrm>
            <a:off x="38620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95" name="PlaceHolder 4"/>
          <p:cNvSpPr>
            <a:spLocks noGrp="1"/>
          </p:cNvSpPr>
          <p:nvPr>
            <p:ph/>
          </p:nvPr>
        </p:nvSpPr>
        <p:spPr>
          <a:xfrm>
            <a:off x="3862080" y="41875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DC2DD6F-19A3-422B-92A6-099311D2F3A9}"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97" name="PlaceHolder 2"/>
          <p:cNvSpPr>
            <a:spLocks noGrp="1"/>
          </p:cNvSpPr>
          <p:nvPr>
            <p:ph/>
          </p:nvPr>
        </p:nvSpPr>
        <p:spPr>
          <a:xfrm>
            <a:off x="6094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98" name="PlaceHolder 3"/>
          <p:cNvSpPr>
            <a:spLocks noGrp="1"/>
          </p:cNvSpPr>
          <p:nvPr>
            <p:ph/>
          </p:nvPr>
        </p:nvSpPr>
        <p:spPr>
          <a:xfrm>
            <a:off x="38620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99" name="PlaceHolder 4"/>
          <p:cNvSpPr>
            <a:spLocks noGrp="1"/>
          </p:cNvSpPr>
          <p:nvPr>
            <p:ph/>
          </p:nvPr>
        </p:nvSpPr>
        <p:spPr>
          <a:xfrm>
            <a:off x="609480" y="4187520"/>
            <a:ext cx="63475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70E8BA9-A669-4AF7-9403-E0591F4CBA70}"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101" name="PlaceHolder 2"/>
          <p:cNvSpPr>
            <a:spLocks noGrp="1"/>
          </p:cNvSpPr>
          <p:nvPr>
            <p:ph/>
          </p:nvPr>
        </p:nvSpPr>
        <p:spPr>
          <a:xfrm>
            <a:off x="609480" y="2160720"/>
            <a:ext cx="63475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02" name="PlaceHolder 3"/>
          <p:cNvSpPr>
            <a:spLocks noGrp="1"/>
          </p:cNvSpPr>
          <p:nvPr>
            <p:ph/>
          </p:nvPr>
        </p:nvSpPr>
        <p:spPr>
          <a:xfrm>
            <a:off x="609480" y="4187520"/>
            <a:ext cx="63475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DA1FE89-8E45-449E-96B7-C534966AF876}"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104" name="PlaceHolder 2"/>
          <p:cNvSpPr>
            <a:spLocks noGrp="1"/>
          </p:cNvSpPr>
          <p:nvPr>
            <p:ph/>
          </p:nvPr>
        </p:nvSpPr>
        <p:spPr>
          <a:xfrm>
            <a:off x="6094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05" name="PlaceHolder 3"/>
          <p:cNvSpPr>
            <a:spLocks noGrp="1"/>
          </p:cNvSpPr>
          <p:nvPr>
            <p:ph/>
          </p:nvPr>
        </p:nvSpPr>
        <p:spPr>
          <a:xfrm>
            <a:off x="38620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06" name="PlaceHolder 4"/>
          <p:cNvSpPr>
            <a:spLocks noGrp="1"/>
          </p:cNvSpPr>
          <p:nvPr>
            <p:ph/>
          </p:nvPr>
        </p:nvSpPr>
        <p:spPr>
          <a:xfrm>
            <a:off x="609480" y="41875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07" name="PlaceHolder 5"/>
          <p:cNvSpPr>
            <a:spLocks noGrp="1"/>
          </p:cNvSpPr>
          <p:nvPr>
            <p:ph/>
          </p:nvPr>
        </p:nvSpPr>
        <p:spPr>
          <a:xfrm>
            <a:off x="3862080" y="41875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98F8121-4E85-4883-8A48-CDF24D9D0567}"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109" name="PlaceHolder 2"/>
          <p:cNvSpPr>
            <a:spLocks noGrp="1"/>
          </p:cNvSpPr>
          <p:nvPr>
            <p:ph/>
          </p:nvPr>
        </p:nvSpPr>
        <p:spPr>
          <a:xfrm>
            <a:off x="609480" y="21607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10" name="PlaceHolder 3"/>
          <p:cNvSpPr>
            <a:spLocks noGrp="1"/>
          </p:cNvSpPr>
          <p:nvPr>
            <p:ph/>
          </p:nvPr>
        </p:nvSpPr>
        <p:spPr>
          <a:xfrm>
            <a:off x="2755800" y="21607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11" name="PlaceHolder 4"/>
          <p:cNvSpPr>
            <a:spLocks noGrp="1"/>
          </p:cNvSpPr>
          <p:nvPr>
            <p:ph/>
          </p:nvPr>
        </p:nvSpPr>
        <p:spPr>
          <a:xfrm>
            <a:off x="4902120" y="21607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12" name="PlaceHolder 5"/>
          <p:cNvSpPr>
            <a:spLocks noGrp="1"/>
          </p:cNvSpPr>
          <p:nvPr>
            <p:ph/>
          </p:nvPr>
        </p:nvSpPr>
        <p:spPr>
          <a:xfrm>
            <a:off x="609480" y="41875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13" name="PlaceHolder 6"/>
          <p:cNvSpPr>
            <a:spLocks noGrp="1"/>
          </p:cNvSpPr>
          <p:nvPr>
            <p:ph/>
          </p:nvPr>
        </p:nvSpPr>
        <p:spPr>
          <a:xfrm>
            <a:off x="2755800" y="41875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14" name="PlaceHolder 7"/>
          <p:cNvSpPr>
            <a:spLocks noGrp="1"/>
          </p:cNvSpPr>
          <p:nvPr>
            <p:ph/>
          </p:nvPr>
        </p:nvSpPr>
        <p:spPr>
          <a:xfrm>
            <a:off x="4902120" y="41875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57D1C4F-D069-4278-94E9-EAF1BAC29F86}"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F21E9F55-C519-443A-AA1A-AD303FF722C1}"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135" name="PlaceHolder 2"/>
          <p:cNvSpPr>
            <a:spLocks noGrp="1"/>
          </p:cNvSpPr>
          <p:nvPr>
            <p:ph type="subTitle"/>
          </p:nvPr>
        </p:nvSpPr>
        <p:spPr>
          <a:xfrm>
            <a:off x="609480" y="2160720"/>
            <a:ext cx="6347520" cy="38804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35B568F-2A66-48F9-9E9A-3909E3171481}"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137" name="PlaceHolder 2"/>
          <p:cNvSpPr>
            <a:spLocks noGrp="1"/>
          </p:cNvSpPr>
          <p:nvPr>
            <p:ph/>
          </p:nvPr>
        </p:nvSpPr>
        <p:spPr>
          <a:xfrm>
            <a:off x="609480" y="2160720"/>
            <a:ext cx="6347520" cy="38804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570EED3-8443-49B3-9EAF-9CC1E5B9F85E}"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139" name="PlaceHolder 2"/>
          <p:cNvSpPr>
            <a:spLocks noGrp="1"/>
          </p:cNvSpPr>
          <p:nvPr>
            <p:ph/>
          </p:nvPr>
        </p:nvSpPr>
        <p:spPr>
          <a:xfrm>
            <a:off x="609480" y="2160720"/>
            <a:ext cx="3097440" cy="38804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40" name="PlaceHolder 3"/>
          <p:cNvSpPr>
            <a:spLocks noGrp="1"/>
          </p:cNvSpPr>
          <p:nvPr>
            <p:ph/>
          </p:nvPr>
        </p:nvSpPr>
        <p:spPr>
          <a:xfrm>
            <a:off x="3862080" y="2160720"/>
            <a:ext cx="3097440" cy="38804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62D158F-B13B-4268-BBDF-69D0D4E0487E}"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EA98B9E-B100-4AA6-BE02-262D10997EFB}"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30" name="PlaceHolder 2"/>
          <p:cNvSpPr>
            <a:spLocks noGrp="1"/>
          </p:cNvSpPr>
          <p:nvPr>
            <p:ph/>
          </p:nvPr>
        </p:nvSpPr>
        <p:spPr>
          <a:xfrm>
            <a:off x="609480" y="2160720"/>
            <a:ext cx="6347520" cy="38804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C67AA07-DE5F-4580-A828-BB0A8D34CD7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609480"/>
            <a:ext cx="6347520" cy="61221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4F8D6E8-E930-44BA-BB9A-6AB65D83268B}"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144" name="PlaceHolder 2"/>
          <p:cNvSpPr>
            <a:spLocks noGrp="1"/>
          </p:cNvSpPr>
          <p:nvPr>
            <p:ph/>
          </p:nvPr>
        </p:nvSpPr>
        <p:spPr>
          <a:xfrm>
            <a:off x="6094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45" name="PlaceHolder 3"/>
          <p:cNvSpPr>
            <a:spLocks noGrp="1"/>
          </p:cNvSpPr>
          <p:nvPr>
            <p:ph/>
          </p:nvPr>
        </p:nvSpPr>
        <p:spPr>
          <a:xfrm>
            <a:off x="3862080" y="2160720"/>
            <a:ext cx="3097440" cy="38804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46" name="PlaceHolder 4"/>
          <p:cNvSpPr>
            <a:spLocks noGrp="1"/>
          </p:cNvSpPr>
          <p:nvPr>
            <p:ph/>
          </p:nvPr>
        </p:nvSpPr>
        <p:spPr>
          <a:xfrm>
            <a:off x="609480" y="41875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56207C0A-B9E3-4B10-8B0D-D9B2D8109C32}"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148" name="PlaceHolder 2"/>
          <p:cNvSpPr>
            <a:spLocks noGrp="1"/>
          </p:cNvSpPr>
          <p:nvPr>
            <p:ph/>
          </p:nvPr>
        </p:nvSpPr>
        <p:spPr>
          <a:xfrm>
            <a:off x="609480" y="2160720"/>
            <a:ext cx="3097440" cy="38804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49" name="PlaceHolder 3"/>
          <p:cNvSpPr>
            <a:spLocks noGrp="1"/>
          </p:cNvSpPr>
          <p:nvPr>
            <p:ph/>
          </p:nvPr>
        </p:nvSpPr>
        <p:spPr>
          <a:xfrm>
            <a:off x="38620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50" name="PlaceHolder 4"/>
          <p:cNvSpPr>
            <a:spLocks noGrp="1"/>
          </p:cNvSpPr>
          <p:nvPr>
            <p:ph/>
          </p:nvPr>
        </p:nvSpPr>
        <p:spPr>
          <a:xfrm>
            <a:off x="3862080" y="41875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4A27C09-390E-4A2B-B9ED-918C3257F846}"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152" name="PlaceHolder 2"/>
          <p:cNvSpPr>
            <a:spLocks noGrp="1"/>
          </p:cNvSpPr>
          <p:nvPr>
            <p:ph/>
          </p:nvPr>
        </p:nvSpPr>
        <p:spPr>
          <a:xfrm>
            <a:off x="6094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53" name="PlaceHolder 3"/>
          <p:cNvSpPr>
            <a:spLocks noGrp="1"/>
          </p:cNvSpPr>
          <p:nvPr>
            <p:ph/>
          </p:nvPr>
        </p:nvSpPr>
        <p:spPr>
          <a:xfrm>
            <a:off x="38620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54" name="PlaceHolder 4"/>
          <p:cNvSpPr>
            <a:spLocks noGrp="1"/>
          </p:cNvSpPr>
          <p:nvPr>
            <p:ph/>
          </p:nvPr>
        </p:nvSpPr>
        <p:spPr>
          <a:xfrm>
            <a:off x="609480" y="4187520"/>
            <a:ext cx="63475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5D28957D-76D6-4C95-B050-A3AE518533F1}"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156" name="PlaceHolder 2"/>
          <p:cNvSpPr>
            <a:spLocks noGrp="1"/>
          </p:cNvSpPr>
          <p:nvPr>
            <p:ph/>
          </p:nvPr>
        </p:nvSpPr>
        <p:spPr>
          <a:xfrm>
            <a:off x="609480" y="2160720"/>
            <a:ext cx="63475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57" name="PlaceHolder 3"/>
          <p:cNvSpPr>
            <a:spLocks noGrp="1"/>
          </p:cNvSpPr>
          <p:nvPr>
            <p:ph/>
          </p:nvPr>
        </p:nvSpPr>
        <p:spPr>
          <a:xfrm>
            <a:off x="609480" y="4187520"/>
            <a:ext cx="63475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72AC832C-02BE-473B-A8C8-BF6A41933FC4}"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159" name="PlaceHolder 2"/>
          <p:cNvSpPr>
            <a:spLocks noGrp="1"/>
          </p:cNvSpPr>
          <p:nvPr>
            <p:ph/>
          </p:nvPr>
        </p:nvSpPr>
        <p:spPr>
          <a:xfrm>
            <a:off x="6094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60" name="PlaceHolder 3"/>
          <p:cNvSpPr>
            <a:spLocks noGrp="1"/>
          </p:cNvSpPr>
          <p:nvPr>
            <p:ph/>
          </p:nvPr>
        </p:nvSpPr>
        <p:spPr>
          <a:xfrm>
            <a:off x="38620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61" name="PlaceHolder 4"/>
          <p:cNvSpPr>
            <a:spLocks noGrp="1"/>
          </p:cNvSpPr>
          <p:nvPr>
            <p:ph/>
          </p:nvPr>
        </p:nvSpPr>
        <p:spPr>
          <a:xfrm>
            <a:off x="609480" y="41875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62" name="PlaceHolder 5"/>
          <p:cNvSpPr>
            <a:spLocks noGrp="1"/>
          </p:cNvSpPr>
          <p:nvPr>
            <p:ph/>
          </p:nvPr>
        </p:nvSpPr>
        <p:spPr>
          <a:xfrm>
            <a:off x="3862080" y="41875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A7433DCB-B85A-4D0C-A304-DF2B4816D3E6}"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164" name="PlaceHolder 2"/>
          <p:cNvSpPr>
            <a:spLocks noGrp="1"/>
          </p:cNvSpPr>
          <p:nvPr>
            <p:ph/>
          </p:nvPr>
        </p:nvSpPr>
        <p:spPr>
          <a:xfrm>
            <a:off x="609480" y="21607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65" name="PlaceHolder 3"/>
          <p:cNvSpPr>
            <a:spLocks noGrp="1"/>
          </p:cNvSpPr>
          <p:nvPr>
            <p:ph/>
          </p:nvPr>
        </p:nvSpPr>
        <p:spPr>
          <a:xfrm>
            <a:off x="2755800" y="21607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66" name="PlaceHolder 4"/>
          <p:cNvSpPr>
            <a:spLocks noGrp="1"/>
          </p:cNvSpPr>
          <p:nvPr>
            <p:ph/>
          </p:nvPr>
        </p:nvSpPr>
        <p:spPr>
          <a:xfrm>
            <a:off x="4902120" y="21607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67" name="PlaceHolder 5"/>
          <p:cNvSpPr>
            <a:spLocks noGrp="1"/>
          </p:cNvSpPr>
          <p:nvPr>
            <p:ph/>
          </p:nvPr>
        </p:nvSpPr>
        <p:spPr>
          <a:xfrm>
            <a:off x="609480" y="41875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68" name="PlaceHolder 6"/>
          <p:cNvSpPr>
            <a:spLocks noGrp="1"/>
          </p:cNvSpPr>
          <p:nvPr>
            <p:ph/>
          </p:nvPr>
        </p:nvSpPr>
        <p:spPr>
          <a:xfrm>
            <a:off x="2755800" y="41875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169" name="PlaceHolder 7"/>
          <p:cNvSpPr>
            <a:spLocks noGrp="1"/>
          </p:cNvSpPr>
          <p:nvPr>
            <p:ph/>
          </p:nvPr>
        </p:nvSpPr>
        <p:spPr>
          <a:xfrm>
            <a:off x="4902120" y="4187520"/>
            <a:ext cx="20437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ABE885AF-A8BE-4EDC-A734-74BC306BA39A}"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32" name="PlaceHolder 2"/>
          <p:cNvSpPr>
            <a:spLocks noGrp="1"/>
          </p:cNvSpPr>
          <p:nvPr>
            <p:ph/>
          </p:nvPr>
        </p:nvSpPr>
        <p:spPr>
          <a:xfrm>
            <a:off x="609480" y="2160720"/>
            <a:ext cx="3097440" cy="38804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33" name="PlaceHolder 3"/>
          <p:cNvSpPr>
            <a:spLocks noGrp="1"/>
          </p:cNvSpPr>
          <p:nvPr>
            <p:ph/>
          </p:nvPr>
        </p:nvSpPr>
        <p:spPr>
          <a:xfrm>
            <a:off x="3862080" y="2160720"/>
            <a:ext cx="3097440" cy="38804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DCF76DA-84B9-4784-AF9E-AC9213B2CF06}"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AD2C291-3B5C-43CC-AF89-B43CA6167A6B}"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09480" y="609480"/>
            <a:ext cx="6347520" cy="61221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5C521C5-92A9-4008-98E1-8FCBABA8917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37" name="PlaceHolder 2"/>
          <p:cNvSpPr>
            <a:spLocks noGrp="1"/>
          </p:cNvSpPr>
          <p:nvPr>
            <p:ph/>
          </p:nvPr>
        </p:nvSpPr>
        <p:spPr>
          <a:xfrm>
            <a:off x="6094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38" name="PlaceHolder 3"/>
          <p:cNvSpPr>
            <a:spLocks noGrp="1"/>
          </p:cNvSpPr>
          <p:nvPr>
            <p:ph/>
          </p:nvPr>
        </p:nvSpPr>
        <p:spPr>
          <a:xfrm>
            <a:off x="3862080" y="2160720"/>
            <a:ext cx="3097440" cy="38804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39" name="PlaceHolder 4"/>
          <p:cNvSpPr>
            <a:spLocks noGrp="1"/>
          </p:cNvSpPr>
          <p:nvPr>
            <p:ph/>
          </p:nvPr>
        </p:nvSpPr>
        <p:spPr>
          <a:xfrm>
            <a:off x="609480" y="41875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E72DCBD-FA31-49DC-B951-141232B5CD1D}"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41" name="PlaceHolder 2"/>
          <p:cNvSpPr>
            <a:spLocks noGrp="1"/>
          </p:cNvSpPr>
          <p:nvPr>
            <p:ph/>
          </p:nvPr>
        </p:nvSpPr>
        <p:spPr>
          <a:xfrm>
            <a:off x="609480" y="2160720"/>
            <a:ext cx="3097440" cy="38804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42" name="PlaceHolder 3"/>
          <p:cNvSpPr>
            <a:spLocks noGrp="1"/>
          </p:cNvSpPr>
          <p:nvPr>
            <p:ph/>
          </p:nvPr>
        </p:nvSpPr>
        <p:spPr>
          <a:xfrm>
            <a:off x="38620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43" name="PlaceHolder 4"/>
          <p:cNvSpPr>
            <a:spLocks noGrp="1"/>
          </p:cNvSpPr>
          <p:nvPr>
            <p:ph/>
          </p:nvPr>
        </p:nvSpPr>
        <p:spPr>
          <a:xfrm>
            <a:off x="3862080" y="41875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56251A6-E15F-4EC9-A1E3-336A4F222142}"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609480"/>
            <a:ext cx="6347520" cy="13204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Trebuchet MS"/>
            </a:endParaRPr>
          </a:p>
        </p:txBody>
      </p:sp>
      <p:sp>
        <p:nvSpPr>
          <p:cNvPr id="45" name="PlaceHolder 2"/>
          <p:cNvSpPr>
            <a:spLocks noGrp="1"/>
          </p:cNvSpPr>
          <p:nvPr>
            <p:ph/>
          </p:nvPr>
        </p:nvSpPr>
        <p:spPr>
          <a:xfrm>
            <a:off x="6094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46" name="PlaceHolder 3"/>
          <p:cNvSpPr>
            <a:spLocks noGrp="1"/>
          </p:cNvSpPr>
          <p:nvPr>
            <p:ph/>
          </p:nvPr>
        </p:nvSpPr>
        <p:spPr>
          <a:xfrm>
            <a:off x="3862080" y="2160720"/>
            <a:ext cx="309744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47" name="PlaceHolder 4"/>
          <p:cNvSpPr>
            <a:spLocks noGrp="1"/>
          </p:cNvSpPr>
          <p:nvPr>
            <p:ph/>
          </p:nvPr>
        </p:nvSpPr>
        <p:spPr>
          <a:xfrm>
            <a:off x="609480" y="4187520"/>
            <a:ext cx="6347520" cy="185076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53D8EB1-A37E-43D3-9825-701151F0F0D1}"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6"/>
          <p:cNvGrpSpPr/>
          <p:nvPr/>
        </p:nvGrpSpPr>
        <p:grpSpPr>
          <a:xfrm>
            <a:off x="-8640" y="-8640"/>
            <a:ext cx="9169560" cy="6874920"/>
            <a:chOff x="-8640" y="-8640"/>
            <a:chExt cx="9169560" cy="6874920"/>
          </a:xfrm>
        </p:grpSpPr>
        <p:sp>
          <p:nvSpPr>
            <p:cNvPr id="1" name="Freeform 6"/>
            <p:cNvSpPr/>
            <p:nvPr/>
          </p:nvSpPr>
          <p:spPr>
            <a:xfrm>
              <a:off x="-8640" y="4013280"/>
              <a:ext cx="456840" cy="2853000"/>
            </a:xfrm>
            <a:custGeom>
              <a:avLst/>
              <a:gdLst>
                <a:gd name="textAreaLeft" fmla="*/ 0 w 456840"/>
                <a:gd name="textAreaRight" fmla="*/ 457200 w 456840"/>
                <a:gd name="textAreaTop" fmla="*/ 0 h 2853000"/>
                <a:gd name="textAreaBottom" fmla="*/ 2853360 h 28530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cxnSp>
          <p:nvCxnSpPr>
            <p:cNvPr id="2" name="Straight Connector 7"/>
            <p:cNvCxnSpPr/>
            <p:nvPr/>
          </p:nvCxnSpPr>
          <p:spPr>
            <a:xfrm flipV="1">
              <a:off x="5130720" y="4175280"/>
              <a:ext cx="4022640" cy="2683080"/>
            </a:xfrm>
            <a:prstGeom prst="straightConnector1">
              <a:avLst/>
            </a:prstGeom>
            <a:ln cap="rnd" w="9525">
              <a:solidFill>
                <a:srgbClr val="ffffff">
                  <a:lumMod val="85000"/>
                </a:srgbClr>
              </a:solidFill>
              <a:round/>
            </a:ln>
          </p:spPr>
        </p:cxnSp>
        <p:cxnSp>
          <p:nvCxnSpPr>
            <p:cNvPr id="3" name="Straight Connector 8"/>
            <p:cNvCxnSpPr/>
            <p:nvPr/>
          </p:nvCxnSpPr>
          <p:spPr>
            <a:xfrm>
              <a:off x="7042680" y="0"/>
              <a:ext cx="1219320" cy="6858360"/>
            </a:xfrm>
            <a:prstGeom prst="straightConnector1">
              <a:avLst/>
            </a:prstGeom>
            <a:ln cap="rnd" w="9525">
              <a:solidFill>
                <a:srgbClr val="ffffff">
                  <a:lumMod val="75000"/>
                </a:srgbClr>
              </a:solidFill>
              <a:round/>
            </a:ln>
          </p:spPr>
        </p:cxnSp>
        <p:sp>
          <p:nvSpPr>
            <p:cNvPr id="4" name="Freeform 9"/>
            <p:cNvSpPr/>
            <p:nvPr/>
          </p:nvSpPr>
          <p:spPr>
            <a:xfrm>
              <a:off x="6891840" y="0"/>
              <a:ext cx="2269080" cy="6866280"/>
            </a:xfrm>
            <a:custGeom>
              <a:avLst/>
              <a:gdLst>
                <a:gd name="textAreaLeft" fmla="*/ 0 w 2269080"/>
                <a:gd name="textAreaRight" fmla="*/ 2269440 w 2269080"/>
                <a:gd name="textAreaTop" fmla="*/ 0 h 6866280"/>
                <a:gd name="textAreaBottom" fmla="*/ 6866640 h 686628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 name="Freeform 10"/>
            <p:cNvSpPr/>
            <p:nvPr/>
          </p:nvSpPr>
          <p:spPr>
            <a:xfrm>
              <a:off x="7205040" y="-8640"/>
              <a:ext cx="1947960" cy="6866280"/>
            </a:xfrm>
            <a:custGeom>
              <a:avLst/>
              <a:gdLst>
                <a:gd name="textAreaLeft" fmla="*/ 0 w 1947960"/>
                <a:gd name="textAreaRight" fmla="*/ 1948320 w 1947960"/>
                <a:gd name="textAreaTop" fmla="*/ 0 h 6866280"/>
                <a:gd name="textAreaBottom" fmla="*/ 6866640 h 686628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6" name="Freeform 11"/>
            <p:cNvSpPr/>
            <p:nvPr/>
          </p:nvSpPr>
          <p:spPr>
            <a:xfrm>
              <a:off x="6638040" y="3920040"/>
              <a:ext cx="2513160" cy="2937600"/>
            </a:xfrm>
            <a:custGeom>
              <a:avLst/>
              <a:gdLst>
                <a:gd name="textAreaLeft" fmla="*/ 0 w 2513160"/>
                <a:gd name="textAreaRight" fmla="*/ 2513520 w 2513160"/>
                <a:gd name="textAreaTop" fmla="*/ 0 h 2937600"/>
                <a:gd name="textAreaBottom" fmla="*/ 2937960 h 29376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7" name="Freeform 12"/>
            <p:cNvSpPr/>
            <p:nvPr/>
          </p:nvSpPr>
          <p:spPr>
            <a:xfrm>
              <a:off x="7010280" y="-8640"/>
              <a:ext cx="2142360" cy="6866280"/>
            </a:xfrm>
            <a:custGeom>
              <a:avLst/>
              <a:gdLst>
                <a:gd name="textAreaLeft" fmla="*/ 0 w 2142360"/>
                <a:gd name="textAreaRight" fmla="*/ 2142720 w 2142360"/>
                <a:gd name="textAreaTop" fmla="*/ 0 h 6866280"/>
                <a:gd name="textAreaBottom" fmla="*/ 6866640 h 686628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8" name="Freeform 13"/>
            <p:cNvSpPr/>
            <p:nvPr/>
          </p:nvSpPr>
          <p:spPr>
            <a:xfrm>
              <a:off x="8295840" y="-8640"/>
              <a:ext cx="857160" cy="6866280"/>
            </a:xfrm>
            <a:custGeom>
              <a:avLst/>
              <a:gdLst>
                <a:gd name="textAreaLeft" fmla="*/ 0 w 857160"/>
                <a:gd name="textAreaRight" fmla="*/ 857520 w 857160"/>
                <a:gd name="textAreaTop" fmla="*/ 0 h 6866280"/>
                <a:gd name="textAreaBottom" fmla="*/ 6866640 h 686628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 name="Freeform 14"/>
            <p:cNvSpPr/>
            <p:nvPr/>
          </p:nvSpPr>
          <p:spPr>
            <a:xfrm>
              <a:off x="8077320" y="-8640"/>
              <a:ext cx="1066320" cy="6866280"/>
            </a:xfrm>
            <a:custGeom>
              <a:avLst/>
              <a:gdLst>
                <a:gd name="textAreaLeft" fmla="*/ 0 w 1066320"/>
                <a:gd name="textAreaRight" fmla="*/ 1066680 w 1066320"/>
                <a:gd name="textAreaTop" fmla="*/ 0 h 6866280"/>
                <a:gd name="textAreaBottom" fmla="*/ 6866640 h 686628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0" name="Freeform 15"/>
            <p:cNvSpPr/>
            <p:nvPr/>
          </p:nvSpPr>
          <p:spPr>
            <a:xfrm>
              <a:off x="8060400" y="4893840"/>
              <a:ext cx="1093680" cy="1963800"/>
            </a:xfrm>
            <a:custGeom>
              <a:avLst/>
              <a:gdLst>
                <a:gd name="textAreaLeft" fmla="*/ 0 w 1093680"/>
                <a:gd name="textAreaRight" fmla="*/ 1094040 w 1093680"/>
                <a:gd name="textAreaTop" fmla="*/ 0 h 1963800"/>
                <a:gd name="textAreaBottom" fmla="*/ 1964160 h 196380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grpSp>
        <p:nvGrpSpPr>
          <p:cNvPr id="11" name="Group 6"/>
          <p:cNvGrpSpPr/>
          <p:nvPr/>
        </p:nvGrpSpPr>
        <p:grpSpPr>
          <a:xfrm>
            <a:off x="-8640" y="-8640"/>
            <a:ext cx="9169560" cy="6874920"/>
            <a:chOff x="-8640" y="-8640"/>
            <a:chExt cx="9169560" cy="6874920"/>
          </a:xfrm>
        </p:grpSpPr>
        <p:cxnSp>
          <p:nvCxnSpPr>
            <p:cNvPr id="12" name="Straight Connector 16"/>
            <p:cNvCxnSpPr/>
            <p:nvPr/>
          </p:nvCxnSpPr>
          <p:spPr>
            <a:xfrm flipV="1">
              <a:off x="5130720" y="4175280"/>
              <a:ext cx="4022640" cy="2683080"/>
            </a:xfrm>
            <a:prstGeom prst="straightConnector1">
              <a:avLst/>
            </a:prstGeom>
            <a:ln cap="rnd" w="9525">
              <a:solidFill>
                <a:srgbClr val="ffffff">
                  <a:lumMod val="85000"/>
                </a:srgbClr>
              </a:solidFill>
              <a:round/>
            </a:ln>
          </p:spPr>
        </p:cxnSp>
        <p:cxnSp>
          <p:nvCxnSpPr>
            <p:cNvPr id="13" name="Straight Connector 17"/>
            <p:cNvCxnSpPr/>
            <p:nvPr/>
          </p:nvCxnSpPr>
          <p:spPr>
            <a:xfrm>
              <a:off x="7042680" y="0"/>
              <a:ext cx="1219320" cy="6858360"/>
            </a:xfrm>
            <a:prstGeom prst="straightConnector1">
              <a:avLst/>
            </a:prstGeom>
            <a:ln cap="rnd" w="9525">
              <a:solidFill>
                <a:srgbClr val="ffffff">
                  <a:lumMod val="75000"/>
                </a:srgbClr>
              </a:solidFill>
              <a:round/>
            </a:ln>
          </p:spPr>
        </p:cxnSp>
        <p:sp>
          <p:nvSpPr>
            <p:cNvPr id="14" name="Freeform 18"/>
            <p:cNvSpPr/>
            <p:nvPr/>
          </p:nvSpPr>
          <p:spPr>
            <a:xfrm>
              <a:off x="6891840" y="0"/>
              <a:ext cx="2269080" cy="6866280"/>
            </a:xfrm>
            <a:custGeom>
              <a:avLst/>
              <a:gdLst>
                <a:gd name="textAreaLeft" fmla="*/ 0 w 2269080"/>
                <a:gd name="textAreaRight" fmla="*/ 2269440 w 2269080"/>
                <a:gd name="textAreaTop" fmla="*/ 0 h 6866280"/>
                <a:gd name="textAreaBottom" fmla="*/ 6866640 h 686628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5" name="Freeform 19"/>
            <p:cNvSpPr/>
            <p:nvPr/>
          </p:nvSpPr>
          <p:spPr>
            <a:xfrm>
              <a:off x="7205040" y="-8640"/>
              <a:ext cx="1947960" cy="6866280"/>
            </a:xfrm>
            <a:custGeom>
              <a:avLst/>
              <a:gdLst>
                <a:gd name="textAreaLeft" fmla="*/ 0 w 1947960"/>
                <a:gd name="textAreaRight" fmla="*/ 1948320 w 1947960"/>
                <a:gd name="textAreaTop" fmla="*/ 0 h 6866280"/>
                <a:gd name="textAreaBottom" fmla="*/ 6866640 h 686628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6" name="Freeform 20"/>
            <p:cNvSpPr/>
            <p:nvPr/>
          </p:nvSpPr>
          <p:spPr>
            <a:xfrm>
              <a:off x="6638040" y="3920040"/>
              <a:ext cx="2513160" cy="2937600"/>
            </a:xfrm>
            <a:custGeom>
              <a:avLst/>
              <a:gdLst>
                <a:gd name="textAreaLeft" fmla="*/ 0 w 2513160"/>
                <a:gd name="textAreaRight" fmla="*/ 2513520 w 2513160"/>
                <a:gd name="textAreaTop" fmla="*/ 0 h 2937600"/>
                <a:gd name="textAreaBottom" fmla="*/ 2937960 h 29376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7" name="Freeform 21"/>
            <p:cNvSpPr/>
            <p:nvPr/>
          </p:nvSpPr>
          <p:spPr>
            <a:xfrm>
              <a:off x="7010280" y="-8640"/>
              <a:ext cx="2142360" cy="6866280"/>
            </a:xfrm>
            <a:custGeom>
              <a:avLst/>
              <a:gdLst>
                <a:gd name="textAreaLeft" fmla="*/ 0 w 2142360"/>
                <a:gd name="textAreaRight" fmla="*/ 2142720 w 2142360"/>
                <a:gd name="textAreaTop" fmla="*/ 0 h 6866280"/>
                <a:gd name="textAreaBottom" fmla="*/ 6866640 h 686628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8" name="Freeform 22"/>
            <p:cNvSpPr/>
            <p:nvPr/>
          </p:nvSpPr>
          <p:spPr>
            <a:xfrm>
              <a:off x="8295840" y="-8640"/>
              <a:ext cx="857160" cy="6866280"/>
            </a:xfrm>
            <a:custGeom>
              <a:avLst/>
              <a:gdLst>
                <a:gd name="textAreaLeft" fmla="*/ 0 w 857160"/>
                <a:gd name="textAreaRight" fmla="*/ 857520 w 857160"/>
                <a:gd name="textAreaTop" fmla="*/ 0 h 6866280"/>
                <a:gd name="textAreaBottom" fmla="*/ 6866640 h 686628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9" name="Freeform 23"/>
            <p:cNvSpPr/>
            <p:nvPr/>
          </p:nvSpPr>
          <p:spPr>
            <a:xfrm>
              <a:off x="8077320" y="-8640"/>
              <a:ext cx="1066320" cy="6866280"/>
            </a:xfrm>
            <a:custGeom>
              <a:avLst/>
              <a:gdLst>
                <a:gd name="textAreaLeft" fmla="*/ 0 w 1066320"/>
                <a:gd name="textAreaRight" fmla="*/ 1066680 w 1066320"/>
                <a:gd name="textAreaTop" fmla="*/ 0 h 6866280"/>
                <a:gd name="textAreaBottom" fmla="*/ 6866640 h 686628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0" name="Freeform 24"/>
            <p:cNvSpPr/>
            <p:nvPr/>
          </p:nvSpPr>
          <p:spPr>
            <a:xfrm>
              <a:off x="8060400" y="4893840"/>
              <a:ext cx="1093680" cy="1963800"/>
            </a:xfrm>
            <a:custGeom>
              <a:avLst/>
              <a:gdLst>
                <a:gd name="textAreaLeft" fmla="*/ 0 w 1093680"/>
                <a:gd name="textAreaRight" fmla="*/ 1094040 w 1093680"/>
                <a:gd name="textAreaTop" fmla="*/ 0 h 1963800"/>
                <a:gd name="textAreaBottom" fmla="*/ 1964160 h 196380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1" name="Freeform 27"/>
            <p:cNvSpPr/>
            <p:nvPr/>
          </p:nvSpPr>
          <p:spPr>
            <a:xfrm>
              <a:off x="-8640" y="-8640"/>
              <a:ext cx="863280" cy="5697720"/>
            </a:xfrm>
            <a:custGeom>
              <a:avLst/>
              <a:gdLst>
                <a:gd name="textAreaLeft" fmla="*/ 0 w 863280"/>
                <a:gd name="textAreaRight" fmla="*/ 863640 w 863280"/>
                <a:gd name="textAreaTop" fmla="*/ 0 h 5697720"/>
                <a:gd name="textAreaBottom" fmla="*/ 5698080 h 5697720"/>
              </a:gdLst>
              <a:ahLst/>
              <a:rect l="textAreaLeft" t="textAreaTop" r="textAreaRight" b="textAreaBottom"/>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22" name="PlaceHolder 1"/>
          <p:cNvSpPr>
            <a:spLocks noGrp="1"/>
          </p:cNvSpPr>
          <p:nvPr>
            <p:ph type="title"/>
          </p:nvPr>
        </p:nvSpPr>
        <p:spPr>
          <a:xfrm>
            <a:off x="1130760" y="2404440"/>
            <a:ext cx="5826240" cy="1645920"/>
          </a:xfrm>
          <a:prstGeom prst="rect">
            <a:avLst/>
          </a:prstGeom>
          <a:noFill/>
          <a:ln w="0">
            <a:noFill/>
          </a:ln>
        </p:spPr>
        <p:txBody>
          <a:bodyPr anchor="b">
            <a:noAutofit/>
          </a:bodyPr>
          <a:p>
            <a:pPr indent="0" algn="r">
              <a:lnSpc>
                <a:spcPct val="100000"/>
              </a:lnSpc>
              <a:buNone/>
            </a:pPr>
            <a:r>
              <a:rPr b="0" lang="en-US" sz="5400" spc="-1" strike="noStrike">
                <a:solidFill>
                  <a:schemeClr val="accent1"/>
                </a:solidFill>
                <a:latin typeface="Trebuchet MS"/>
              </a:rPr>
              <a:t>Click to edit Master title style</a:t>
            </a:r>
            <a:endParaRPr b="0" lang="en-US" sz="5400" spc="-1" strike="noStrike">
              <a:solidFill>
                <a:srgbClr val="000000"/>
              </a:solidFill>
              <a:latin typeface="Trebuchet MS"/>
            </a:endParaRPr>
          </a:p>
        </p:txBody>
      </p:sp>
      <p:sp>
        <p:nvSpPr>
          <p:cNvPr id="23" name="PlaceHolder 2"/>
          <p:cNvSpPr>
            <a:spLocks noGrp="1"/>
          </p:cNvSpPr>
          <p:nvPr>
            <p:ph type="dt" idx="1"/>
          </p:nvPr>
        </p:nvSpPr>
        <p:spPr>
          <a:xfrm>
            <a:off x="5405400" y="6041520"/>
            <a:ext cx="683640" cy="364680"/>
          </a:xfrm>
          <a:prstGeom prst="rect">
            <a:avLst/>
          </a:prstGeom>
          <a:noFill/>
          <a:ln w="0">
            <a:noFill/>
          </a:ln>
        </p:spPr>
        <p:txBody>
          <a:bodyPr anchor="ctr">
            <a:noAutofit/>
          </a:bodyPr>
          <a:lstStyle>
            <a:lvl1pPr indent="0" algn="r">
              <a:lnSpc>
                <a:spcPct val="100000"/>
              </a:lnSpc>
              <a:buNone/>
              <a:defRPr b="0" lang="en-IN" sz="900" spc="-1" strike="noStrike">
                <a:solidFill>
                  <a:srgbClr val="8b8b8b"/>
                </a:solidFill>
                <a:latin typeface="Trebuchet MS"/>
              </a:defRPr>
            </a:lvl1pPr>
          </a:lstStyle>
          <a:p>
            <a:pPr indent="0" algn="r">
              <a:lnSpc>
                <a:spcPct val="100000"/>
              </a:lnSpc>
              <a:buNone/>
            </a:pPr>
            <a:r>
              <a:rPr b="0" lang="en-IN" sz="900" spc="-1" strike="noStrike">
                <a:solidFill>
                  <a:srgbClr val="8b8b8b"/>
                </a:solidFill>
                <a:latin typeface="Trebuchet MS"/>
              </a:rPr>
              <a:t>&lt;date/time&gt;</a:t>
            </a:r>
            <a:endParaRPr b="0" lang="en-IN" sz="900" spc="-1" strike="noStrike">
              <a:solidFill>
                <a:srgbClr val="000000"/>
              </a:solidFill>
              <a:latin typeface="Times New Roman"/>
            </a:endParaRPr>
          </a:p>
        </p:txBody>
      </p:sp>
      <p:sp>
        <p:nvSpPr>
          <p:cNvPr id="24" name="PlaceHolder 3"/>
          <p:cNvSpPr>
            <a:spLocks noGrp="1"/>
          </p:cNvSpPr>
          <p:nvPr>
            <p:ph type="ftr" idx="2"/>
          </p:nvPr>
        </p:nvSpPr>
        <p:spPr>
          <a:xfrm>
            <a:off x="609480" y="6041520"/>
            <a:ext cx="462276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5" name="PlaceHolder 4"/>
          <p:cNvSpPr>
            <a:spLocks noGrp="1"/>
          </p:cNvSpPr>
          <p:nvPr>
            <p:ph type="sldNum" idx="3"/>
          </p:nvPr>
        </p:nvSpPr>
        <p:spPr>
          <a:xfrm>
            <a:off x="6444720" y="6041520"/>
            <a:ext cx="512280" cy="364680"/>
          </a:xfrm>
          <a:prstGeom prst="rect">
            <a:avLst/>
          </a:prstGeom>
          <a:noFill/>
          <a:ln w="0">
            <a:noFill/>
          </a:ln>
        </p:spPr>
        <p:txBody>
          <a:bodyPr anchor="ctr">
            <a:noAutofit/>
          </a:bodyPr>
          <a:lstStyle>
            <a:lvl1pPr indent="0" algn="r">
              <a:lnSpc>
                <a:spcPct val="100000"/>
              </a:lnSpc>
              <a:buNone/>
              <a:defRPr b="0" lang="en-IN" sz="900" spc="-1" strike="noStrike">
                <a:solidFill>
                  <a:schemeClr val="accent1"/>
                </a:solidFill>
                <a:latin typeface="Trebuchet MS"/>
              </a:defRPr>
            </a:lvl1pPr>
          </a:lstStyle>
          <a:p>
            <a:pPr indent="0" algn="r">
              <a:lnSpc>
                <a:spcPct val="100000"/>
              </a:lnSpc>
              <a:buNone/>
            </a:pPr>
            <a:fld id="{C0FE0F47-5D61-4E73-83E0-5FF48BDD07C6}" type="slidenum">
              <a:rPr b="0" lang="en-IN"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2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3" name="Group 16"/>
          <p:cNvGrpSpPr/>
          <p:nvPr/>
        </p:nvGrpSpPr>
        <p:grpSpPr>
          <a:xfrm>
            <a:off x="-8640" y="-8640"/>
            <a:ext cx="9169560" cy="6874920"/>
            <a:chOff x="-8640" y="-8640"/>
            <a:chExt cx="9169560" cy="6874920"/>
          </a:xfrm>
        </p:grpSpPr>
        <p:sp>
          <p:nvSpPr>
            <p:cNvPr id="64" name="Freeform 6"/>
            <p:cNvSpPr/>
            <p:nvPr/>
          </p:nvSpPr>
          <p:spPr>
            <a:xfrm>
              <a:off x="-8640" y="4013280"/>
              <a:ext cx="456840" cy="2853000"/>
            </a:xfrm>
            <a:custGeom>
              <a:avLst/>
              <a:gdLst>
                <a:gd name="textAreaLeft" fmla="*/ 0 w 456840"/>
                <a:gd name="textAreaRight" fmla="*/ 457200 w 456840"/>
                <a:gd name="textAreaTop" fmla="*/ 0 h 2853000"/>
                <a:gd name="textAreaBottom" fmla="*/ 2853360 h 28530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cxnSp>
          <p:nvCxnSpPr>
            <p:cNvPr id="65" name="Straight Connector 7"/>
            <p:cNvCxnSpPr/>
            <p:nvPr/>
          </p:nvCxnSpPr>
          <p:spPr>
            <a:xfrm flipV="1">
              <a:off x="5130720" y="4175280"/>
              <a:ext cx="4022640" cy="2683080"/>
            </a:xfrm>
            <a:prstGeom prst="straightConnector1">
              <a:avLst/>
            </a:prstGeom>
            <a:ln cap="rnd" w="9525">
              <a:solidFill>
                <a:srgbClr val="ffffff">
                  <a:lumMod val="85000"/>
                </a:srgbClr>
              </a:solidFill>
              <a:round/>
            </a:ln>
          </p:spPr>
        </p:cxnSp>
        <p:cxnSp>
          <p:nvCxnSpPr>
            <p:cNvPr id="66" name="Straight Connector 8"/>
            <p:cNvCxnSpPr/>
            <p:nvPr/>
          </p:nvCxnSpPr>
          <p:spPr>
            <a:xfrm>
              <a:off x="7042680" y="0"/>
              <a:ext cx="1219320" cy="6858360"/>
            </a:xfrm>
            <a:prstGeom prst="straightConnector1">
              <a:avLst/>
            </a:prstGeom>
            <a:ln cap="rnd" w="9525">
              <a:solidFill>
                <a:srgbClr val="ffffff">
                  <a:lumMod val="75000"/>
                </a:srgbClr>
              </a:solidFill>
              <a:round/>
            </a:ln>
          </p:spPr>
        </p:cxnSp>
        <p:sp>
          <p:nvSpPr>
            <p:cNvPr id="67" name="Freeform 9"/>
            <p:cNvSpPr/>
            <p:nvPr/>
          </p:nvSpPr>
          <p:spPr>
            <a:xfrm>
              <a:off x="6891840" y="0"/>
              <a:ext cx="2269080" cy="6866280"/>
            </a:xfrm>
            <a:custGeom>
              <a:avLst/>
              <a:gdLst>
                <a:gd name="textAreaLeft" fmla="*/ 0 w 2269080"/>
                <a:gd name="textAreaRight" fmla="*/ 2269440 w 2269080"/>
                <a:gd name="textAreaTop" fmla="*/ 0 h 6866280"/>
                <a:gd name="textAreaBottom" fmla="*/ 6866640 h 686628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68" name="Freeform 10"/>
            <p:cNvSpPr/>
            <p:nvPr/>
          </p:nvSpPr>
          <p:spPr>
            <a:xfrm>
              <a:off x="7205040" y="-8640"/>
              <a:ext cx="1947960" cy="6866280"/>
            </a:xfrm>
            <a:custGeom>
              <a:avLst/>
              <a:gdLst>
                <a:gd name="textAreaLeft" fmla="*/ 0 w 1947960"/>
                <a:gd name="textAreaRight" fmla="*/ 1948320 w 1947960"/>
                <a:gd name="textAreaTop" fmla="*/ 0 h 6866280"/>
                <a:gd name="textAreaBottom" fmla="*/ 6866640 h 686628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69" name="Freeform 11"/>
            <p:cNvSpPr/>
            <p:nvPr/>
          </p:nvSpPr>
          <p:spPr>
            <a:xfrm>
              <a:off x="6638040" y="3920040"/>
              <a:ext cx="2513160" cy="2937600"/>
            </a:xfrm>
            <a:custGeom>
              <a:avLst/>
              <a:gdLst>
                <a:gd name="textAreaLeft" fmla="*/ 0 w 2513160"/>
                <a:gd name="textAreaRight" fmla="*/ 2513520 w 2513160"/>
                <a:gd name="textAreaTop" fmla="*/ 0 h 2937600"/>
                <a:gd name="textAreaBottom" fmla="*/ 2937960 h 29376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70" name="Freeform 12"/>
            <p:cNvSpPr/>
            <p:nvPr/>
          </p:nvSpPr>
          <p:spPr>
            <a:xfrm>
              <a:off x="7010280" y="-8640"/>
              <a:ext cx="2142360" cy="6866280"/>
            </a:xfrm>
            <a:custGeom>
              <a:avLst/>
              <a:gdLst>
                <a:gd name="textAreaLeft" fmla="*/ 0 w 2142360"/>
                <a:gd name="textAreaRight" fmla="*/ 2142720 w 2142360"/>
                <a:gd name="textAreaTop" fmla="*/ 0 h 6866280"/>
                <a:gd name="textAreaBottom" fmla="*/ 6866640 h 686628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71" name="Freeform 13"/>
            <p:cNvSpPr/>
            <p:nvPr/>
          </p:nvSpPr>
          <p:spPr>
            <a:xfrm>
              <a:off x="8295840" y="-8640"/>
              <a:ext cx="857160" cy="6866280"/>
            </a:xfrm>
            <a:custGeom>
              <a:avLst/>
              <a:gdLst>
                <a:gd name="textAreaLeft" fmla="*/ 0 w 857160"/>
                <a:gd name="textAreaRight" fmla="*/ 857520 w 857160"/>
                <a:gd name="textAreaTop" fmla="*/ 0 h 6866280"/>
                <a:gd name="textAreaBottom" fmla="*/ 6866640 h 686628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72" name="Freeform 14"/>
            <p:cNvSpPr/>
            <p:nvPr/>
          </p:nvSpPr>
          <p:spPr>
            <a:xfrm>
              <a:off x="8077320" y="-8640"/>
              <a:ext cx="1066320" cy="6866280"/>
            </a:xfrm>
            <a:custGeom>
              <a:avLst/>
              <a:gdLst>
                <a:gd name="textAreaLeft" fmla="*/ 0 w 1066320"/>
                <a:gd name="textAreaRight" fmla="*/ 1066680 w 1066320"/>
                <a:gd name="textAreaTop" fmla="*/ 0 h 6866280"/>
                <a:gd name="textAreaBottom" fmla="*/ 6866640 h 686628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73" name="Freeform 15"/>
            <p:cNvSpPr/>
            <p:nvPr/>
          </p:nvSpPr>
          <p:spPr>
            <a:xfrm>
              <a:off x="8060400" y="4893840"/>
              <a:ext cx="1093680" cy="1963800"/>
            </a:xfrm>
            <a:custGeom>
              <a:avLst/>
              <a:gdLst>
                <a:gd name="textAreaLeft" fmla="*/ 0 w 1093680"/>
                <a:gd name="textAreaRight" fmla="*/ 1094040 w 1093680"/>
                <a:gd name="textAreaTop" fmla="*/ 0 h 1963800"/>
                <a:gd name="textAreaBottom" fmla="*/ 1964160 h 196380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74" name="PlaceHolder 1"/>
          <p:cNvSpPr>
            <a:spLocks noGrp="1"/>
          </p:cNvSpPr>
          <p:nvPr>
            <p:ph type="title"/>
          </p:nvPr>
        </p:nvSpPr>
        <p:spPr>
          <a:xfrm>
            <a:off x="609480" y="609480"/>
            <a:ext cx="6347520" cy="1320480"/>
          </a:xfrm>
          <a:prstGeom prst="rect">
            <a:avLst/>
          </a:prstGeom>
          <a:noFill/>
          <a:ln w="0">
            <a:noFill/>
          </a:ln>
        </p:spPr>
        <p:txBody>
          <a:bodyPr anchor="t">
            <a:noAutofit/>
          </a:bodyPr>
          <a:p>
            <a:pPr indent="0">
              <a:lnSpc>
                <a:spcPct val="100000"/>
              </a:lnSpc>
              <a:buNone/>
            </a:pPr>
            <a:r>
              <a:rPr b="0" lang="en-US" sz="3600" spc="-1" strike="noStrike">
                <a:solidFill>
                  <a:schemeClr val="accent1"/>
                </a:solidFill>
                <a:latin typeface="Trebuchet MS"/>
              </a:rPr>
              <a:t>Click to edit Master title style</a:t>
            </a:r>
            <a:endParaRPr b="0" lang="en-US" sz="3600" spc="-1" strike="noStrike">
              <a:solidFill>
                <a:srgbClr val="000000"/>
              </a:solidFill>
              <a:latin typeface="Trebuchet MS"/>
            </a:endParaRPr>
          </a:p>
        </p:txBody>
      </p:sp>
      <p:sp>
        <p:nvSpPr>
          <p:cNvPr id="75" name="PlaceHolder 2"/>
          <p:cNvSpPr>
            <a:spLocks noGrp="1"/>
          </p:cNvSpPr>
          <p:nvPr>
            <p:ph type="body"/>
          </p:nvPr>
        </p:nvSpPr>
        <p:spPr>
          <a:xfrm>
            <a:off x="609480" y="2160720"/>
            <a:ext cx="6347520" cy="3880440"/>
          </a:xfrm>
          <a:prstGeom prst="rect">
            <a:avLst/>
          </a:prstGeom>
          <a:noFill/>
          <a:ln w="0">
            <a:noFill/>
          </a:ln>
        </p:spPr>
        <p:txBody>
          <a:bodyPr anchor="t">
            <a:noAutofit/>
          </a:bodyPr>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Click to edit Master text styles</a:t>
            </a:r>
            <a:endParaRPr b="0" lang="en-US" sz="1800" spc="-1" strike="noStrike">
              <a:solidFill>
                <a:srgbClr val="404040"/>
              </a:solidFill>
              <a:latin typeface="Trebuchet MS"/>
            </a:endParaRPr>
          </a:p>
          <a:p>
            <a:pPr lvl="1" marL="743040" indent="-28584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60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60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60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76" name="PlaceHolder 3"/>
          <p:cNvSpPr>
            <a:spLocks noGrp="1"/>
          </p:cNvSpPr>
          <p:nvPr>
            <p:ph type="dt" idx="4"/>
          </p:nvPr>
        </p:nvSpPr>
        <p:spPr>
          <a:xfrm>
            <a:off x="5405400" y="6041520"/>
            <a:ext cx="683640" cy="364680"/>
          </a:xfrm>
          <a:prstGeom prst="rect">
            <a:avLst/>
          </a:prstGeom>
          <a:noFill/>
          <a:ln w="0">
            <a:noFill/>
          </a:ln>
        </p:spPr>
        <p:txBody>
          <a:bodyPr anchor="ctr">
            <a:noAutofit/>
          </a:bodyPr>
          <a:lstStyle>
            <a:lvl1pPr indent="0" algn="r">
              <a:lnSpc>
                <a:spcPct val="100000"/>
              </a:lnSpc>
              <a:buNone/>
              <a:defRPr b="0" lang="en-IN" sz="900" spc="-1" strike="noStrike">
                <a:solidFill>
                  <a:srgbClr val="8b8b8b"/>
                </a:solidFill>
                <a:latin typeface="Trebuchet MS"/>
              </a:defRPr>
            </a:lvl1pPr>
          </a:lstStyle>
          <a:p>
            <a:pPr indent="0" algn="r">
              <a:lnSpc>
                <a:spcPct val="100000"/>
              </a:lnSpc>
              <a:buNone/>
            </a:pPr>
            <a:r>
              <a:rPr b="0" lang="en-IN" sz="900" spc="-1" strike="noStrike">
                <a:solidFill>
                  <a:srgbClr val="8b8b8b"/>
                </a:solidFill>
                <a:latin typeface="Trebuchet MS"/>
              </a:rPr>
              <a:t>&lt;date/time&gt;</a:t>
            </a:r>
            <a:endParaRPr b="0" lang="en-IN" sz="900" spc="-1" strike="noStrike">
              <a:solidFill>
                <a:srgbClr val="000000"/>
              </a:solidFill>
              <a:latin typeface="Times New Roman"/>
            </a:endParaRPr>
          </a:p>
        </p:txBody>
      </p:sp>
      <p:sp>
        <p:nvSpPr>
          <p:cNvPr id="77" name="PlaceHolder 4"/>
          <p:cNvSpPr>
            <a:spLocks noGrp="1"/>
          </p:cNvSpPr>
          <p:nvPr>
            <p:ph type="ftr" idx="5"/>
          </p:nvPr>
        </p:nvSpPr>
        <p:spPr>
          <a:xfrm>
            <a:off x="609480" y="6041520"/>
            <a:ext cx="462276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8" name="PlaceHolder 5"/>
          <p:cNvSpPr>
            <a:spLocks noGrp="1"/>
          </p:cNvSpPr>
          <p:nvPr>
            <p:ph type="sldNum" idx="6"/>
          </p:nvPr>
        </p:nvSpPr>
        <p:spPr>
          <a:xfrm>
            <a:off x="6444720" y="6041520"/>
            <a:ext cx="512280" cy="364680"/>
          </a:xfrm>
          <a:prstGeom prst="rect">
            <a:avLst/>
          </a:prstGeom>
          <a:noFill/>
          <a:ln w="0">
            <a:noFill/>
          </a:ln>
        </p:spPr>
        <p:txBody>
          <a:bodyPr anchor="ctr">
            <a:noAutofit/>
          </a:bodyPr>
          <a:lstStyle>
            <a:lvl1pPr indent="0" algn="r">
              <a:lnSpc>
                <a:spcPct val="100000"/>
              </a:lnSpc>
              <a:buNone/>
              <a:defRPr b="0" lang="en-IN" sz="900" spc="-1" strike="noStrike">
                <a:solidFill>
                  <a:schemeClr val="accent1"/>
                </a:solidFill>
                <a:latin typeface="Trebuchet MS"/>
              </a:defRPr>
            </a:lvl1pPr>
          </a:lstStyle>
          <a:p>
            <a:pPr indent="0" algn="r">
              <a:lnSpc>
                <a:spcPct val="100000"/>
              </a:lnSpc>
              <a:buNone/>
            </a:pPr>
            <a:fld id="{F95BBA00-4277-4FF0-98DE-F30558D87950}" type="slidenum">
              <a:rPr b="0" lang="en-IN"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5" name="Group 16"/>
          <p:cNvGrpSpPr/>
          <p:nvPr/>
        </p:nvGrpSpPr>
        <p:grpSpPr>
          <a:xfrm>
            <a:off x="-8640" y="-8640"/>
            <a:ext cx="9169560" cy="6874920"/>
            <a:chOff x="-8640" y="-8640"/>
            <a:chExt cx="9169560" cy="6874920"/>
          </a:xfrm>
        </p:grpSpPr>
        <p:sp>
          <p:nvSpPr>
            <p:cNvPr id="116" name="Freeform 6"/>
            <p:cNvSpPr/>
            <p:nvPr/>
          </p:nvSpPr>
          <p:spPr>
            <a:xfrm>
              <a:off x="-8640" y="4013280"/>
              <a:ext cx="456840" cy="2853000"/>
            </a:xfrm>
            <a:custGeom>
              <a:avLst/>
              <a:gdLst>
                <a:gd name="textAreaLeft" fmla="*/ 0 w 456840"/>
                <a:gd name="textAreaRight" fmla="*/ 457200 w 456840"/>
                <a:gd name="textAreaTop" fmla="*/ 0 h 2853000"/>
                <a:gd name="textAreaBottom" fmla="*/ 2853360 h 28530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cxnSp>
          <p:nvCxnSpPr>
            <p:cNvPr id="117" name="Straight Connector 7"/>
            <p:cNvCxnSpPr/>
            <p:nvPr/>
          </p:nvCxnSpPr>
          <p:spPr>
            <a:xfrm flipV="1">
              <a:off x="5130720" y="4175280"/>
              <a:ext cx="4022640" cy="2683080"/>
            </a:xfrm>
            <a:prstGeom prst="straightConnector1">
              <a:avLst/>
            </a:prstGeom>
            <a:ln cap="rnd" w="9525">
              <a:solidFill>
                <a:srgbClr val="ffffff">
                  <a:lumMod val="85000"/>
                </a:srgbClr>
              </a:solidFill>
              <a:round/>
            </a:ln>
          </p:spPr>
        </p:cxnSp>
        <p:cxnSp>
          <p:nvCxnSpPr>
            <p:cNvPr id="118" name="Straight Connector 8"/>
            <p:cNvCxnSpPr/>
            <p:nvPr/>
          </p:nvCxnSpPr>
          <p:spPr>
            <a:xfrm>
              <a:off x="7042680" y="0"/>
              <a:ext cx="1219320" cy="6858360"/>
            </a:xfrm>
            <a:prstGeom prst="straightConnector1">
              <a:avLst/>
            </a:prstGeom>
            <a:ln cap="rnd" w="9525">
              <a:solidFill>
                <a:srgbClr val="ffffff">
                  <a:lumMod val="75000"/>
                </a:srgbClr>
              </a:solidFill>
              <a:round/>
            </a:ln>
          </p:spPr>
        </p:cxnSp>
        <p:sp>
          <p:nvSpPr>
            <p:cNvPr id="119" name="Freeform 9"/>
            <p:cNvSpPr/>
            <p:nvPr/>
          </p:nvSpPr>
          <p:spPr>
            <a:xfrm>
              <a:off x="6891840" y="0"/>
              <a:ext cx="2269080" cy="6866280"/>
            </a:xfrm>
            <a:custGeom>
              <a:avLst/>
              <a:gdLst>
                <a:gd name="textAreaLeft" fmla="*/ 0 w 2269080"/>
                <a:gd name="textAreaRight" fmla="*/ 2269440 w 2269080"/>
                <a:gd name="textAreaTop" fmla="*/ 0 h 6866280"/>
                <a:gd name="textAreaBottom" fmla="*/ 6866640 h 686628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20" name="Freeform 10"/>
            <p:cNvSpPr/>
            <p:nvPr/>
          </p:nvSpPr>
          <p:spPr>
            <a:xfrm>
              <a:off x="7205040" y="-8640"/>
              <a:ext cx="1947960" cy="6866280"/>
            </a:xfrm>
            <a:custGeom>
              <a:avLst/>
              <a:gdLst>
                <a:gd name="textAreaLeft" fmla="*/ 0 w 1947960"/>
                <a:gd name="textAreaRight" fmla="*/ 1948320 w 1947960"/>
                <a:gd name="textAreaTop" fmla="*/ 0 h 6866280"/>
                <a:gd name="textAreaBottom" fmla="*/ 6866640 h 686628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21" name="Freeform 11"/>
            <p:cNvSpPr/>
            <p:nvPr/>
          </p:nvSpPr>
          <p:spPr>
            <a:xfrm>
              <a:off x="6638040" y="3920040"/>
              <a:ext cx="2513160" cy="2937600"/>
            </a:xfrm>
            <a:custGeom>
              <a:avLst/>
              <a:gdLst>
                <a:gd name="textAreaLeft" fmla="*/ 0 w 2513160"/>
                <a:gd name="textAreaRight" fmla="*/ 2513520 w 2513160"/>
                <a:gd name="textAreaTop" fmla="*/ 0 h 2937600"/>
                <a:gd name="textAreaBottom" fmla="*/ 2937960 h 29376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22" name="Freeform 12"/>
            <p:cNvSpPr/>
            <p:nvPr/>
          </p:nvSpPr>
          <p:spPr>
            <a:xfrm>
              <a:off x="7010280" y="-8640"/>
              <a:ext cx="2142360" cy="6866280"/>
            </a:xfrm>
            <a:custGeom>
              <a:avLst/>
              <a:gdLst>
                <a:gd name="textAreaLeft" fmla="*/ 0 w 2142360"/>
                <a:gd name="textAreaRight" fmla="*/ 2142720 w 2142360"/>
                <a:gd name="textAreaTop" fmla="*/ 0 h 6866280"/>
                <a:gd name="textAreaBottom" fmla="*/ 6866640 h 686628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23" name="Freeform 13"/>
            <p:cNvSpPr/>
            <p:nvPr/>
          </p:nvSpPr>
          <p:spPr>
            <a:xfrm>
              <a:off x="8295840" y="-8640"/>
              <a:ext cx="857160" cy="6866280"/>
            </a:xfrm>
            <a:custGeom>
              <a:avLst/>
              <a:gdLst>
                <a:gd name="textAreaLeft" fmla="*/ 0 w 857160"/>
                <a:gd name="textAreaRight" fmla="*/ 857520 w 857160"/>
                <a:gd name="textAreaTop" fmla="*/ 0 h 6866280"/>
                <a:gd name="textAreaBottom" fmla="*/ 6866640 h 686628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24" name="Freeform 14"/>
            <p:cNvSpPr/>
            <p:nvPr/>
          </p:nvSpPr>
          <p:spPr>
            <a:xfrm>
              <a:off x="8077320" y="-8640"/>
              <a:ext cx="1066320" cy="6866280"/>
            </a:xfrm>
            <a:custGeom>
              <a:avLst/>
              <a:gdLst>
                <a:gd name="textAreaLeft" fmla="*/ 0 w 1066320"/>
                <a:gd name="textAreaRight" fmla="*/ 1066680 w 1066320"/>
                <a:gd name="textAreaTop" fmla="*/ 0 h 6866280"/>
                <a:gd name="textAreaBottom" fmla="*/ 6866640 h 686628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25" name="Freeform 15"/>
            <p:cNvSpPr/>
            <p:nvPr/>
          </p:nvSpPr>
          <p:spPr>
            <a:xfrm>
              <a:off x="8060400" y="4893840"/>
              <a:ext cx="1093680" cy="1963800"/>
            </a:xfrm>
            <a:custGeom>
              <a:avLst/>
              <a:gdLst>
                <a:gd name="textAreaLeft" fmla="*/ 0 w 1093680"/>
                <a:gd name="textAreaRight" fmla="*/ 1094040 w 1093680"/>
                <a:gd name="textAreaTop" fmla="*/ 0 h 1963800"/>
                <a:gd name="textAreaBottom" fmla="*/ 1964160 h 196380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26" name="PlaceHolder 1"/>
          <p:cNvSpPr>
            <a:spLocks noGrp="1"/>
          </p:cNvSpPr>
          <p:nvPr>
            <p:ph type="title"/>
          </p:nvPr>
        </p:nvSpPr>
        <p:spPr>
          <a:xfrm>
            <a:off x="609480" y="609480"/>
            <a:ext cx="6347520" cy="1320480"/>
          </a:xfrm>
          <a:prstGeom prst="rect">
            <a:avLst/>
          </a:prstGeom>
          <a:noFill/>
          <a:ln w="0">
            <a:noFill/>
          </a:ln>
        </p:spPr>
        <p:txBody>
          <a:bodyPr anchor="t">
            <a:noAutofit/>
          </a:bodyPr>
          <a:p>
            <a:pPr indent="0">
              <a:lnSpc>
                <a:spcPct val="100000"/>
              </a:lnSpc>
              <a:buNone/>
            </a:pPr>
            <a:r>
              <a:rPr b="0" lang="en-US" sz="3600" spc="-1" strike="noStrike">
                <a:solidFill>
                  <a:schemeClr val="accent1"/>
                </a:solidFill>
                <a:latin typeface="Trebuchet MS"/>
              </a:rPr>
              <a:t>Click to edit Master title style</a:t>
            </a:r>
            <a:endParaRPr b="0" lang="en-US" sz="3600" spc="-1" strike="noStrike">
              <a:solidFill>
                <a:srgbClr val="000000"/>
              </a:solidFill>
              <a:latin typeface="Trebuchet MS"/>
            </a:endParaRPr>
          </a:p>
        </p:txBody>
      </p:sp>
      <p:sp>
        <p:nvSpPr>
          <p:cNvPr id="127" name="PlaceHolder 2"/>
          <p:cNvSpPr>
            <a:spLocks noGrp="1"/>
          </p:cNvSpPr>
          <p:nvPr>
            <p:ph type="body"/>
          </p:nvPr>
        </p:nvSpPr>
        <p:spPr>
          <a:xfrm>
            <a:off x="609480" y="2161080"/>
            <a:ext cx="3090240" cy="576000"/>
          </a:xfrm>
          <a:prstGeom prst="rect">
            <a:avLst/>
          </a:prstGeom>
          <a:noFill/>
          <a:ln w="0">
            <a:noFill/>
          </a:ln>
        </p:spPr>
        <p:txBody>
          <a:bodyPr anchor="b">
            <a:noAutofit/>
          </a:bodyPr>
          <a:p>
            <a:pPr indent="0">
              <a:lnSpc>
                <a:spcPct val="100000"/>
              </a:lnSpc>
              <a:spcBef>
                <a:spcPts val="1001"/>
              </a:spcBef>
              <a:buNone/>
              <a:tabLst>
                <a:tab algn="l" pos="0"/>
              </a:tabLst>
            </a:pPr>
            <a:r>
              <a:rPr b="0" lang="en-US" sz="2400" spc="-1" strike="noStrike">
                <a:solidFill>
                  <a:srgbClr val="404040"/>
                </a:solidFill>
                <a:latin typeface="Trebuchet MS"/>
              </a:rPr>
              <a:t>Click to edit Master text styles</a:t>
            </a:r>
            <a:endParaRPr b="0" lang="en-US" sz="2400" spc="-1" strike="noStrike">
              <a:solidFill>
                <a:srgbClr val="404040"/>
              </a:solidFill>
              <a:latin typeface="Trebuchet MS"/>
            </a:endParaRPr>
          </a:p>
        </p:txBody>
      </p:sp>
      <p:sp>
        <p:nvSpPr>
          <p:cNvPr id="128" name="PlaceHolder 3"/>
          <p:cNvSpPr>
            <a:spLocks noGrp="1"/>
          </p:cNvSpPr>
          <p:nvPr>
            <p:ph type="body"/>
          </p:nvPr>
        </p:nvSpPr>
        <p:spPr>
          <a:xfrm>
            <a:off x="609480" y="2737080"/>
            <a:ext cx="3090240" cy="3303720"/>
          </a:xfrm>
          <a:prstGeom prst="rect">
            <a:avLst/>
          </a:prstGeom>
          <a:noFill/>
          <a:ln w="0">
            <a:noFill/>
          </a:ln>
        </p:spPr>
        <p:txBody>
          <a:bodyPr anchor="t">
            <a:normAutofit/>
          </a:bodyPr>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Click to edit Master text styles</a:t>
            </a:r>
            <a:endParaRPr b="0" lang="en-US" sz="1800" spc="-1" strike="noStrike">
              <a:solidFill>
                <a:srgbClr val="404040"/>
              </a:solidFill>
              <a:latin typeface="Trebuchet MS"/>
            </a:endParaRPr>
          </a:p>
          <a:p>
            <a:pPr lvl="1" marL="743040" indent="-28584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60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60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60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129" name="PlaceHolder 4"/>
          <p:cNvSpPr>
            <a:spLocks noGrp="1"/>
          </p:cNvSpPr>
          <p:nvPr>
            <p:ph type="body"/>
          </p:nvPr>
        </p:nvSpPr>
        <p:spPr>
          <a:xfrm>
            <a:off x="3866760" y="2161080"/>
            <a:ext cx="3090240" cy="576000"/>
          </a:xfrm>
          <a:prstGeom prst="rect">
            <a:avLst/>
          </a:prstGeom>
          <a:noFill/>
          <a:ln w="0">
            <a:noFill/>
          </a:ln>
        </p:spPr>
        <p:txBody>
          <a:bodyPr anchor="b">
            <a:noAutofit/>
          </a:bodyPr>
          <a:p>
            <a:pPr indent="0">
              <a:lnSpc>
                <a:spcPct val="100000"/>
              </a:lnSpc>
              <a:spcBef>
                <a:spcPts val="1001"/>
              </a:spcBef>
              <a:buNone/>
              <a:tabLst>
                <a:tab algn="l" pos="0"/>
              </a:tabLst>
            </a:pPr>
            <a:r>
              <a:rPr b="0" lang="en-US" sz="2400" spc="-1" strike="noStrike">
                <a:solidFill>
                  <a:srgbClr val="404040"/>
                </a:solidFill>
                <a:latin typeface="Trebuchet MS"/>
              </a:rPr>
              <a:t>Click to edit Master text styles</a:t>
            </a:r>
            <a:endParaRPr b="0" lang="en-US" sz="2400" spc="-1" strike="noStrike">
              <a:solidFill>
                <a:srgbClr val="404040"/>
              </a:solidFill>
              <a:latin typeface="Trebuchet MS"/>
            </a:endParaRPr>
          </a:p>
        </p:txBody>
      </p:sp>
      <p:sp>
        <p:nvSpPr>
          <p:cNvPr id="130" name="PlaceHolder 5"/>
          <p:cNvSpPr>
            <a:spLocks noGrp="1"/>
          </p:cNvSpPr>
          <p:nvPr>
            <p:ph type="body"/>
          </p:nvPr>
        </p:nvSpPr>
        <p:spPr>
          <a:xfrm>
            <a:off x="3866760" y="2737080"/>
            <a:ext cx="3090240" cy="3303720"/>
          </a:xfrm>
          <a:prstGeom prst="rect">
            <a:avLst/>
          </a:prstGeom>
          <a:noFill/>
          <a:ln w="0">
            <a:noFill/>
          </a:ln>
        </p:spPr>
        <p:txBody>
          <a:bodyPr anchor="t">
            <a:normAutofit/>
          </a:bodyPr>
          <a:p>
            <a:pPr marL="343080" indent="-3430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Click to edit Master text styles</a:t>
            </a:r>
            <a:endParaRPr b="0" lang="en-US" sz="1800" spc="-1" strike="noStrike">
              <a:solidFill>
                <a:srgbClr val="404040"/>
              </a:solidFill>
              <a:latin typeface="Trebuchet MS"/>
            </a:endParaRPr>
          </a:p>
          <a:p>
            <a:pPr lvl="1" marL="743040" indent="-28584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60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60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60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131" name="PlaceHolder 6"/>
          <p:cNvSpPr>
            <a:spLocks noGrp="1"/>
          </p:cNvSpPr>
          <p:nvPr>
            <p:ph type="dt" idx="7"/>
          </p:nvPr>
        </p:nvSpPr>
        <p:spPr>
          <a:xfrm>
            <a:off x="5405400" y="6041520"/>
            <a:ext cx="683640" cy="364680"/>
          </a:xfrm>
          <a:prstGeom prst="rect">
            <a:avLst/>
          </a:prstGeom>
          <a:noFill/>
          <a:ln w="0">
            <a:noFill/>
          </a:ln>
        </p:spPr>
        <p:txBody>
          <a:bodyPr anchor="ctr">
            <a:noAutofit/>
          </a:bodyPr>
          <a:lstStyle>
            <a:lvl1pPr indent="0" algn="r">
              <a:lnSpc>
                <a:spcPct val="100000"/>
              </a:lnSpc>
              <a:buNone/>
              <a:defRPr b="0" lang="en-IN" sz="900" spc="-1" strike="noStrike">
                <a:solidFill>
                  <a:srgbClr val="8b8b8b"/>
                </a:solidFill>
                <a:latin typeface="Trebuchet MS"/>
              </a:defRPr>
            </a:lvl1pPr>
          </a:lstStyle>
          <a:p>
            <a:pPr indent="0" algn="r">
              <a:lnSpc>
                <a:spcPct val="100000"/>
              </a:lnSpc>
              <a:buNone/>
            </a:pPr>
            <a:r>
              <a:rPr b="0" lang="en-IN" sz="900" spc="-1" strike="noStrike">
                <a:solidFill>
                  <a:srgbClr val="8b8b8b"/>
                </a:solidFill>
                <a:latin typeface="Trebuchet MS"/>
              </a:rPr>
              <a:t>&lt;date/time&gt;</a:t>
            </a:r>
            <a:endParaRPr b="0" lang="en-IN" sz="900" spc="-1" strike="noStrike">
              <a:solidFill>
                <a:srgbClr val="000000"/>
              </a:solidFill>
              <a:latin typeface="Times New Roman"/>
            </a:endParaRPr>
          </a:p>
        </p:txBody>
      </p:sp>
      <p:sp>
        <p:nvSpPr>
          <p:cNvPr id="132" name="PlaceHolder 7"/>
          <p:cNvSpPr>
            <a:spLocks noGrp="1"/>
          </p:cNvSpPr>
          <p:nvPr>
            <p:ph type="ftr" idx="8"/>
          </p:nvPr>
        </p:nvSpPr>
        <p:spPr>
          <a:xfrm>
            <a:off x="609480" y="6041520"/>
            <a:ext cx="462276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33" name="PlaceHolder 8"/>
          <p:cNvSpPr>
            <a:spLocks noGrp="1"/>
          </p:cNvSpPr>
          <p:nvPr>
            <p:ph type="sldNum" idx="9"/>
          </p:nvPr>
        </p:nvSpPr>
        <p:spPr>
          <a:xfrm>
            <a:off x="6444720" y="6041520"/>
            <a:ext cx="512280" cy="364680"/>
          </a:xfrm>
          <a:prstGeom prst="rect">
            <a:avLst/>
          </a:prstGeom>
          <a:noFill/>
          <a:ln w="0">
            <a:noFill/>
          </a:ln>
        </p:spPr>
        <p:txBody>
          <a:bodyPr anchor="ctr">
            <a:noAutofit/>
          </a:bodyPr>
          <a:lstStyle>
            <a:lvl1pPr indent="0" algn="r">
              <a:lnSpc>
                <a:spcPct val="100000"/>
              </a:lnSpc>
              <a:buNone/>
              <a:defRPr b="0" lang="en-IN" sz="900" spc="-1" strike="noStrike">
                <a:solidFill>
                  <a:schemeClr val="accent1"/>
                </a:solidFill>
                <a:latin typeface="Trebuchet MS"/>
              </a:defRPr>
            </a:lvl1pPr>
          </a:lstStyle>
          <a:p>
            <a:pPr indent="0" algn="r">
              <a:lnSpc>
                <a:spcPct val="100000"/>
              </a:lnSpc>
              <a:buNone/>
            </a:pPr>
            <a:fld id="{6703C16F-5BF6-4C74-9419-695DE59EF42E}" type="slidenum">
              <a:rPr b="0" lang="en-IN" sz="900" spc="-1" strike="noStrike">
                <a:solidFill>
                  <a:schemeClr val="accent1"/>
                </a:solidFill>
                <a:latin typeface="Trebuchet MS"/>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en.wikipedia.org/wiki/Digital_storage_oscilloscope" TargetMode="External"/><Relationship Id="rId2" Type="http://schemas.openxmlformats.org/officeDocument/2006/relationships/hyperlink" Target="https://en.wikipedia.org/wiki/Pulse-width_modulation" TargetMode="External"/><Relationship Id="rId3" Type="http://schemas.openxmlformats.org/officeDocument/2006/relationships/hyperlink" Target="https://www.arduino.cc/en/guide/introduction" TargetMode="External"/><Relationship Id="rId4" Type="http://schemas.openxmlformats.org/officeDocument/2006/relationships/hyperlink" Target="https://www.allaboutcircuits.com/video-tutorials/ac-and-dc-signals/" TargetMode="External"/><Relationship Id="rId5" Type="http://schemas.openxmlformats.org/officeDocument/2006/relationships/hyperlink" Target="https://www.engineersgarage.com/what_is/what-is-breadboard/" TargetMode="External"/><Relationship Id="rId6"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ubTitle"/>
          </p:nvPr>
        </p:nvSpPr>
        <p:spPr>
          <a:xfrm>
            <a:off x="1096560" y="4429080"/>
            <a:ext cx="6643440" cy="571320"/>
          </a:xfrm>
          <a:prstGeom prst="rect">
            <a:avLst/>
          </a:prstGeom>
          <a:gradFill rotWithShape="0">
            <a:gsLst>
              <a:gs pos="0">
                <a:srgbClr val="000082"/>
              </a:gs>
              <a:gs pos="100000">
                <a:srgbClr val="66008f"/>
              </a:gs>
            </a:gsLst>
            <a:lin ang="5400000"/>
          </a:gradFill>
          <a:ln w="19080">
            <a:noFill/>
          </a:ln>
        </p:spPr>
        <p:txBody>
          <a:bodyPr anchor="t">
            <a:normAutofit fontScale="98000"/>
          </a:bodyPr>
          <a:p>
            <a:pPr algn="ctr">
              <a:lnSpc>
                <a:spcPct val="100000"/>
              </a:lnSpc>
              <a:spcBef>
                <a:spcPts val="1001"/>
              </a:spcBef>
              <a:tabLst>
                <a:tab algn="l" pos="0"/>
              </a:tabLst>
            </a:pPr>
            <a:r>
              <a:rPr b="1" lang="en-IN" sz="3200" spc="-1" strike="noStrike">
                <a:solidFill>
                  <a:srgbClr val="ffffff"/>
                </a:solidFill>
                <a:latin typeface="Trebuchet MS"/>
              </a:rPr>
              <a:t>ARDUINOSCOPE</a:t>
            </a:r>
            <a:endParaRPr b="0" lang="en-IN" sz="3200" spc="-1" strike="noStrike">
              <a:solidFill>
                <a:srgbClr val="000000"/>
              </a:solidFill>
              <a:latin typeface="Arial"/>
            </a:endParaRPr>
          </a:p>
        </p:txBody>
      </p:sp>
      <p:pic>
        <p:nvPicPr>
          <p:cNvPr id="171" name="Picture 4" descr=""/>
          <p:cNvPicPr/>
          <p:nvPr/>
        </p:nvPicPr>
        <p:blipFill>
          <a:blip r:embed="rId1"/>
          <a:stretch/>
        </p:blipFill>
        <p:spPr>
          <a:xfrm>
            <a:off x="539640" y="214200"/>
            <a:ext cx="7776360" cy="1295640"/>
          </a:xfrm>
          <a:prstGeom prst="rect">
            <a:avLst/>
          </a:prstGeom>
          <a:ln w="0">
            <a:noFill/>
          </a:ln>
        </p:spPr>
      </p:pic>
      <p:sp>
        <p:nvSpPr>
          <p:cNvPr id="172" name="Subtitle 2"/>
          <p:cNvSpPr/>
          <p:nvPr/>
        </p:nvSpPr>
        <p:spPr>
          <a:xfrm>
            <a:off x="6039000" y="5177880"/>
            <a:ext cx="3357360" cy="1635120"/>
          </a:xfrm>
          <a:prstGeom prst="rect">
            <a:avLst/>
          </a:prstGeom>
          <a:noFill/>
          <a:ln>
            <a:noFill/>
          </a:ln>
        </p:spPr>
        <p:style>
          <a:lnRef idx="2">
            <a:schemeClr val="accent3"/>
          </a:lnRef>
          <a:fillRef idx="1">
            <a:schemeClr val="lt1"/>
          </a:fillRef>
          <a:effectRef idx="0">
            <a:schemeClr val="accent3"/>
          </a:effectRef>
          <a:fontRef idx="minor"/>
        </p:style>
        <p:txBody>
          <a:bodyPr anchor="t">
            <a:normAutofit/>
          </a:bodyPr>
          <a:p>
            <a:pPr>
              <a:lnSpc>
                <a:spcPct val="100000"/>
              </a:lnSpc>
              <a:spcBef>
                <a:spcPts val="760"/>
              </a:spcBef>
              <a:tabLst>
                <a:tab algn="l" pos="0"/>
              </a:tabLst>
            </a:pPr>
            <a:endParaRPr b="0" lang="en-IN" sz="3800" spc="-1" strike="noStrike">
              <a:solidFill>
                <a:srgbClr val="000000"/>
              </a:solidFill>
              <a:latin typeface="Arial"/>
            </a:endParaRPr>
          </a:p>
          <a:p>
            <a:pPr>
              <a:lnSpc>
                <a:spcPct val="100000"/>
              </a:lnSpc>
              <a:spcBef>
                <a:spcPts val="760"/>
              </a:spcBef>
              <a:buClr>
                <a:srgbClr val="90c226"/>
              </a:buClr>
              <a:buFont typeface="Arial"/>
              <a:buChar char="•"/>
              <a:tabLst>
                <a:tab algn="l" pos="0"/>
              </a:tabLst>
            </a:pPr>
            <a:endParaRPr b="0" lang="en-IN" sz="3800" spc="-1" strike="noStrike">
              <a:solidFill>
                <a:srgbClr val="000000"/>
              </a:solidFill>
              <a:latin typeface="Arial"/>
            </a:endParaRPr>
          </a:p>
        </p:txBody>
      </p:sp>
      <p:pic>
        <p:nvPicPr>
          <p:cNvPr id="173" name="Picture 6" descr="WhatsApp Image 2021-03-13 at 12.13.17 PM.jpeg"/>
          <p:cNvPicPr/>
          <p:nvPr/>
        </p:nvPicPr>
        <p:blipFill>
          <a:blip r:embed="rId2"/>
          <a:srcRect l="12752" t="3207" r="11844" b="9660"/>
          <a:stretch/>
        </p:blipFill>
        <p:spPr>
          <a:xfrm>
            <a:off x="1803600" y="1571760"/>
            <a:ext cx="5000400" cy="2708280"/>
          </a:xfrm>
          <a:prstGeom prst="rect">
            <a:avLst/>
          </a:prstGeom>
          <a:ln cap="sq" w="38100">
            <a:solidFill>
              <a:srgbClr val="000000"/>
            </a:solidFill>
            <a:miter/>
          </a:ln>
          <a:effectLst>
            <a:outerShdw algn="tl" blurRad="50760" dir="2700000" dist="37674" rotWithShape="0">
              <a:srgbClr val="000000">
                <a:alpha val="43000"/>
              </a:srgbClr>
            </a:outerShdw>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71640" y="285840"/>
            <a:ext cx="8929440" cy="638280"/>
          </a:xfrm>
          <a:prstGeom prst="rect">
            <a:avLst/>
          </a:prstGeom>
          <a:noFill/>
          <a:ln w="0">
            <a:noFill/>
          </a:ln>
        </p:spPr>
        <p:txBody>
          <a:bodyPr anchor="t">
            <a:normAutofit/>
          </a:bodyPr>
          <a:p>
            <a:pPr indent="0">
              <a:lnSpc>
                <a:spcPct val="100000"/>
              </a:lnSpc>
              <a:buNone/>
            </a:pPr>
            <a:r>
              <a:rPr b="1" lang="en-US" sz="3000" spc="-1" strike="noStrike">
                <a:solidFill>
                  <a:schemeClr val="accent1"/>
                </a:solidFill>
                <a:latin typeface="Times New Roman"/>
              </a:rPr>
              <a:t>	</a:t>
            </a:r>
            <a:r>
              <a:rPr b="1" lang="en-US" sz="3000" spc="-1" strike="noStrike" u="sng">
                <a:solidFill>
                  <a:schemeClr val="accent1"/>
                </a:solidFill>
                <a:uFillTx/>
                <a:latin typeface="Times New Roman"/>
              </a:rPr>
              <a:t>CODE</a:t>
            </a:r>
            <a:endParaRPr b="0" lang="en-US" sz="3000" spc="-1" strike="noStrike">
              <a:solidFill>
                <a:srgbClr val="000000"/>
              </a:solidFill>
              <a:latin typeface="Trebuchet MS"/>
            </a:endParaRPr>
          </a:p>
        </p:txBody>
      </p:sp>
      <p:pic>
        <p:nvPicPr>
          <p:cNvPr id="194" name="Content Placeholder 3" descr="Screenshot 2021-03-14 092905.png"/>
          <p:cNvPicPr/>
          <p:nvPr/>
        </p:nvPicPr>
        <p:blipFill>
          <a:blip r:embed="rId1"/>
          <a:srcRect l="0" t="8073" r="0" b="3500"/>
          <a:stretch/>
        </p:blipFill>
        <p:spPr>
          <a:xfrm>
            <a:off x="338400" y="1340640"/>
            <a:ext cx="8448120" cy="5122440"/>
          </a:xfrm>
          <a:prstGeom prst="rect">
            <a:avLst/>
          </a:prstGeom>
          <a:ln cap="sq" w="38100">
            <a:solidFill>
              <a:srgbClr val="000000"/>
            </a:solidFill>
            <a:miter/>
          </a:ln>
          <a:effectLst>
            <a:outerShdw algn="tl" blurRad="50760" dir="2700000" dist="37674" rotWithShape="0">
              <a:srgbClr val="000000">
                <a:alpha val="43000"/>
              </a:srgbClr>
            </a:outerShdw>
          </a:effectLst>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214200" y="274680"/>
            <a:ext cx="8229240" cy="1142640"/>
          </a:xfrm>
          <a:prstGeom prst="rect">
            <a:avLst/>
          </a:prstGeom>
          <a:noFill/>
          <a:ln w="0">
            <a:noFill/>
          </a:ln>
        </p:spPr>
        <p:txBody>
          <a:bodyPr anchor="t">
            <a:normAutofit/>
          </a:bodyPr>
          <a:p>
            <a:pPr indent="0">
              <a:lnSpc>
                <a:spcPct val="100000"/>
              </a:lnSpc>
              <a:buNone/>
            </a:pPr>
            <a:r>
              <a:rPr b="1" lang="en-GB" sz="3000" spc="-1" strike="noStrike" u="sng">
                <a:solidFill>
                  <a:schemeClr val="accent1"/>
                </a:solidFill>
                <a:uFillTx/>
                <a:latin typeface="Times New Roman"/>
              </a:rPr>
              <a:t>SOFTWARE</a:t>
            </a:r>
            <a:endParaRPr b="0" lang="en-US" sz="3000" spc="-1" strike="noStrike">
              <a:solidFill>
                <a:srgbClr val="000000"/>
              </a:solidFill>
              <a:latin typeface="Trebuchet MS"/>
            </a:endParaRPr>
          </a:p>
        </p:txBody>
      </p:sp>
      <p:pic>
        <p:nvPicPr>
          <p:cNvPr id="196" name="Content Placeholder 5" descr="Screenshot (2).png"/>
          <p:cNvPicPr/>
          <p:nvPr/>
        </p:nvPicPr>
        <p:blipFill>
          <a:blip r:embed="rId1"/>
          <a:stretch/>
        </p:blipFill>
        <p:spPr>
          <a:xfrm>
            <a:off x="327600" y="1071720"/>
            <a:ext cx="8530200" cy="55004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467640" y="332640"/>
            <a:ext cx="8076960" cy="719640"/>
          </a:xfrm>
          <a:prstGeom prst="rect">
            <a:avLst/>
          </a:prstGeom>
          <a:noFill/>
          <a:ln w="0">
            <a:noFill/>
          </a:ln>
        </p:spPr>
        <p:txBody>
          <a:bodyPr anchor="t">
            <a:normAutofit/>
          </a:bodyPr>
          <a:p>
            <a:pPr indent="0">
              <a:lnSpc>
                <a:spcPct val="100000"/>
              </a:lnSpc>
              <a:buNone/>
            </a:pPr>
            <a:r>
              <a:rPr b="1" lang="en-US" sz="3000" spc="-1" strike="noStrike" u="sng">
                <a:solidFill>
                  <a:schemeClr val="accent1"/>
                </a:solidFill>
                <a:uFillTx/>
                <a:latin typeface="Times New Roman"/>
              </a:rPr>
              <a:t>ADVANTAGES &amp; DISADVANTAGES</a:t>
            </a:r>
            <a:endParaRPr b="0" lang="en-US" sz="3000" spc="-1" strike="noStrike">
              <a:solidFill>
                <a:srgbClr val="000000"/>
              </a:solidFill>
              <a:latin typeface="Trebuchet MS"/>
            </a:endParaRPr>
          </a:p>
        </p:txBody>
      </p:sp>
      <p:sp>
        <p:nvSpPr>
          <p:cNvPr id="198" name="PlaceHolder 2"/>
          <p:cNvSpPr>
            <a:spLocks noGrp="1"/>
          </p:cNvSpPr>
          <p:nvPr>
            <p:ph/>
          </p:nvPr>
        </p:nvSpPr>
        <p:spPr>
          <a:xfrm>
            <a:off x="503280" y="1484640"/>
            <a:ext cx="3090240" cy="576000"/>
          </a:xfrm>
          <a:prstGeom prst="rect">
            <a:avLst/>
          </a:prstGeom>
          <a:noFill/>
          <a:ln w="0">
            <a:noFill/>
          </a:ln>
        </p:spPr>
        <p:txBody>
          <a:bodyPr anchor="b">
            <a:normAutofit/>
          </a:bodyPr>
          <a:p>
            <a:pPr indent="0">
              <a:lnSpc>
                <a:spcPct val="100000"/>
              </a:lnSpc>
              <a:spcBef>
                <a:spcPts val="1001"/>
              </a:spcBef>
              <a:buNone/>
              <a:tabLst>
                <a:tab algn="l" pos="0"/>
              </a:tabLst>
            </a:pPr>
            <a:r>
              <a:rPr b="0" lang="en-US" sz="2000" spc="-1" strike="noStrike">
                <a:solidFill>
                  <a:srgbClr val="000000"/>
                </a:solidFill>
                <a:latin typeface="Times New Roman"/>
              </a:rPr>
              <a:t>Advantage</a:t>
            </a:r>
            <a:endParaRPr b="0" lang="en-US" sz="2000" spc="-1" strike="noStrike">
              <a:solidFill>
                <a:srgbClr val="404040"/>
              </a:solidFill>
              <a:latin typeface="Trebuchet MS"/>
            </a:endParaRPr>
          </a:p>
        </p:txBody>
      </p:sp>
      <p:sp>
        <p:nvSpPr>
          <p:cNvPr id="199" name="PlaceHolder 3"/>
          <p:cNvSpPr>
            <a:spLocks noGrp="1"/>
          </p:cNvSpPr>
          <p:nvPr>
            <p:ph/>
          </p:nvPr>
        </p:nvSpPr>
        <p:spPr>
          <a:xfrm>
            <a:off x="524880" y="2188080"/>
            <a:ext cx="4039920" cy="4278240"/>
          </a:xfrm>
          <a:prstGeom prst="rect">
            <a:avLst/>
          </a:prstGeom>
          <a:noFill/>
          <a:ln w="0">
            <a:noFill/>
          </a:ln>
        </p:spPr>
        <p:txBody>
          <a:bodyPr anchor="t">
            <a:normAutofit fontScale="91000"/>
          </a:bodyPr>
          <a:p>
            <a:pPr marL="343080" indent="-343080" algn="just">
              <a:lnSpc>
                <a:spcPct val="100000"/>
              </a:lnSpc>
              <a:spcBef>
                <a:spcPts val="1001"/>
              </a:spcBef>
              <a:buClr>
                <a:srgbClr val="90c226"/>
              </a:buClr>
              <a:buSzPct val="80000"/>
              <a:buFont typeface="Wingdings 3" charset="2"/>
              <a:buChar char=""/>
            </a:pPr>
            <a:r>
              <a:rPr b="0" lang="en-US" sz="1800" spc="-1" strike="noStrike">
                <a:solidFill>
                  <a:srgbClr val="000000"/>
                </a:solidFill>
                <a:latin typeface="Times New Roman"/>
              </a:rPr>
              <a:t> </a:t>
            </a:r>
            <a:r>
              <a:rPr b="0" lang="en-US" sz="1800" spc="-1" strike="noStrike">
                <a:solidFill>
                  <a:srgbClr val="000000"/>
                </a:solidFill>
                <a:latin typeface="Times New Roman"/>
              </a:rPr>
              <a:t>The set-up is very easy to handle and straightforward.</a:t>
            </a:r>
            <a:endParaRPr b="0" lang="en-US" sz="1800" spc="-1" strike="noStrike">
              <a:solidFill>
                <a:srgbClr val="404040"/>
              </a:solidFill>
              <a:latin typeface="Trebuchet MS"/>
            </a:endParaRPr>
          </a:p>
          <a:p>
            <a:pPr indent="0" algn="just">
              <a:lnSpc>
                <a:spcPct val="100000"/>
              </a:lnSpc>
              <a:spcBef>
                <a:spcPts val="1001"/>
              </a:spcBef>
              <a:buNone/>
            </a:pPr>
            <a:endParaRPr b="0" lang="en-US" sz="18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1800" spc="-1" strike="noStrike">
                <a:solidFill>
                  <a:srgbClr val="000000"/>
                </a:solidFill>
                <a:latin typeface="Times New Roman"/>
              </a:rPr>
              <a:t> </a:t>
            </a:r>
            <a:r>
              <a:rPr b="0" lang="en-US" sz="1800" spc="-1" strike="noStrike">
                <a:solidFill>
                  <a:srgbClr val="000000"/>
                </a:solidFill>
                <a:latin typeface="Times New Roman"/>
              </a:rPr>
              <a:t>It is almost similar with professional level oscilloscope.</a:t>
            </a:r>
            <a:endParaRPr b="0" lang="en-US" sz="1800" spc="-1" strike="noStrike">
              <a:solidFill>
                <a:srgbClr val="404040"/>
              </a:solidFill>
              <a:latin typeface="Trebuchet MS"/>
            </a:endParaRPr>
          </a:p>
          <a:p>
            <a:pPr indent="0" algn="just">
              <a:lnSpc>
                <a:spcPct val="100000"/>
              </a:lnSpc>
              <a:spcBef>
                <a:spcPts val="1001"/>
              </a:spcBef>
              <a:buNone/>
            </a:pPr>
            <a:endParaRPr b="0" lang="en-US" sz="18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1800" spc="-1" strike="noStrike">
                <a:solidFill>
                  <a:srgbClr val="000000"/>
                </a:solidFill>
                <a:latin typeface="Times New Roman"/>
              </a:rPr>
              <a:t> </a:t>
            </a:r>
            <a:r>
              <a:rPr b="0" lang="en-US" sz="1800" spc="-1" strike="noStrike">
                <a:solidFill>
                  <a:srgbClr val="000000"/>
                </a:solidFill>
                <a:latin typeface="Times New Roman"/>
              </a:rPr>
              <a:t>It is very low cost and compact , quite simple.</a:t>
            </a:r>
            <a:endParaRPr b="0" lang="en-US" sz="1800" spc="-1" strike="noStrike">
              <a:solidFill>
                <a:srgbClr val="404040"/>
              </a:solidFill>
              <a:latin typeface="Trebuchet MS"/>
            </a:endParaRPr>
          </a:p>
          <a:p>
            <a:pPr indent="0" algn="just">
              <a:lnSpc>
                <a:spcPct val="100000"/>
              </a:lnSpc>
              <a:spcBef>
                <a:spcPts val="1001"/>
              </a:spcBef>
              <a:buNone/>
            </a:pPr>
            <a:endParaRPr b="0" lang="en-US" sz="18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1800" spc="-1" strike="noStrike">
                <a:solidFill>
                  <a:srgbClr val="000000"/>
                </a:solidFill>
                <a:latin typeface="Times New Roman"/>
              </a:rPr>
              <a:t> </a:t>
            </a:r>
            <a:r>
              <a:rPr b="0" lang="en-US" sz="1800" spc="-1" strike="noStrike">
                <a:solidFill>
                  <a:srgbClr val="000000"/>
                </a:solidFill>
                <a:latin typeface="Times New Roman"/>
              </a:rPr>
              <a:t>We will get approx right reading once we connected.</a:t>
            </a:r>
            <a:endParaRPr b="0" lang="en-US" sz="1800" spc="-1" strike="noStrike">
              <a:solidFill>
                <a:srgbClr val="404040"/>
              </a:solidFill>
              <a:latin typeface="Trebuchet MS"/>
            </a:endParaRPr>
          </a:p>
          <a:p>
            <a:pPr indent="0" algn="just">
              <a:lnSpc>
                <a:spcPct val="100000"/>
              </a:lnSpc>
              <a:spcBef>
                <a:spcPts val="1001"/>
              </a:spcBef>
              <a:buNone/>
            </a:pPr>
            <a:endParaRPr b="0" lang="en-US" sz="18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1800" spc="-1" strike="noStrike">
                <a:solidFill>
                  <a:srgbClr val="000000"/>
                </a:solidFill>
                <a:latin typeface="Times New Roman"/>
              </a:rPr>
              <a:t> </a:t>
            </a:r>
            <a:r>
              <a:rPr b="0" lang="en-US" sz="1800" spc="-1" strike="noStrike">
                <a:solidFill>
                  <a:srgbClr val="000000"/>
                </a:solidFill>
                <a:latin typeface="Times New Roman"/>
              </a:rPr>
              <a:t>It does not create any noise.</a:t>
            </a:r>
            <a:endParaRPr b="0" lang="en-US" sz="1800" spc="-1" strike="noStrike">
              <a:solidFill>
                <a:srgbClr val="404040"/>
              </a:solidFill>
              <a:latin typeface="Trebuchet MS"/>
            </a:endParaRPr>
          </a:p>
        </p:txBody>
      </p:sp>
      <p:sp>
        <p:nvSpPr>
          <p:cNvPr id="200" name="PlaceHolder 4"/>
          <p:cNvSpPr>
            <a:spLocks noGrp="1"/>
          </p:cNvSpPr>
          <p:nvPr>
            <p:ph/>
          </p:nvPr>
        </p:nvSpPr>
        <p:spPr>
          <a:xfrm>
            <a:off x="4649760" y="1484640"/>
            <a:ext cx="3090240" cy="576000"/>
          </a:xfrm>
          <a:prstGeom prst="rect">
            <a:avLst/>
          </a:prstGeom>
          <a:noFill/>
          <a:ln w="0">
            <a:noFill/>
          </a:ln>
        </p:spPr>
        <p:txBody>
          <a:bodyPr anchor="b">
            <a:normAutofit/>
          </a:bodyPr>
          <a:p>
            <a:pPr indent="0">
              <a:lnSpc>
                <a:spcPct val="100000"/>
              </a:lnSpc>
              <a:spcBef>
                <a:spcPts val="1001"/>
              </a:spcBef>
              <a:buNone/>
              <a:tabLst>
                <a:tab algn="l" pos="0"/>
              </a:tabLst>
            </a:pPr>
            <a:r>
              <a:rPr b="0" lang="en-US" sz="2200" spc="-1" strike="noStrike">
                <a:solidFill>
                  <a:srgbClr val="000000"/>
                </a:solidFill>
                <a:latin typeface="Times New Roman"/>
              </a:rPr>
              <a:t>Disadvantage</a:t>
            </a:r>
            <a:endParaRPr b="0" lang="en-US" sz="2200" spc="-1" strike="noStrike">
              <a:solidFill>
                <a:srgbClr val="404040"/>
              </a:solidFill>
              <a:latin typeface="Trebuchet MS"/>
            </a:endParaRPr>
          </a:p>
        </p:txBody>
      </p:sp>
      <p:sp>
        <p:nvSpPr>
          <p:cNvPr id="201" name="PlaceHolder 5"/>
          <p:cNvSpPr>
            <a:spLocks noGrp="1"/>
          </p:cNvSpPr>
          <p:nvPr>
            <p:ph/>
          </p:nvPr>
        </p:nvSpPr>
        <p:spPr>
          <a:xfrm>
            <a:off x="4645080" y="2174760"/>
            <a:ext cx="4041360" cy="4278240"/>
          </a:xfrm>
          <a:prstGeom prst="rect">
            <a:avLst/>
          </a:prstGeom>
          <a:noFill/>
          <a:ln w="0">
            <a:noFill/>
          </a:ln>
        </p:spPr>
        <p:txBody>
          <a:bodyPr anchor="t">
            <a:normAutofit fontScale="90000"/>
          </a:bodyPr>
          <a:p>
            <a:pPr marL="343080" indent="-343080" algn="just">
              <a:lnSpc>
                <a:spcPct val="100000"/>
              </a:lnSpc>
              <a:spcBef>
                <a:spcPts val="1001"/>
              </a:spcBef>
              <a:buClr>
                <a:srgbClr val="90c226"/>
              </a:buClr>
              <a:buSzPct val="80000"/>
              <a:buFont typeface="Wingdings 3" charset="2"/>
              <a:buChar char=""/>
            </a:pPr>
            <a:r>
              <a:rPr b="0" lang="en-US" sz="1800" spc="-1" strike="noStrike">
                <a:solidFill>
                  <a:srgbClr val="000000"/>
                </a:solidFill>
                <a:latin typeface="Times New Roman"/>
              </a:rPr>
              <a:t> </a:t>
            </a:r>
            <a:r>
              <a:rPr b="0" lang="en-US" sz="1800" spc="-1" strike="noStrike">
                <a:solidFill>
                  <a:srgbClr val="000000"/>
                </a:solidFill>
                <a:latin typeface="Times New Roman"/>
              </a:rPr>
              <a:t>It is not accurate and having some % of error.</a:t>
            </a:r>
            <a:endParaRPr b="0" lang="en-US" sz="1800" spc="-1" strike="noStrike">
              <a:solidFill>
                <a:srgbClr val="404040"/>
              </a:solidFill>
              <a:latin typeface="Trebuchet MS"/>
            </a:endParaRPr>
          </a:p>
          <a:p>
            <a:pPr indent="0" algn="just">
              <a:lnSpc>
                <a:spcPct val="100000"/>
              </a:lnSpc>
              <a:spcBef>
                <a:spcPts val="1001"/>
              </a:spcBef>
              <a:buNone/>
            </a:pPr>
            <a:endParaRPr b="0" lang="en-US" sz="18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1800" spc="-1" strike="noStrike">
                <a:solidFill>
                  <a:srgbClr val="000000"/>
                </a:solidFill>
                <a:latin typeface="Times New Roman"/>
              </a:rPr>
              <a:t> </a:t>
            </a:r>
            <a:r>
              <a:rPr b="0" lang="en-US" sz="1800" spc="-1" strike="noStrike">
                <a:solidFill>
                  <a:srgbClr val="000000"/>
                </a:solidFill>
                <a:latin typeface="Times New Roman"/>
              </a:rPr>
              <a:t>PC is must as there is no external display.</a:t>
            </a:r>
            <a:endParaRPr b="0" lang="en-US" sz="1800" spc="-1" strike="noStrike">
              <a:solidFill>
                <a:srgbClr val="404040"/>
              </a:solidFill>
              <a:latin typeface="Trebuchet MS"/>
            </a:endParaRPr>
          </a:p>
          <a:p>
            <a:pPr indent="0" algn="just">
              <a:lnSpc>
                <a:spcPct val="100000"/>
              </a:lnSpc>
              <a:spcBef>
                <a:spcPts val="1001"/>
              </a:spcBef>
              <a:buNone/>
            </a:pPr>
            <a:endParaRPr b="0" lang="en-US" sz="18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1800" spc="-1" strike="noStrike">
                <a:solidFill>
                  <a:srgbClr val="000000"/>
                </a:solidFill>
                <a:latin typeface="Times New Roman"/>
              </a:rPr>
              <a:t> </a:t>
            </a:r>
            <a:r>
              <a:rPr b="0" lang="en-US" sz="1800" spc="-1" strike="noStrike">
                <a:solidFill>
                  <a:srgbClr val="000000"/>
                </a:solidFill>
                <a:latin typeface="Times New Roman"/>
              </a:rPr>
              <a:t>But now it is in open, no case is used to protect, may be in future.</a:t>
            </a:r>
            <a:endParaRPr b="0" lang="en-US" sz="1800" spc="-1" strike="noStrike">
              <a:solidFill>
                <a:srgbClr val="404040"/>
              </a:solidFill>
              <a:latin typeface="Trebuchet MS"/>
            </a:endParaRPr>
          </a:p>
          <a:p>
            <a:pPr indent="0" algn="just">
              <a:lnSpc>
                <a:spcPct val="100000"/>
              </a:lnSpc>
              <a:spcBef>
                <a:spcPts val="1001"/>
              </a:spcBef>
              <a:buNone/>
            </a:pPr>
            <a:endParaRPr b="0" lang="en-US" sz="18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1800" spc="-1" strike="noStrike">
                <a:solidFill>
                  <a:srgbClr val="000000"/>
                </a:solidFill>
                <a:latin typeface="Times New Roman"/>
              </a:rPr>
              <a:t> </a:t>
            </a:r>
            <a:r>
              <a:rPr b="0" lang="en-US" sz="1800" spc="-1" strike="noStrike">
                <a:solidFill>
                  <a:srgbClr val="000000"/>
                </a:solidFill>
                <a:latin typeface="Times New Roman"/>
              </a:rPr>
              <a:t>It can not analyze high frequency sharp rise.</a:t>
            </a:r>
            <a:endParaRPr b="0" lang="en-US" sz="1800" spc="-1" strike="noStrike">
              <a:solidFill>
                <a:srgbClr val="404040"/>
              </a:solidFill>
              <a:latin typeface="Trebuchet MS"/>
            </a:endParaRPr>
          </a:p>
          <a:p>
            <a:pPr indent="0" algn="just">
              <a:lnSpc>
                <a:spcPct val="100000"/>
              </a:lnSpc>
              <a:spcBef>
                <a:spcPts val="1001"/>
              </a:spcBef>
              <a:buNone/>
            </a:pPr>
            <a:endParaRPr b="0" lang="en-US" sz="18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1800" spc="-1" strike="noStrike">
                <a:solidFill>
                  <a:srgbClr val="000000"/>
                </a:solidFill>
                <a:latin typeface="Times New Roman"/>
              </a:rPr>
              <a:t> </a:t>
            </a:r>
            <a:r>
              <a:rPr b="0" lang="en-US" sz="1800" spc="-1" strike="noStrike">
                <a:solidFill>
                  <a:srgbClr val="000000"/>
                </a:solidFill>
                <a:latin typeface="Times New Roman"/>
              </a:rPr>
              <a:t>It will only analyze in real time as there is no storage memory.</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395640" y="452160"/>
            <a:ext cx="6347520" cy="744480"/>
          </a:xfrm>
          <a:prstGeom prst="rect">
            <a:avLst/>
          </a:prstGeom>
          <a:noFill/>
          <a:ln w="0">
            <a:noFill/>
          </a:ln>
        </p:spPr>
        <p:txBody>
          <a:bodyPr anchor="t">
            <a:normAutofit/>
          </a:bodyPr>
          <a:p>
            <a:pPr indent="0">
              <a:lnSpc>
                <a:spcPct val="100000"/>
              </a:lnSpc>
              <a:buNone/>
            </a:pPr>
            <a:r>
              <a:rPr b="1" lang="en-US" sz="3000" spc="-1" strike="noStrike" u="sng">
                <a:solidFill>
                  <a:schemeClr val="accent1"/>
                </a:solidFill>
                <a:uFillTx/>
                <a:latin typeface="Times New Roman"/>
              </a:rPr>
              <a:t>FUTURE ASPACTS</a:t>
            </a:r>
            <a:endParaRPr b="0" lang="en-US" sz="3000" spc="-1" strike="noStrike">
              <a:solidFill>
                <a:srgbClr val="000000"/>
              </a:solidFill>
              <a:latin typeface="Trebuchet MS"/>
            </a:endParaRPr>
          </a:p>
        </p:txBody>
      </p:sp>
      <p:sp>
        <p:nvSpPr>
          <p:cNvPr id="203" name="PlaceHolder 2"/>
          <p:cNvSpPr>
            <a:spLocks noGrp="1"/>
          </p:cNvSpPr>
          <p:nvPr>
            <p:ph/>
          </p:nvPr>
        </p:nvSpPr>
        <p:spPr>
          <a:xfrm>
            <a:off x="323640" y="1628640"/>
            <a:ext cx="8210520" cy="4896360"/>
          </a:xfrm>
          <a:prstGeom prst="rect">
            <a:avLst/>
          </a:prstGeom>
          <a:noFill/>
          <a:ln w="0">
            <a:noFill/>
          </a:ln>
        </p:spPr>
        <p:txBody>
          <a:bodyPr anchor="t">
            <a:normAutofit/>
          </a:bodyPr>
          <a:p>
            <a:pPr indent="0" algn="just">
              <a:lnSpc>
                <a:spcPct val="100000"/>
              </a:lnSpc>
              <a:spcBef>
                <a:spcPts val="1001"/>
              </a:spcBef>
              <a:buNone/>
              <a:tabLst>
                <a:tab algn="l" pos="0"/>
              </a:tabLst>
            </a:pPr>
            <a:r>
              <a:rPr b="0" lang="en-US" sz="2200" spc="-1" strike="noStrike">
                <a:solidFill>
                  <a:srgbClr val="0d0d0d"/>
                </a:solidFill>
                <a:latin typeface="Times New Roman"/>
              </a:rPr>
              <a:t>In future, we can upgrade our ‘Arduinoscope’ in many ways. First of all, it is having signal channel which we can later develop it into double channel . Secondly , also we can upgrade the software which will make it more advance . Thirdly we can add storage memory , with the help of it data can be storage for a long time . Fourthly , we can add case to protect it from dust and to look more attractive and unique. Fifth , we will try to look more addition of more features to make it more accurate . So that it will be use in other electronics projects.</a:t>
            </a:r>
            <a:endParaRPr b="0" lang="en-US" sz="22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609480"/>
            <a:ext cx="6347520" cy="1320480"/>
          </a:xfrm>
          <a:prstGeom prst="rect">
            <a:avLst/>
          </a:prstGeom>
          <a:noFill/>
          <a:ln w="0">
            <a:noFill/>
          </a:ln>
        </p:spPr>
        <p:txBody>
          <a:bodyPr anchor="t">
            <a:normAutofit/>
          </a:bodyPr>
          <a:p>
            <a:pPr indent="0">
              <a:lnSpc>
                <a:spcPct val="100000"/>
              </a:lnSpc>
              <a:buNone/>
            </a:pPr>
            <a:r>
              <a:rPr b="1" lang="en-US" sz="3000" spc="-1" strike="noStrike" u="sng">
                <a:solidFill>
                  <a:schemeClr val="accent1"/>
                </a:solidFill>
                <a:uFillTx/>
                <a:latin typeface="Times New Roman"/>
              </a:rPr>
              <a:t>CONCLUSION</a:t>
            </a:r>
            <a:endParaRPr b="0" lang="en-US" sz="3000" spc="-1" strike="noStrike">
              <a:solidFill>
                <a:srgbClr val="000000"/>
              </a:solidFill>
              <a:latin typeface="Trebuchet MS"/>
            </a:endParaRPr>
          </a:p>
        </p:txBody>
      </p:sp>
      <p:sp>
        <p:nvSpPr>
          <p:cNvPr id="205" name="TextBox 3"/>
          <p:cNvSpPr/>
          <p:nvPr/>
        </p:nvSpPr>
        <p:spPr>
          <a:xfrm>
            <a:off x="357120" y="1857240"/>
            <a:ext cx="6929280" cy="3413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2000" spc="-1" strike="noStrike">
                <a:solidFill>
                  <a:srgbClr val="000000"/>
                </a:solidFill>
                <a:latin typeface="Times New Roman"/>
              </a:rPr>
              <a:t>In This Project , We Learned the study of Arduino ,and  successfully made the pc based Arduinoscope, which is very  helpful and an important electronics device. We gave our best to make this project  “Arduinoscope” compact and in low cost under the budget of  Rs.1000/-</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a:lnSpc>
                <a:spcPct val="100000"/>
              </a:lnSpc>
            </a:pPr>
            <a:r>
              <a:rPr b="0" lang="en-GB" sz="2000" spc="-1" strike="noStrike">
                <a:solidFill>
                  <a:srgbClr val="000000"/>
                </a:solidFill>
                <a:latin typeface="Times New Roman"/>
              </a:rPr>
              <a:t>We are very glad to complete this project with in the prescribed time and come across many new technologies. We want to convey our thanks to all who help us in different ways.</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609480"/>
            <a:ext cx="6347520" cy="1320480"/>
          </a:xfrm>
          <a:prstGeom prst="rect">
            <a:avLst/>
          </a:prstGeom>
          <a:noFill/>
          <a:ln w="0">
            <a:noFill/>
          </a:ln>
        </p:spPr>
        <p:txBody>
          <a:bodyPr anchor="t">
            <a:noAutofit/>
          </a:bodyPr>
          <a:p>
            <a:pPr indent="0">
              <a:lnSpc>
                <a:spcPct val="100000"/>
              </a:lnSpc>
              <a:buNone/>
            </a:pPr>
            <a:r>
              <a:rPr b="1" lang="en-US" sz="4000" spc="-1" strike="noStrike" u="sng">
                <a:solidFill>
                  <a:schemeClr val="accent2">
                    <a:lumMod val="60000"/>
                    <a:lumOff val="40000"/>
                  </a:schemeClr>
                </a:solidFill>
                <a:uFillTx/>
                <a:latin typeface="Times New Roman"/>
              </a:rPr>
              <a:t>REFERENCE</a:t>
            </a:r>
            <a:br>
              <a:rPr sz="3600"/>
            </a:br>
            <a:endParaRPr b="0" lang="en-US" sz="4000" spc="-1" strike="noStrike">
              <a:solidFill>
                <a:srgbClr val="000000"/>
              </a:solidFill>
              <a:latin typeface="Trebuchet MS"/>
            </a:endParaRPr>
          </a:p>
        </p:txBody>
      </p:sp>
      <p:sp>
        <p:nvSpPr>
          <p:cNvPr id="207" name="PlaceHolder 2"/>
          <p:cNvSpPr>
            <a:spLocks noGrp="1"/>
          </p:cNvSpPr>
          <p:nvPr>
            <p:ph/>
          </p:nvPr>
        </p:nvSpPr>
        <p:spPr>
          <a:xfrm>
            <a:off x="609480" y="2160720"/>
            <a:ext cx="6347520" cy="3880440"/>
          </a:xfrm>
          <a:prstGeom prst="rect">
            <a:avLst/>
          </a:prstGeom>
          <a:noFill/>
          <a:ln w="0">
            <a:noFill/>
          </a:ln>
        </p:spPr>
        <p:txBody>
          <a:bodyPr anchor="t">
            <a:noAutofit/>
          </a:bodyPr>
          <a:p>
            <a:pPr marL="343080" indent="-343080">
              <a:lnSpc>
                <a:spcPct val="100000"/>
              </a:lnSpc>
              <a:spcBef>
                <a:spcPts val="1001"/>
              </a:spcBef>
              <a:buClr>
                <a:srgbClr val="90c226"/>
              </a:buClr>
              <a:buSzPct val="80000"/>
              <a:buFont typeface="Wingdings 3" charset="2"/>
              <a:buChar char=""/>
            </a:pPr>
            <a:r>
              <a:rPr b="0" lang="en-US" sz="1800" spc="-1" strike="noStrike" u="sng">
                <a:solidFill>
                  <a:srgbClr val="b2d76d"/>
                </a:solidFill>
                <a:uFillTx/>
                <a:latin typeface="Trebuchet MS"/>
                <a:hlinkClick r:id="rId1"/>
              </a:rPr>
              <a:t>https://en.wikipedia.org/wiki/Digital_storage_oscilloscope</a:t>
            </a:r>
            <a:endParaRPr b="0" lang="en-US" sz="1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1800" spc="-1" strike="noStrike" u="sng">
                <a:solidFill>
                  <a:srgbClr val="b2d76d"/>
                </a:solidFill>
                <a:uFillTx/>
                <a:latin typeface="Trebuchet MS"/>
                <a:hlinkClick r:id="rId2"/>
              </a:rPr>
              <a:t>https://en.wikipedia.org/wiki/Pulse-width_modulation</a:t>
            </a:r>
            <a:endParaRPr b="0" lang="en-US" sz="1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1800" spc="-1" strike="noStrike" u="sng">
                <a:solidFill>
                  <a:srgbClr val="b2d76d"/>
                </a:solidFill>
                <a:uFillTx/>
                <a:latin typeface="Trebuchet MS"/>
                <a:hlinkClick r:id="rId3"/>
              </a:rPr>
              <a:t>https://www.arduino.cc/en/guide/introduction</a:t>
            </a:r>
            <a:endParaRPr b="0" lang="en-US" sz="1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1800" spc="-1" strike="noStrike" u="sng">
                <a:solidFill>
                  <a:srgbClr val="b2d76d"/>
                </a:solidFill>
                <a:uFillTx/>
                <a:latin typeface="Trebuchet MS"/>
                <a:hlinkClick r:id="rId4"/>
              </a:rPr>
              <a:t>https://www.allaboutcircuits.com/video-tutorials/ac-and-dc-signals/</a:t>
            </a:r>
            <a:endParaRPr b="0" lang="en-US" sz="1800" spc="-1" strike="noStrike">
              <a:solidFill>
                <a:srgbClr val="404040"/>
              </a:solidFill>
              <a:latin typeface="Trebuchet MS"/>
            </a:endParaRPr>
          </a:p>
          <a:p>
            <a:pPr marL="343080" indent="-343080">
              <a:lnSpc>
                <a:spcPct val="100000"/>
              </a:lnSpc>
              <a:spcBef>
                <a:spcPts val="1001"/>
              </a:spcBef>
              <a:buClr>
                <a:srgbClr val="90c226"/>
              </a:buClr>
              <a:buSzPct val="80000"/>
              <a:buFont typeface="Wingdings 3" charset="2"/>
              <a:buChar char=""/>
            </a:pPr>
            <a:r>
              <a:rPr b="0" lang="en-US" sz="1800" spc="-1" strike="noStrike" u="sng">
                <a:solidFill>
                  <a:srgbClr val="b2d76d"/>
                </a:solidFill>
                <a:uFillTx/>
                <a:latin typeface="Trebuchet MS"/>
                <a:hlinkClick r:id="rId5"/>
              </a:rPr>
              <a:t>https://www.engineersgarage.com/what_is/what-is-breadboard/</a:t>
            </a: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Content Placeholder 4" descr="thankyou__FillWzcwMCw0NDBd.jpg"/>
          <p:cNvPicPr/>
          <p:nvPr/>
        </p:nvPicPr>
        <p:blipFill>
          <a:blip r:embed="rId1"/>
          <a:stretch/>
        </p:blipFill>
        <p:spPr>
          <a:xfrm>
            <a:off x="696240" y="1214280"/>
            <a:ext cx="6174720" cy="38811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50920"/>
            <a:ext cx="6347520" cy="1320480"/>
          </a:xfrm>
          <a:prstGeom prst="rect">
            <a:avLst/>
          </a:prstGeom>
          <a:noFill/>
          <a:ln w="0">
            <a:noFill/>
          </a:ln>
        </p:spPr>
        <p:txBody>
          <a:bodyPr anchor="t">
            <a:normAutofit/>
          </a:bodyPr>
          <a:p>
            <a:pPr indent="0">
              <a:lnSpc>
                <a:spcPct val="100000"/>
              </a:lnSpc>
              <a:buNone/>
            </a:pPr>
            <a:r>
              <a:rPr b="1" lang="en-US" sz="4000" spc="-1" strike="noStrike" u="sng">
                <a:solidFill>
                  <a:schemeClr val="accent1"/>
                </a:solidFill>
                <a:uFillTx/>
                <a:latin typeface="Times New Roman"/>
              </a:rPr>
              <a:t>INDEX</a:t>
            </a:r>
            <a:endParaRPr b="0" lang="en-US" sz="4000" spc="-1" strike="noStrike">
              <a:solidFill>
                <a:srgbClr val="000000"/>
              </a:solidFill>
              <a:latin typeface="Trebuchet MS"/>
            </a:endParaRPr>
          </a:p>
        </p:txBody>
      </p:sp>
      <p:sp>
        <p:nvSpPr>
          <p:cNvPr id="175" name="PlaceHolder 2"/>
          <p:cNvSpPr>
            <a:spLocks noGrp="1"/>
          </p:cNvSpPr>
          <p:nvPr>
            <p:ph/>
          </p:nvPr>
        </p:nvSpPr>
        <p:spPr>
          <a:xfrm>
            <a:off x="428760" y="1214280"/>
            <a:ext cx="7202520" cy="5229000"/>
          </a:xfrm>
          <a:prstGeom prst="rect">
            <a:avLst/>
          </a:prstGeom>
          <a:noFill/>
          <a:ln w="0">
            <a:noFill/>
          </a:ln>
        </p:spPr>
        <p:txBody>
          <a:bodyPr anchor="t">
            <a:noAutofit/>
          </a:bodyPr>
          <a:p>
            <a:pPr marL="343080" indent="-343080" algn="just">
              <a:lnSpc>
                <a:spcPct val="100000"/>
              </a:lnSpc>
              <a:spcBef>
                <a:spcPts val="1001"/>
              </a:spcBef>
              <a:buClr>
                <a:srgbClr val="90c226"/>
              </a:buClr>
              <a:buSzPct val="80000"/>
              <a:buFont typeface="Wingdings 3" charset="2"/>
              <a:buChar char=""/>
            </a:pPr>
            <a:r>
              <a:rPr b="0" lang="en-US" sz="2000" spc="-1" strike="noStrike">
                <a:solidFill>
                  <a:srgbClr val="000000"/>
                </a:solidFill>
                <a:latin typeface="Times New Roman"/>
              </a:rPr>
              <a:t>INTRODUCTION</a:t>
            </a:r>
            <a:endParaRPr b="0" lang="en-US" sz="20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2000" spc="-1" strike="noStrike">
                <a:solidFill>
                  <a:srgbClr val="000000"/>
                </a:solidFill>
                <a:latin typeface="Times New Roman"/>
              </a:rPr>
              <a:t>WHAT IS DSO??</a:t>
            </a:r>
            <a:endParaRPr b="0" lang="en-US" sz="20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2000" spc="-1" strike="noStrike">
                <a:solidFill>
                  <a:srgbClr val="000000"/>
                </a:solidFill>
                <a:latin typeface="Times New Roman"/>
              </a:rPr>
              <a:t>DSO WAVEFORM</a:t>
            </a:r>
            <a:endParaRPr b="0" lang="en-US" sz="20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IN" sz="2000" spc="-1" strike="noStrike">
                <a:solidFill>
                  <a:srgbClr val="000000"/>
                </a:solidFill>
                <a:latin typeface="Times New Roman"/>
              </a:rPr>
              <a:t>ARDUINOSCOPE</a:t>
            </a:r>
            <a:endParaRPr b="0" lang="en-US" sz="20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IN" sz="2000" spc="-1" strike="noStrike">
                <a:solidFill>
                  <a:srgbClr val="000000"/>
                </a:solidFill>
                <a:latin typeface="Times New Roman"/>
              </a:rPr>
              <a:t>COMPONENTS REQUIRED</a:t>
            </a:r>
            <a:endParaRPr b="0" lang="en-US" sz="20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2000" spc="-1" strike="noStrike">
                <a:solidFill>
                  <a:srgbClr val="000000"/>
                </a:solidFill>
                <a:latin typeface="Times New Roman"/>
              </a:rPr>
              <a:t>CIRCUIT DIAGRAM</a:t>
            </a:r>
            <a:endParaRPr b="0" lang="en-US" sz="20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2000" spc="-1" strike="noStrike">
                <a:solidFill>
                  <a:srgbClr val="000000"/>
                </a:solidFill>
                <a:latin typeface="Times New Roman"/>
              </a:rPr>
              <a:t>APPLICATION</a:t>
            </a:r>
            <a:endParaRPr b="0" lang="en-US" sz="20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2000" spc="-1" strike="noStrike">
                <a:solidFill>
                  <a:srgbClr val="000000"/>
                </a:solidFill>
                <a:latin typeface="Times New Roman"/>
              </a:rPr>
              <a:t>FUTURE ASPACTS</a:t>
            </a:r>
            <a:endParaRPr b="0" lang="en-US" sz="20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IN" sz="2000" spc="-1" strike="noStrike">
                <a:solidFill>
                  <a:srgbClr val="000000"/>
                </a:solidFill>
                <a:latin typeface="Times New Roman"/>
              </a:rPr>
              <a:t>CODE</a:t>
            </a:r>
            <a:endParaRPr b="0" lang="en-US" sz="20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IN" sz="2000" spc="-1" strike="noStrike">
                <a:solidFill>
                  <a:srgbClr val="000000"/>
                </a:solidFill>
                <a:latin typeface="Times New Roman"/>
              </a:rPr>
              <a:t>SOFTWARE</a:t>
            </a:r>
            <a:endParaRPr b="0" lang="en-US" sz="20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2000" spc="-1" strike="noStrike">
                <a:solidFill>
                  <a:srgbClr val="000000"/>
                </a:solidFill>
                <a:latin typeface="Times New Roman"/>
              </a:rPr>
              <a:t>ADVANTAGE &amp; DISADVANTAGE</a:t>
            </a:r>
            <a:endParaRPr b="0" lang="en-US" sz="20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2000" spc="-1" strike="noStrike">
                <a:solidFill>
                  <a:srgbClr val="000000"/>
                </a:solidFill>
                <a:latin typeface="Times New Roman"/>
              </a:rPr>
              <a:t>CONCLUSION</a:t>
            </a:r>
            <a:endParaRPr b="0" lang="en-US" sz="20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2000" spc="-1" strike="noStrike">
                <a:solidFill>
                  <a:srgbClr val="000000"/>
                </a:solidFill>
                <a:latin typeface="Times New Roman"/>
              </a:rPr>
              <a:t>REFERENCE</a:t>
            </a:r>
            <a:endParaRPr b="0" lang="en-US" sz="20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609480"/>
            <a:ext cx="6347520" cy="1320480"/>
          </a:xfrm>
          <a:prstGeom prst="rect">
            <a:avLst/>
          </a:prstGeom>
          <a:noFill/>
          <a:ln w="0">
            <a:noFill/>
          </a:ln>
        </p:spPr>
        <p:txBody>
          <a:bodyPr anchor="t">
            <a:normAutofit/>
          </a:bodyPr>
          <a:p>
            <a:pPr indent="0">
              <a:lnSpc>
                <a:spcPct val="100000"/>
              </a:lnSpc>
              <a:buNone/>
            </a:pPr>
            <a:r>
              <a:rPr b="1" lang="en-US" sz="3000" spc="-1" strike="noStrike" u="sng">
                <a:solidFill>
                  <a:schemeClr val="accent1"/>
                </a:solidFill>
                <a:uFillTx/>
                <a:latin typeface="Times New Roman"/>
              </a:rPr>
              <a:t>INTRODUCTION</a:t>
            </a:r>
            <a:endParaRPr b="0" lang="en-US" sz="3000" spc="-1" strike="noStrike">
              <a:solidFill>
                <a:srgbClr val="000000"/>
              </a:solidFill>
              <a:latin typeface="Trebuchet MS"/>
            </a:endParaRPr>
          </a:p>
        </p:txBody>
      </p:sp>
      <p:sp>
        <p:nvSpPr>
          <p:cNvPr id="177" name="PlaceHolder 2"/>
          <p:cNvSpPr>
            <a:spLocks noGrp="1"/>
          </p:cNvSpPr>
          <p:nvPr>
            <p:ph/>
          </p:nvPr>
        </p:nvSpPr>
        <p:spPr>
          <a:xfrm>
            <a:off x="323640" y="1340640"/>
            <a:ext cx="8229240" cy="5231160"/>
          </a:xfrm>
          <a:prstGeom prst="rect">
            <a:avLst/>
          </a:prstGeom>
          <a:noFill/>
          <a:ln w="0">
            <a:noFill/>
          </a:ln>
        </p:spPr>
        <p:txBody>
          <a:bodyPr anchor="t">
            <a:normAutofit fontScale="89000"/>
          </a:bodyPr>
          <a:p>
            <a:pPr marL="343080" indent="-343080" algn="just">
              <a:lnSpc>
                <a:spcPct val="100000"/>
              </a:lnSpc>
              <a:spcBef>
                <a:spcPts val="1001"/>
              </a:spcBef>
              <a:buClr>
                <a:srgbClr val="90c226"/>
              </a:buClr>
              <a:buSzPct val="80000"/>
              <a:buFont typeface="Wingdings 3" charset="2"/>
              <a:buChar char=""/>
            </a:pPr>
            <a:r>
              <a:rPr b="0" lang="en-US" sz="2400" spc="-1" strike="noStrike">
                <a:solidFill>
                  <a:srgbClr val="000000"/>
                </a:solidFill>
                <a:latin typeface="Times New Roman"/>
              </a:rPr>
              <a:t>It is a microcontroller based oscilloscope( Arduino Nano).</a:t>
            </a:r>
            <a:endParaRPr b="0" lang="en-US" sz="24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2400" spc="-1" strike="noStrike">
                <a:solidFill>
                  <a:srgbClr val="000000"/>
                </a:solidFill>
                <a:latin typeface="Times New Roman"/>
              </a:rPr>
              <a:t>PC based oscilloscope score over standalone oscilloscope due to their compact size, low cost and ability to do offline analysis.</a:t>
            </a:r>
            <a:endParaRPr b="0" lang="en-US" sz="24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2400" spc="-1" strike="noStrike">
                <a:solidFill>
                  <a:srgbClr val="000000"/>
                </a:solidFill>
                <a:latin typeface="Times New Roman"/>
              </a:rPr>
              <a:t>It is made up of very few components, so that everyone can afford it. Generally, the cost of an oscilloscope is around Rs.50,000 to 60,000. But this arduinoscope which is made by us is under the budged of Rs.1000.</a:t>
            </a:r>
            <a:endParaRPr b="0" lang="en-US" sz="24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2400" spc="-1" strike="noStrike">
                <a:solidFill>
                  <a:srgbClr val="000000"/>
                </a:solidFill>
                <a:latin typeface="Times New Roman"/>
              </a:rPr>
              <a:t> </a:t>
            </a:r>
            <a:r>
              <a:rPr b="0" lang="en-US" sz="2400" spc="-1" strike="noStrike">
                <a:solidFill>
                  <a:srgbClr val="000000"/>
                </a:solidFill>
                <a:latin typeface="Times New Roman"/>
              </a:rPr>
              <a:t>This is a DIY Oscilloscope and its work is to measure frequency, waveforms and determine voltage levels.</a:t>
            </a:r>
            <a:endParaRPr b="0" lang="en-US" sz="24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2400" spc="-1" strike="noStrike">
                <a:solidFill>
                  <a:srgbClr val="000000"/>
                </a:solidFill>
                <a:latin typeface="Times New Roman"/>
              </a:rPr>
              <a:t> </a:t>
            </a:r>
            <a:r>
              <a:rPr b="0" lang="en-US" sz="2400" spc="-1" strike="noStrike">
                <a:solidFill>
                  <a:srgbClr val="000000"/>
                </a:solidFill>
                <a:latin typeface="Times New Roman"/>
              </a:rPr>
              <a:t>Atmega 328p SMD microcontroller is used and also Arduino Nano is implemented.</a:t>
            </a:r>
            <a:endParaRPr b="0" lang="en-US" sz="2400" spc="-1" strike="noStrike">
              <a:solidFill>
                <a:srgbClr val="404040"/>
              </a:solidFill>
              <a:latin typeface="Trebuchet MS"/>
            </a:endParaRPr>
          </a:p>
          <a:p>
            <a:pPr marL="343080" indent="-343080" algn="just">
              <a:lnSpc>
                <a:spcPct val="100000"/>
              </a:lnSpc>
              <a:spcBef>
                <a:spcPts val="1001"/>
              </a:spcBef>
              <a:buClr>
                <a:srgbClr val="90c226"/>
              </a:buClr>
              <a:buSzPct val="80000"/>
              <a:buFont typeface="Wingdings 3" charset="2"/>
              <a:buChar char=""/>
            </a:pPr>
            <a:r>
              <a:rPr b="0" lang="en-US" sz="2400" spc="-1" strike="noStrike">
                <a:solidFill>
                  <a:srgbClr val="000000"/>
                </a:solidFill>
                <a:latin typeface="Times New Roman"/>
              </a:rPr>
              <a:t>As it is reprogrammable , if we have any issue we can change it so easily , and it is also having PMW signal generator with the help of this we can change amplitude duty cycle etc.</a:t>
            </a:r>
            <a:endParaRPr b="0" lang="en-US" sz="2400" spc="-1" strike="noStrike">
              <a:solidFill>
                <a:srgbClr val="404040"/>
              </a:solidFill>
              <a:latin typeface="Trebuchet MS"/>
            </a:endParaRPr>
          </a:p>
          <a:p>
            <a:pPr indent="0">
              <a:lnSpc>
                <a:spcPct val="100000"/>
              </a:lnSpc>
              <a:spcBef>
                <a:spcPts val="1001"/>
              </a:spcBef>
              <a:buNone/>
            </a:pP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Picture 6" descr=""/>
          <p:cNvPicPr/>
          <p:nvPr/>
        </p:nvPicPr>
        <p:blipFill>
          <a:blip r:embed="rId1"/>
          <a:srcRect l="2079" t="5131" r="0" b="2565"/>
          <a:stretch/>
        </p:blipFill>
        <p:spPr>
          <a:xfrm>
            <a:off x="5508000" y="2203200"/>
            <a:ext cx="3394080" cy="2082600"/>
          </a:xfrm>
          <a:prstGeom prst="rect">
            <a:avLst/>
          </a:prstGeom>
          <a:ln cap="sq" w="38100">
            <a:solidFill>
              <a:srgbClr val="000000"/>
            </a:solidFill>
            <a:miter/>
          </a:ln>
          <a:effectLst>
            <a:outerShdw algn="tl" blurRad="50760" dir="2700000" dist="37674" rotWithShape="0">
              <a:srgbClr val="000000">
                <a:alpha val="43000"/>
              </a:srgbClr>
            </a:outerShdw>
          </a:effectLst>
        </p:spPr>
      </p:pic>
      <p:sp>
        <p:nvSpPr>
          <p:cNvPr id="179" name="PlaceHolder 1"/>
          <p:cNvSpPr>
            <a:spLocks noGrp="1"/>
          </p:cNvSpPr>
          <p:nvPr>
            <p:ph type="title"/>
          </p:nvPr>
        </p:nvSpPr>
        <p:spPr>
          <a:xfrm>
            <a:off x="251640" y="485640"/>
            <a:ext cx="8229240" cy="1142640"/>
          </a:xfrm>
          <a:prstGeom prst="rect">
            <a:avLst/>
          </a:prstGeom>
          <a:noFill/>
          <a:ln w="0">
            <a:noFill/>
          </a:ln>
        </p:spPr>
        <p:txBody>
          <a:bodyPr anchor="t">
            <a:normAutofit/>
          </a:bodyPr>
          <a:p>
            <a:pPr indent="0">
              <a:lnSpc>
                <a:spcPct val="100000"/>
              </a:lnSpc>
              <a:buNone/>
            </a:pPr>
            <a:r>
              <a:rPr b="1" lang="en-US" sz="3000" spc="-1" strike="noStrike" u="sng">
                <a:solidFill>
                  <a:schemeClr val="accent1"/>
                </a:solidFill>
                <a:uFillTx/>
                <a:latin typeface="Times New Roman"/>
              </a:rPr>
              <a:t>WHAT IS DSO??</a:t>
            </a:r>
            <a:endParaRPr b="0" lang="en-US" sz="3000" spc="-1" strike="noStrike">
              <a:solidFill>
                <a:srgbClr val="000000"/>
              </a:solidFill>
              <a:latin typeface="Trebuchet MS"/>
            </a:endParaRPr>
          </a:p>
        </p:txBody>
      </p:sp>
      <p:sp>
        <p:nvSpPr>
          <p:cNvPr id="180" name="PlaceHolder 2"/>
          <p:cNvSpPr>
            <a:spLocks noGrp="1"/>
          </p:cNvSpPr>
          <p:nvPr>
            <p:ph/>
          </p:nvPr>
        </p:nvSpPr>
        <p:spPr>
          <a:xfrm>
            <a:off x="251640" y="1556640"/>
            <a:ext cx="5051520" cy="4680000"/>
          </a:xfrm>
          <a:prstGeom prst="rect">
            <a:avLst/>
          </a:prstGeom>
          <a:noFill/>
          <a:ln w="0">
            <a:noFill/>
          </a:ln>
        </p:spPr>
        <p:txBody>
          <a:bodyPr anchor="t">
            <a:normAutofit/>
          </a:bodyPr>
          <a:p>
            <a:pPr indent="0" algn="just">
              <a:lnSpc>
                <a:spcPct val="150000"/>
              </a:lnSpc>
              <a:spcBef>
                <a:spcPts val="1001"/>
              </a:spcBef>
              <a:buNone/>
              <a:tabLst>
                <a:tab algn="l" pos="0"/>
              </a:tabLst>
            </a:pPr>
            <a:r>
              <a:rPr b="0" lang="en-US" sz="2200" spc="-1" strike="noStrike">
                <a:solidFill>
                  <a:srgbClr val="000000"/>
                </a:solidFill>
                <a:latin typeface="Times New Roman"/>
              </a:rPr>
              <a:t>A digital storage oscilloscope (DSO) is an oscilloscope which stores and analyses the input signal digitally rather than using analog techniques. It is now the most common type of oscilloscope in use because of the advanced trigger, storage, display and measurement features which it typically provides.</a:t>
            </a:r>
            <a:endParaRPr b="0" lang="en-US" sz="22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609480"/>
            <a:ext cx="6347520" cy="1320480"/>
          </a:xfrm>
          <a:prstGeom prst="rect">
            <a:avLst/>
          </a:prstGeom>
          <a:noFill/>
          <a:ln w="0">
            <a:noFill/>
          </a:ln>
        </p:spPr>
        <p:txBody>
          <a:bodyPr anchor="t">
            <a:noAutofit/>
          </a:bodyPr>
          <a:p>
            <a:pPr indent="0">
              <a:lnSpc>
                <a:spcPct val="100000"/>
              </a:lnSpc>
              <a:buNone/>
            </a:pPr>
            <a:r>
              <a:rPr b="1" lang="en-US" sz="3000" spc="-1" strike="noStrike" u="sng">
                <a:solidFill>
                  <a:schemeClr val="accent1"/>
                </a:solidFill>
                <a:uFillTx/>
                <a:latin typeface="Times New Roman"/>
              </a:rPr>
              <a:t>DSO WAVEFORM</a:t>
            </a:r>
            <a:r>
              <a:rPr b="1" lang="en-US" sz="3600" spc="-1" strike="noStrike" u="sng">
                <a:solidFill>
                  <a:schemeClr val="accent1"/>
                </a:solidFill>
                <a:uFillTx/>
                <a:latin typeface="Trebuchet MS"/>
              </a:rPr>
              <a:t> </a:t>
            </a:r>
            <a:endParaRPr b="0" lang="en-US" sz="3600" spc="-1" strike="noStrike">
              <a:solidFill>
                <a:srgbClr val="000000"/>
              </a:solidFill>
              <a:latin typeface="Trebuchet MS"/>
            </a:endParaRPr>
          </a:p>
        </p:txBody>
      </p:sp>
      <p:sp>
        <p:nvSpPr>
          <p:cNvPr id="182" name="PlaceHolder 2"/>
          <p:cNvSpPr>
            <a:spLocks noGrp="1"/>
          </p:cNvSpPr>
          <p:nvPr>
            <p:ph/>
          </p:nvPr>
        </p:nvSpPr>
        <p:spPr>
          <a:xfrm>
            <a:off x="457200" y="1412640"/>
            <a:ext cx="5050440" cy="4608000"/>
          </a:xfrm>
          <a:prstGeom prst="rect">
            <a:avLst/>
          </a:prstGeom>
          <a:noFill/>
          <a:ln w="0">
            <a:noFill/>
          </a:ln>
        </p:spPr>
        <p:txBody>
          <a:bodyPr anchor="t">
            <a:normAutofit/>
          </a:bodyPr>
          <a:p>
            <a:pPr indent="0" algn="just">
              <a:lnSpc>
                <a:spcPct val="100000"/>
              </a:lnSpc>
              <a:spcBef>
                <a:spcPts val="1001"/>
              </a:spcBef>
              <a:buNone/>
              <a:tabLst>
                <a:tab algn="l" pos="0"/>
              </a:tabLst>
            </a:pPr>
            <a:r>
              <a:rPr b="0" lang="en-US" sz="2200" spc="-1" strike="noStrike">
                <a:solidFill>
                  <a:srgbClr val="000000"/>
                </a:solidFill>
                <a:latin typeface="Times New Roman"/>
              </a:rPr>
              <a:t>There are two types of waveform reconstructions they are linear interpolation and sinusoidal interpolation.</a:t>
            </a:r>
            <a:endParaRPr b="0" lang="en-US" sz="2200" spc="-1" strike="noStrike">
              <a:solidFill>
                <a:srgbClr val="404040"/>
              </a:solidFill>
              <a:latin typeface="Trebuchet MS"/>
            </a:endParaRPr>
          </a:p>
          <a:p>
            <a:pPr indent="0" algn="just">
              <a:lnSpc>
                <a:spcPct val="100000"/>
              </a:lnSpc>
              <a:spcBef>
                <a:spcPts val="1001"/>
              </a:spcBef>
              <a:buNone/>
              <a:tabLst>
                <a:tab algn="l" pos="0"/>
              </a:tabLst>
            </a:pPr>
            <a:endParaRPr b="0" lang="en-US" sz="2200" spc="-1" strike="noStrike">
              <a:solidFill>
                <a:srgbClr val="404040"/>
              </a:solidFill>
              <a:latin typeface="Trebuchet MS"/>
            </a:endParaRPr>
          </a:p>
          <a:p>
            <a:pPr indent="0" algn="just">
              <a:lnSpc>
                <a:spcPct val="100000"/>
              </a:lnSpc>
              <a:spcBef>
                <a:spcPts val="1001"/>
              </a:spcBef>
              <a:buNone/>
              <a:tabLst>
                <a:tab algn="l" pos="0"/>
              </a:tabLst>
            </a:pPr>
            <a:r>
              <a:rPr b="0" lang="en-US" sz="2200" spc="-1" strike="noStrike">
                <a:solidFill>
                  <a:srgbClr val="000000"/>
                </a:solidFill>
                <a:latin typeface="Times New Roman"/>
              </a:rPr>
              <a:t> </a:t>
            </a:r>
            <a:r>
              <a:rPr b="1" lang="en-US" sz="2200" spc="-1" strike="noStrike">
                <a:solidFill>
                  <a:srgbClr val="000000"/>
                </a:solidFill>
                <a:latin typeface="Times New Roman"/>
              </a:rPr>
              <a:t>1.Linear Interpolation:-</a:t>
            </a:r>
            <a:r>
              <a:rPr b="0" lang="en-US" sz="2200" spc="-1" strike="noStrike">
                <a:solidFill>
                  <a:srgbClr val="000000"/>
                </a:solidFill>
                <a:latin typeface="Times New Roman"/>
              </a:rPr>
              <a:t> In Linear interpolation, the dots are joined by straight Line.</a:t>
            </a:r>
            <a:endParaRPr b="0" lang="en-US" sz="2200" spc="-1" strike="noStrike">
              <a:solidFill>
                <a:srgbClr val="404040"/>
              </a:solidFill>
              <a:latin typeface="Trebuchet MS"/>
            </a:endParaRPr>
          </a:p>
          <a:p>
            <a:pPr indent="0" algn="just">
              <a:lnSpc>
                <a:spcPct val="100000"/>
              </a:lnSpc>
              <a:spcBef>
                <a:spcPts val="1001"/>
              </a:spcBef>
              <a:buNone/>
              <a:tabLst>
                <a:tab algn="l" pos="0"/>
              </a:tabLst>
            </a:pPr>
            <a:r>
              <a:rPr b="0" lang="en-US" sz="2200" spc="-1" strike="noStrike">
                <a:solidFill>
                  <a:srgbClr val="000000"/>
                </a:solidFill>
                <a:latin typeface="Times New Roman"/>
              </a:rPr>
              <a:t> </a:t>
            </a:r>
            <a:endParaRPr b="0" lang="en-US" sz="2200" spc="-1" strike="noStrike">
              <a:solidFill>
                <a:srgbClr val="404040"/>
              </a:solidFill>
              <a:latin typeface="Trebuchet MS"/>
            </a:endParaRPr>
          </a:p>
          <a:p>
            <a:pPr indent="0" algn="just">
              <a:lnSpc>
                <a:spcPct val="100000"/>
              </a:lnSpc>
              <a:spcBef>
                <a:spcPts val="1001"/>
              </a:spcBef>
              <a:buNone/>
              <a:tabLst>
                <a:tab algn="l" pos="0"/>
              </a:tabLst>
            </a:pPr>
            <a:r>
              <a:rPr b="1" lang="en-US" sz="2200" spc="-1" strike="noStrike">
                <a:solidFill>
                  <a:srgbClr val="000000"/>
                </a:solidFill>
                <a:latin typeface="Times New Roman"/>
              </a:rPr>
              <a:t>2.Sinusoidal Interpolation:-</a:t>
            </a:r>
            <a:r>
              <a:rPr b="0" lang="en-US" sz="2200" spc="-1" strike="noStrike">
                <a:solidFill>
                  <a:srgbClr val="000000"/>
                </a:solidFill>
                <a:latin typeface="Times New Roman"/>
              </a:rPr>
              <a:t> In sinusoidal interpolation, the dots are joined by sine wave.</a:t>
            </a:r>
            <a:endParaRPr b="0" lang="en-US" sz="2200" spc="-1" strike="noStrike">
              <a:solidFill>
                <a:srgbClr val="404040"/>
              </a:solidFill>
              <a:latin typeface="Trebuchet MS"/>
            </a:endParaRPr>
          </a:p>
        </p:txBody>
      </p:sp>
      <p:pic>
        <p:nvPicPr>
          <p:cNvPr id="183" name="Picture 4" descr="Waveform Reconstruction of Digital Storage Oscilloscope"/>
          <p:cNvPicPr/>
          <p:nvPr/>
        </p:nvPicPr>
        <p:blipFill>
          <a:blip r:embed="rId1"/>
          <a:stretch/>
        </p:blipFill>
        <p:spPr>
          <a:xfrm>
            <a:off x="5808960" y="1741320"/>
            <a:ext cx="3083040" cy="3919320"/>
          </a:xfrm>
          <a:prstGeom prst="rect">
            <a:avLst/>
          </a:prstGeom>
          <a:ln cap="sq" w="38100">
            <a:solidFill>
              <a:srgbClr val="000000"/>
            </a:solidFill>
            <a:miter/>
          </a:ln>
          <a:effectLst>
            <a:outerShdw algn="tl" blurRad="50760" dir="2700000" dist="37674" rotWithShape="0">
              <a:srgbClr val="000000">
                <a:alpha val="43000"/>
              </a:srgbClr>
            </a:outerShdw>
          </a:effectLst>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609480"/>
            <a:ext cx="6347520" cy="1320480"/>
          </a:xfrm>
          <a:prstGeom prst="rect">
            <a:avLst/>
          </a:prstGeom>
          <a:noFill/>
          <a:ln w="0">
            <a:noFill/>
          </a:ln>
        </p:spPr>
        <p:txBody>
          <a:bodyPr anchor="t">
            <a:normAutofit/>
          </a:bodyPr>
          <a:p>
            <a:pPr indent="0">
              <a:lnSpc>
                <a:spcPct val="100000"/>
              </a:lnSpc>
              <a:buNone/>
            </a:pPr>
            <a:r>
              <a:rPr b="1" lang="en-IN" sz="3000" spc="-1" strike="noStrike" u="sng">
                <a:solidFill>
                  <a:schemeClr val="accent1"/>
                </a:solidFill>
                <a:uFillTx/>
                <a:latin typeface="Times New Roman"/>
              </a:rPr>
              <a:t>ARDUINOSCOPE</a:t>
            </a:r>
            <a:endParaRPr b="0" lang="en-US" sz="3000" spc="-1" strike="noStrike">
              <a:solidFill>
                <a:srgbClr val="000000"/>
              </a:solidFill>
              <a:latin typeface="Trebuchet MS"/>
            </a:endParaRPr>
          </a:p>
        </p:txBody>
      </p:sp>
      <p:sp>
        <p:nvSpPr>
          <p:cNvPr id="185" name="PlaceHolder 2"/>
          <p:cNvSpPr>
            <a:spLocks noGrp="1"/>
          </p:cNvSpPr>
          <p:nvPr>
            <p:ph/>
          </p:nvPr>
        </p:nvSpPr>
        <p:spPr>
          <a:xfrm>
            <a:off x="323640" y="1556640"/>
            <a:ext cx="4319640" cy="5086440"/>
          </a:xfrm>
          <a:prstGeom prst="rect">
            <a:avLst/>
          </a:prstGeom>
          <a:noFill/>
          <a:ln w="0">
            <a:noFill/>
          </a:ln>
        </p:spPr>
        <p:txBody>
          <a:bodyPr anchor="t">
            <a:normAutofit fontScale="99000"/>
          </a:bodyPr>
          <a:p>
            <a:pPr indent="0" algn="just">
              <a:lnSpc>
                <a:spcPct val="150000"/>
              </a:lnSpc>
              <a:spcBef>
                <a:spcPts val="1001"/>
              </a:spcBef>
              <a:buNone/>
              <a:tabLst>
                <a:tab algn="l" pos="0"/>
              </a:tabLst>
            </a:pPr>
            <a:r>
              <a:rPr b="0" lang="en-US" sz="2200" spc="-1" strike="noStrike">
                <a:solidFill>
                  <a:srgbClr val="000000"/>
                </a:solidFill>
                <a:latin typeface="Times New Roman"/>
              </a:rPr>
              <a:t>The name of our project is ‘Arduinoscope’. It is an arduino and microcontroller based oscilloscope are an essential tool for electronics hobbyists and professionals to verify that their designs would work as expected. PC based oscilloscope score over standalone oscilloscope due to their compact size, low cost and ability to do offline analysis.</a:t>
            </a:r>
            <a:endParaRPr b="0" lang="en-US" sz="2200" spc="-1" strike="noStrike">
              <a:solidFill>
                <a:srgbClr val="404040"/>
              </a:solidFill>
              <a:latin typeface="Trebuchet MS"/>
            </a:endParaRPr>
          </a:p>
        </p:txBody>
      </p:sp>
      <p:pic>
        <p:nvPicPr>
          <p:cNvPr id="186" name="Picture 3" descr="WhatsApp Image 2021-03-13 at 12.13.17 PM.jpeg"/>
          <p:cNvPicPr/>
          <p:nvPr/>
        </p:nvPicPr>
        <p:blipFill>
          <a:blip r:embed="rId1"/>
          <a:srcRect l="12752" t="3207" r="11844" b="9660"/>
          <a:stretch/>
        </p:blipFill>
        <p:spPr>
          <a:xfrm>
            <a:off x="4786200" y="2500200"/>
            <a:ext cx="4197960" cy="2642760"/>
          </a:xfrm>
          <a:prstGeom prst="rect">
            <a:avLst/>
          </a:prstGeom>
          <a:ln cap="sq" w="38100">
            <a:solidFill>
              <a:srgbClr val="000000"/>
            </a:solidFill>
            <a:miter/>
          </a:ln>
          <a:effectLst>
            <a:outerShdw algn="tl" blurRad="50760" dir="2700000" dist="37674" rotWithShape="0">
              <a:srgbClr val="000000">
                <a:alpha val="43000"/>
              </a:srgbClr>
            </a:outerShdw>
          </a:effectLst>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609480"/>
            <a:ext cx="6347520" cy="1320480"/>
          </a:xfrm>
          <a:prstGeom prst="rect">
            <a:avLst/>
          </a:prstGeom>
          <a:noFill/>
          <a:ln w="0">
            <a:noFill/>
          </a:ln>
        </p:spPr>
        <p:txBody>
          <a:bodyPr anchor="t">
            <a:noAutofit/>
          </a:bodyPr>
          <a:p>
            <a:pPr indent="0">
              <a:lnSpc>
                <a:spcPct val="100000"/>
              </a:lnSpc>
              <a:buNone/>
            </a:pPr>
            <a:r>
              <a:rPr b="1" lang="en-US" sz="3600" spc="-1" strike="noStrike" u="sng">
                <a:solidFill>
                  <a:schemeClr val="accent1"/>
                </a:solidFill>
                <a:uFillTx/>
                <a:latin typeface="Trebuchet MS"/>
              </a:rPr>
              <a:t>COMPONENTS REQUIRED</a:t>
            </a:r>
            <a:endParaRPr b="0" lang="en-US" sz="3600" spc="-1" strike="noStrike">
              <a:solidFill>
                <a:srgbClr val="000000"/>
              </a:solidFill>
              <a:latin typeface="Trebuchet MS"/>
            </a:endParaRPr>
          </a:p>
        </p:txBody>
      </p:sp>
      <p:graphicFrame>
        <p:nvGraphicFramePr>
          <p:cNvPr id="188" name="Content Placeholder 4"/>
          <p:cNvGraphicFramePr/>
          <p:nvPr/>
        </p:nvGraphicFramePr>
        <p:xfrm>
          <a:off x="500040" y="1714320"/>
          <a:ext cx="7000560" cy="4121640"/>
        </p:xfrm>
        <a:graphic>
          <a:graphicData uri="http://schemas.openxmlformats.org/drawingml/2006/table">
            <a:tbl>
              <a:tblPr/>
              <a:tblGrid>
                <a:gridCol w="3500280"/>
                <a:gridCol w="3500280"/>
              </a:tblGrid>
              <a:tr h="370800">
                <a:tc>
                  <a:txBody>
                    <a:bodyPr anchor="t">
                      <a:noAutofit/>
                    </a:bodyPr>
                    <a:p>
                      <a:pPr>
                        <a:lnSpc>
                          <a:spcPct val="100000"/>
                        </a:lnSpc>
                      </a:pPr>
                      <a:r>
                        <a:rPr b="1" lang="en-US" sz="1800" spc="-1" strike="noStrike">
                          <a:solidFill>
                            <a:schemeClr val="lt1"/>
                          </a:solidFill>
                          <a:latin typeface="Trebuchet MS"/>
                        </a:rPr>
                        <a:t>Components </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nchor="t">
                      <a:noAutofit/>
                    </a:bodyPr>
                    <a:p>
                      <a:pPr>
                        <a:lnSpc>
                          <a:spcPct val="100000"/>
                        </a:lnSpc>
                      </a:pPr>
                      <a:r>
                        <a:rPr b="1" lang="en-GB" sz="1800" spc="-1" strike="noStrike">
                          <a:solidFill>
                            <a:schemeClr val="lt1"/>
                          </a:solidFill>
                          <a:latin typeface="Trebuchet MS"/>
                        </a:rPr>
                        <a:t>PRICE</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r>
              <a:tr h="370800">
                <a:tc>
                  <a:txBody>
                    <a:bodyPr anchor="t">
                      <a:noAutofit/>
                    </a:bodyPr>
                    <a:p>
                      <a:pPr>
                        <a:lnSpc>
                          <a:spcPct val="100000"/>
                        </a:lnSpc>
                      </a:pPr>
                      <a:r>
                        <a:rPr b="0" lang="en-GB" sz="1800" spc="-1" strike="noStrike">
                          <a:solidFill>
                            <a:schemeClr val="dk1"/>
                          </a:solidFill>
                          <a:latin typeface="Trebuchet MS"/>
                        </a:rPr>
                        <a:t>ARDUINO NANO X 1</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chor="t">
                      <a:noAutofit/>
                    </a:bodyPr>
                    <a:p>
                      <a:pPr>
                        <a:lnSpc>
                          <a:spcPct val="100000"/>
                        </a:lnSpc>
                      </a:pPr>
                      <a:r>
                        <a:rPr b="0" lang="en-GB" sz="1800" spc="-1" strike="noStrike">
                          <a:solidFill>
                            <a:schemeClr val="dk1"/>
                          </a:solidFill>
                          <a:latin typeface="Trebuchet MS"/>
                        </a:rPr>
                        <a:t>300/-</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370800">
                <a:tc>
                  <a:txBody>
                    <a:bodyPr anchor="t">
                      <a:noAutofit/>
                    </a:bodyPr>
                    <a:p>
                      <a:pPr>
                        <a:lnSpc>
                          <a:spcPct val="100000"/>
                        </a:lnSpc>
                      </a:pPr>
                      <a:r>
                        <a:rPr b="0" lang="en-GB" sz="1800" spc="-1" strike="noStrike">
                          <a:solidFill>
                            <a:schemeClr val="dk1"/>
                          </a:solidFill>
                          <a:latin typeface="Trebuchet MS"/>
                        </a:rPr>
                        <a:t>IN4007  DIOD X 2</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chor="t">
                      <a:noAutofit/>
                    </a:bodyPr>
                    <a:p>
                      <a:pPr>
                        <a:lnSpc>
                          <a:spcPct val="100000"/>
                        </a:lnSpc>
                      </a:pPr>
                      <a:r>
                        <a:rPr b="0" lang="en-GB" sz="1800" spc="-1" strike="noStrike">
                          <a:solidFill>
                            <a:schemeClr val="dk1"/>
                          </a:solidFill>
                          <a:latin typeface="Trebuchet MS"/>
                        </a:rPr>
                        <a:t>10/-</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370800">
                <a:tc>
                  <a:txBody>
                    <a:bodyPr anchor="t">
                      <a:noAutofit/>
                    </a:bodyPr>
                    <a:p>
                      <a:pPr>
                        <a:lnSpc>
                          <a:spcPct val="100000"/>
                        </a:lnSpc>
                        <a:tabLst>
                          <a:tab algn="l" pos="0"/>
                        </a:tabLst>
                      </a:pPr>
                      <a:r>
                        <a:rPr b="0" lang="en-GB" sz="1800" spc="-1" strike="noStrike">
                          <a:solidFill>
                            <a:schemeClr val="dk1"/>
                          </a:solidFill>
                          <a:latin typeface="Trebuchet MS"/>
                        </a:rPr>
                        <a:t>330KOhm </a:t>
                      </a:r>
                      <a:r>
                        <a:rPr b="0" lang="en-US" sz="1800" spc="-1" strike="noStrike">
                          <a:solidFill>
                            <a:schemeClr val="dk1"/>
                          </a:solidFill>
                          <a:latin typeface="Trebuchet MS"/>
                        </a:rPr>
                        <a:t>Resistor X 1</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chor="t">
                      <a:noAutofit/>
                    </a:bodyPr>
                    <a:p>
                      <a:pPr>
                        <a:lnSpc>
                          <a:spcPct val="100000"/>
                        </a:lnSpc>
                      </a:pPr>
                      <a:r>
                        <a:rPr b="0" lang="en-GB" sz="1800" spc="-1" strike="noStrike">
                          <a:solidFill>
                            <a:schemeClr val="dk1"/>
                          </a:solidFill>
                          <a:latin typeface="Trebuchet MS"/>
                        </a:rPr>
                        <a:t>5/-</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370800">
                <a:tc>
                  <a:txBody>
                    <a:bodyPr anchor="t">
                      <a:noAutofit/>
                    </a:bodyPr>
                    <a:p>
                      <a:pPr>
                        <a:lnSpc>
                          <a:spcPct val="100000"/>
                        </a:lnSpc>
                      </a:pPr>
                      <a:r>
                        <a:rPr b="0" lang="en-US" sz="1800" spc="-1" strike="noStrike">
                          <a:solidFill>
                            <a:schemeClr val="dk1"/>
                          </a:solidFill>
                          <a:latin typeface="Trebuchet MS"/>
                        </a:rPr>
                        <a:t>10K Potentiometer X2</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chor="t">
                      <a:noAutofit/>
                    </a:bodyPr>
                    <a:p>
                      <a:pPr>
                        <a:lnSpc>
                          <a:spcPct val="100000"/>
                        </a:lnSpc>
                      </a:pPr>
                      <a:r>
                        <a:rPr b="0" lang="en-GB" sz="1800" spc="-1" strike="noStrike">
                          <a:solidFill>
                            <a:schemeClr val="dk1"/>
                          </a:solidFill>
                          <a:latin typeface="Trebuchet MS"/>
                        </a:rPr>
                        <a:t>50/-</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370800">
                <a:tc>
                  <a:txBody>
                    <a:bodyPr anchor="t">
                      <a:noAutofit/>
                    </a:bodyPr>
                    <a:p>
                      <a:pPr>
                        <a:lnSpc>
                          <a:spcPct val="100000"/>
                        </a:lnSpc>
                      </a:pPr>
                      <a:r>
                        <a:rPr b="0" lang="en-US" sz="1800" spc="-1" strike="noStrike">
                          <a:solidFill>
                            <a:schemeClr val="dk1"/>
                          </a:solidFill>
                          <a:latin typeface="Trebuchet MS"/>
                        </a:rPr>
                        <a:t>Breadboard X 1</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chor="t">
                      <a:noAutofit/>
                    </a:bodyPr>
                    <a:p>
                      <a:pPr>
                        <a:lnSpc>
                          <a:spcPct val="100000"/>
                        </a:lnSpc>
                      </a:pPr>
                      <a:r>
                        <a:rPr b="0" lang="en-GB" sz="1800" spc="-1" strike="noStrike">
                          <a:solidFill>
                            <a:schemeClr val="dk1"/>
                          </a:solidFill>
                          <a:latin typeface="Trebuchet MS"/>
                        </a:rPr>
                        <a:t>100/-</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370800">
                <a:tc>
                  <a:txBody>
                    <a:bodyPr anchor="t">
                      <a:noAutofit/>
                    </a:bodyPr>
                    <a:p>
                      <a:pPr>
                        <a:lnSpc>
                          <a:spcPct val="100000"/>
                        </a:lnSpc>
                      </a:pPr>
                      <a:r>
                        <a:rPr b="0" lang="en-US" sz="1800" spc="-1" strike="noStrike">
                          <a:solidFill>
                            <a:schemeClr val="dk1"/>
                          </a:solidFill>
                          <a:latin typeface="Trebuchet MS"/>
                        </a:rPr>
                        <a:t>Breadboard power supply X 1</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chor="t">
                      <a:noAutofit/>
                    </a:bodyPr>
                    <a:p>
                      <a:pPr>
                        <a:lnSpc>
                          <a:spcPct val="100000"/>
                        </a:lnSpc>
                      </a:pPr>
                      <a:r>
                        <a:rPr b="0" lang="en-GB" sz="1800" spc="-1" strike="noStrike">
                          <a:solidFill>
                            <a:schemeClr val="dk1"/>
                          </a:solidFill>
                          <a:latin typeface="Trebuchet MS"/>
                        </a:rPr>
                        <a:t>100/-</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370800">
                <a:tc>
                  <a:txBody>
                    <a:bodyPr anchor="t">
                      <a:noAutofit/>
                    </a:bodyPr>
                    <a:p>
                      <a:pPr>
                        <a:lnSpc>
                          <a:spcPct val="100000"/>
                        </a:lnSpc>
                      </a:pPr>
                      <a:r>
                        <a:rPr b="0" lang="en-GB" sz="1800" spc="-1" strike="noStrike">
                          <a:solidFill>
                            <a:schemeClr val="dk1"/>
                          </a:solidFill>
                          <a:latin typeface="Trebuchet MS"/>
                        </a:rPr>
                        <a:t>PCB X 1</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chor="t">
                      <a:noAutofit/>
                    </a:bodyPr>
                    <a:p>
                      <a:pPr>
                        <a:lnSpc>
                          <a:spcPct val="100000"/>
                        </a:lnSpc>
                      </a:pPr>
                      <a:r>
                        <a:rPr b="0" lang="en-GB" sz="1800" spc="-1" strike="noStrike">
                          <a:solidFill>
                            <a:schemeClr val="dk1"/>
                          </a:solidFill>
                          <a:latin typeface="Trebuchet MS"/>
                        </a:rPr>
                        <a:t>35/-</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370800">
                <a:tc>
                  <a:txBody>
                    <a:bodyPr anchor="t">
                      <a:noAutofit/>
                    </a:bodyPr>
                    <a:p>
                      <a:pPr>
                        <a:lnSpc>
                          <a:spcPct val="100000"/>
                        </a:lnSpc>
                      </a:pPr>
                      <a:r>
                        <a:rPr b="0" lang="en-GB" sz="1800" spc="-1" strike="noStrike">
                          <a:solidFill>
                            <a:schemeClr val="dk1"/>
                          </a:solidFill>
                          <a:latin typeface="Trebuchet MS"/>
                        </a:rPr>
                        <a:t>ARDUINO UNO X 1</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chor="t">
                      <a:noAutofit/>
                    </a:bodyPr>
                    <a:p>
                      <a:pPr>
                        <a:lnSpc>
                          <a:spcPct val="100000"/>
                        </a:lnSpc>
                      </a:pPr>
                      <a:r>
                        <a:rPr b="0" lang="en-GB" sz="1800" spc="-1" strike="noStrike">
                          <a:solidFill>
                            <a:schemeClr val="dk1"/>
                          </a:solidFill>
                          <a:latin typeface="Trebuchet MS"/>
                        </a:rPr>
                        <a:t>400/-</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370800">
                <a:tc>
                  <a:txBody>
                    <a:bodyPr anchor="t">
                      <a:noAutofit/>
                    </a:bodyPr>
                    <a:p>
                      <a:pPr>
                        <a:lnSpc>
                          <a:spcPct val="100000"/>
                        </a:lnSpc>
                      </a:pPr>
                      <a:r>
                        <a:rPr b="1" lang="en-GB" sz="1800" spc="-1" strike="noStrike">
                          <a:solidFill>
                            <a:schemeClr val="dk1"/>
                          </a:solidFill>
                          <a:latin typeface="Arial Black"/>
                        </a:rPr>
                        <a:t>TOTAL:--</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anchor="t">
                      <a:noAutofit/>
                    </a:bodyPr>
                    <a:p>
                      <a:pPr>
                        <a:lnSpc>
                          <a:spcPct val="100000"/>
                        </a:lnSpc>
                      </a:pPr>
                      <a:r>
                        <a:rPr b="0" lang="en-GB" sz="1800" spc="-1" strike="noStrike">
                          <a:solidFill>
                            <a:schemeClr val="dk1"/>
                          </a:solidFill>
                          <a:latin typeface="Trebuchet MS"/>
                        </a:rPr>
                        <a:t>1000/-</a:t>
                      </a:r>
                      <a:endParaRPr b="0" lang="en-IN" sz="1800" spc="-1" strike="noStrike">
                        <a:solidFill>
                          <a:srgbClr val="000000"/>
                        </a:solidFill>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370800">
                <a:tc>
                  <a:txBody>
                    <a:bodyPr anchor="t">
                      <a:noAutofit/>
                    </a:bodyPr>
                    <a:p>
                      <a:endParaRPr b="0" lang="en-US" sz="1800" spc="-1" strike="noStrike">
                        <a:solidFill>
                          <a:schemeClr val="dk1"/>
                        </a:solidFill>
                        <a:latin typeface="Trebuchet MS"/>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anchor="t">
                      <a:noAutofit/>
                    </a:bodyPr>
                    <a:p>
                      <a:endParaRPr b="0" lang="en-US" sz="1800" spc="-1" strike="noStrike">
                        <a:solidFill>
                          <a:schemeClr val="dk1"/>
                        </a:solidFill>
                        <a:latin typeface="Trebuchet MS"/>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609480"/>
            <a:ext cx="6347520" cy="730800"/>
          </a:xfrm>
          <a:prstGeom prst="rect">
            <a:avLst/>
          </a:prstGeom>
          <a:noFill/>
          <a:ln w="0">
            <a:noFill/>
          </a:ln>
        </p:spPr>
        <p:txBody>
          <a:bodyPr anchor="t">
            <a:normAutofit fontScale="63000"/>
          </a:bodyPr>
          <a:p>
            <a:pPr indent="0">
              <a:lnSpc>
                <a:spcPct val="100000"/>
              </a:lnSpc>
              <a:buNone/>
            </a:pPr>
            <a:r>
              <a:rPr b="1" lang="en-US" sz="3000" spc="-1" strike="noStrike" u="sng">
                <a:solidFill>
                  <a:schemeClr val="accent1"/>
                </a:solidFill>
                <a:uFillTx/>
                <a:latin typeface="Times New Roman"/>
              </a:rPr>
              <a:t>CIRCUIT DIAGRAM</a:t>
            </a:r>
            <a:br>
              <a:rPr sz="3600"/>
            </a:br>
            <a:endParaRPr b="0" lang="en-US" sz="3000" spc="-1" strike="noStrike">
              <a:solidFill>
                <a:srgbClr val="000000"/>
              </a:solidFill>
              <a:latin typeface="Trebuchet MS"/>
            </a:endParaRPr>
          </a:p>
        </p:txBody>
      </p:sp>
      <p:pic>
        <p:nvPicPr>
          <p:cNvPr id="190" name="Picture 2" descr="D:\PCBasedOscilloscopeUsingArduino\OC.jpg"/>
          <p:cNvPicPr/>
          <p:nvPr/>
        </p:nvPicPr>
        <p:blipFill>
          <a:blip r:embed="rId1"/>
          <a:stretch/>
        </p:blipFill>
        <p:spPr>
          <a:xfrm>
            <a:off x="868320" y="1714680"/>
            <a:ext cx="7346880" cy="4415040"/>
          </a:xfrm>
          <a:prstGeom prst="rect">
            <a:avLst/>
          </a:prstGeom>
          <a:ln cap="sq" w="88900">
            <a:solidFill>
              <a:srgbClr val="000000"/>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609480"/>
            <a:ext cx="6347520" cy="1320480"/>
          </a:xfrm>
          <a:prstGeom prst="rect">
            <a:avLst/>
          </a:prstGeom>
          <a:noFill/>
          <a:ln w="0">
            <a:noFill/>
          </a:ln>
        </p:spPr>
        <p:txBody>
          <a:bodyPr anchor="t">
            <a:normAutofit/>
          </a:bodyPr>
          <a:p>
            <a:pPr indent="0">
              <a:lnSpc>
                <a:spcPct val="100000"/>
              </a:lnSpc>
              <a:buNone/>
            </a:pPr>
            <a:r>
              <a:rPr b="1" lang="en-US" sz="3000" spc="-1" strike="noStrike" u="sng">
                <a:solidFill>
                  <a:schemeClr val="accent1"/>
                </a:solidFill>
                <a:uFillTx/>
                <a:latin typeface="Times New Roman"/>
              </a:rPr>
              <a:t>APPLICATION</a:t>
            </a:r>
            <a:endParaRPr b="0" lang="en-US" sz="3000" spc="-1" strike="noStrike">
              <a:solidFill>
                <a:srgbClr val="000000"/>
              </a:solidFill>
              <a:latin typeface="Trebuchet MS"/>
            </a:endParaRPr>
          </a:p>
        </p:txBody>
      </p:sp>
      <p:sp>
        <p:nvSpPr>
          <p:cNvPr id="192" name="PlaceHolder 2"/>
          <p:cNvSpPr>
            <a:spLocks noGrp="1"/>
          </p:cNvSpPr>
          <p:nvPr>
            <p:ph/>
          </p:nvPr>
        </p:nvSpPr>
        <p:spPr>
          <a:xfrm>
            <a:off x="251640" y="1287720"/>
            <a:ext cx="8290800" cy="5165280"/>
          </a:xfrm>
          <a:prstGeom prst="rect">
            <a:avLst/>
          </a:prstGeom>
          <a:noFill/>
          <a:ln w="0">
            <a:noFill/>
          </a:ln>
        </p:spPr>
        <p:txBody>
          <a:bodyPr anchor="t">
            <a:noAutofit/>
          </a:bodyPr>
          <a:p>
            <a:pPr indent="0" algn="just">
              <a:lnSpc>
                <a:spcPct val="100000"/>
              </a:lnSpc>
              <a:spcBef>
                <a:spcPts val="1001"/>
              </a:spcBef>
              <a:buNone/>
              <a:tabLst>
                <a:tab algn="l" pos="0"/>
              </a:tabLst>
            </a:pPr>
            <a:r>
              <a:rPr b="0" lang="en-US" sz="1600" spc="-1" strike="noStrike">
                <a:solidFill>
                  <a:srgbClr val="000000"/>
                </a:solidFill>
                <a:latin typeface="Times New Roman"/>
              </a:rPr>
              <a:t>1. Arduinoscope can be used in different electronics projects, especially in micro electronics work as it is very compact enough for a single person to carry.</a:t>
            </a:r>
            <a:endParaRPr b="0" lang="en-US" sz="1600" spc="-1" strike="noStrike">
              <a:solidFill>
                <a:srgbClr val="404040"/>
              </a:solidFill>
              <a:latin typeface="Trebuchet MS"/>
            </a:endParaRPr>
          </a:p>
          <a:p>
            <a:pPr indent="0" algn="just">
              <a:lnSpc>
                <a:spcPct val="100000"/>
              </a:lnSpc>
              <a:spcBef>
                <a:spcPts val="1001"/>
              </a:spcBef>
              <a:buNone/>
              <a:tabLst>
                <a:tab algn="l" pos="0"/>
              </a:tabLst>
            </a:pPr>
            <a:endParaRPr b="0" lang="en-US" sz="1600" spc="-1" strike="noStrike">
              <a:solidFill>
                <a:srgbClr val="404040"/>
              </a:solidFill>
              <a:latin typeface="Trebuchet MS"/>
            </a:endParaRPr>
          </a:p>
          <a:p>
            <a:pPr indent="0" algn="just">
              <a:lnSpc>
                <a:spcPct val="100000"/>
              </a:lnSpc>
              <a:spcBef>
                <a:spcPts val="1001"/>
              </a:spcBef>
              <a:buNone/>
              <a:tabLst>
                <a:tab algn="l" pos="0"/>
              </a:tabLst>
            </a:pPr>
            <a:r>
              <a:rPr b="0" lang="en-US" sz="1600" spc="-1" strike="noStrike">
                <a:solidFill>
                  <a:srgbClr val="000000"/>
                </a:solidFill>
                <a:latin typeface="Times New Roman"/>
              </a:rPr>
              <a:t>2. The professional level oscilloscope comes under Rs.50,000 to 60,000 but arduinoscope is very low cost and compact under Rs.1000 and is almost similar with professional level.</a:t>
            </a:r>
            <a:endParaRPr b="0" lang="en-US" sz="1600" spc="-1" strike="noStrike">
              <a:solidFill>
                <a:srgbClr val="404040"/>
              </a:solidFill>
              <a:latin typeface="Trebuchet MS"/>
            </a:endParaRPr>
          </a:p>
          <a:p>
            <a:pPr indent="0" algn="just">
              <a:lnSpc>
                <a:spcPct val="100000"/>
              </a:lnSpc>
              <a:spcBef>
                <a:spcPts val="1001"/>
              </a:spcBef>
              <a:buNone/>
              <a:tabLst>
                <a:tab algn="l" pos="0"/>
              </a:tabLst>
            </a:pPr>
            <a:endParaRPr b="0" lang="en-US" sz="1600" spc="-1" strike="noStrike">
              <a:solidFill>
                <a:srgbClr val="404040"/>
              </a:solidFill>
              <a:latin typeface="Trebuchet MS"/>
            </a:endParaRPr>
          </a:p>
          <a:p>
            <a:pPr indent="0" algn="just">
              <a:lnSpc>
                <a:spcPct val="100000"/>
              </a:lnSpc>
              <a:spcBef>
                <a:spcPts val="1001"/>
              </a:spcBef>
              <a:buNone/>
              <a:tabLst>
                <a:tab algn="l" pos="0"/>
              </a:tabLst>
            </a:pPr>
            <a:r>
              <a:rPr b="0" lang="en-US" sz="1600" spc="-1" strike="noStrike">
                <a:solidFill>
                  <a:srgbClr val="000000"/>
                </a:solidFill>
                <a:latin typeface="Times New Roman"/>
              </a:rPr>
              <a:t>3. The PWM signal is released which is used in different projects and in DIY projects.</a:t>
            </a:r>
            <a:endParaRPr b="0" lang="en-US" sz="1600" spc="-1" strike="noStrike">
              <a:solidFill>
                <a:srgbClr val="404040"/>
              </a:solidFill>
              <a:latin typeface="Trebuchet MS"/>
            </a:endParaRPr>
          </a:p>
          <a:p>
            <a:pPr indent="0" algn="just">
              <a:lnSpc>
                <a:spcPct val="100000"/>
              </a:lnSpc>
              <a:spcBef>
                <a:spcPts val="1001"/>
              </a:spcBef>
              <a:buNone/>
              <a:tabLst>
                <a:tab algn="l" pos="0"/>
              </a:tabLst>
            </a:pPr>
            <a:endParaRPr b="0" lang="en-US" sz="1600" spc="-1" strike="noStrike">
              <a:solidFill>
                <a:srgbClr val="404040"/>
              </a:solidFill>
              <a:latin typeface="Trebuchet MS"/>
            </a:endParaRPr>
          </a:p>
          <a:p>
            <a:pPr indent="0" algn="just">
              <a:lnSpc>
                <a:spcPct val="100000"/>
              </a:lnSpc>
              <a:spcBef>
                <a:spcPts val="1001"/>
              </a:spcBef>
              <a:buNone/>
              <a:tabLst>
                <a:tab algn="l" pos="0"/>
              </a:tabLst>
            </a:pPr>
            <a:r>
              <a:rPr b="0" lang="en-US" sz="1600" spc="-1" strike="noStrike">
                <a:solidFill>
                  <a:srgbClr val="000000"/>
                </a:solidFill>
                <a:latin typeface="Times New Roman"/>
              </a:rPr>
              <a:t>4. It is very easy and simple to use. It works by connecting it to the PC and not having any external display , just plug and use.</a:t>
            </a:r>
            <a:endParaRPr b="0" lang="en-US" sz="1600" spc="-1" strike="noStrike">
              <a:solidFill>
                <a:srgbClr val="404040"/>
              </a:solidFill>
              <a:latin typeface="Trebuchet MS"/>
            </a:endParaRPr>
          </a:p>
          <a:p>
            <a:pPr indent="0" algn="just">
              <a:lnSpc>
                <a:spcPct val="100000"/>
              </a:lnSpc>
              <a:spcBef>
                <a:spcPts val="1001"/>
              </a:spcBef>
              <a:buNone/>
              <a:tabLst>
                <a:tab algn="l" pos="0"/>
              </a:tabLst>
            </a:pPr>
            <a:endParaRPr b="0" lang="en-US" sz="1600" spc="-1" strike="noStrike">
              <a:solidFill>
                <a:srgbClr val="404040"/>
              </a:solidFill>
              <a:latin typeface="Trebuchet MS"/>
            </a:endParaRPr>
          </a:p>
          <a:p>
            <a:pPr indent="0" algn="just">
              <a:lnSpc>
                <a:spcPct val="100000"/>
              </a:lnSpc>
              <a:spcBef>
                <a:spcPts val="1001"/>
              </a:spcBef>
              <a:buNone/>
              <a:tabLst>
                <a:tab algn="l" pos="0"/>
              </a:tabLst>
            </a:pPr>
            <a:r>
              <a:rPr b="0" lang="en-US" sz="1600" spc="-1" strike="noStrike">
                <a:solidFill>
                  <a:srgbClr val="000000"/>
                </a:solidFill>
                <a:latin typeface="Times New Roman"/>
              </a:rPr>
              <a:t>5. It is safe and secure and by installing the software in the PC, it will give the satisfied results. The set-up is quite simple and straightforward.</a:t>
            </a:r>
            <a:endParaRPr b="0" lang="en-US" sz="1600" spc="-1" strike="noStrike">
              <a:solidFill>
                <a:srgbClr val="404040"/>
              </a:solidFill>
              <a:latin typeface="Trebuchet MS"/>
            </a:endParaRPr>
          </a:p>
          <a:p>
            <a:pPr indent="0" algn="just">
              <a:lnSpc>
                <a:spcPct val="100000"/>
              </a:lnSpc>
              <a:spcBef>
                <a:spcPts val="1001"/>
              </a:spcBef>
              <a:buNone/>
              <a:tabLst>
                <a:tab algn="l" pos="0"/>
              </a:tabLst>
            </a:pPr>
            <a:endParaRPr b="0" lang="en-US" sz="16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692</TotalTime>
  <Application>LibreOffice/7.4.2.3$Windows_X86_64 LibreOffice_project/382eef1f22670f7f4118c8c2dd222ec7ad009daf</Application>
  <AppVersion>15.0000</AppVersion>
  <Words>841</Words>
  <Paragraphs>105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2020-06-19T14:42:34Z</dcterms:created>
  <dc:creator>USER</dc:creator>
  <dc:description/>
  <dc:language>en-IN</dc:language>
  <cp:lastModifiedBy/>
  <dcterms:modified xsi:type="dcterms:W3CDTF">2022-12-12T01:51:45Z</dcterms:modified>
  <cp:revision>87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16</vt:i4>
  </property>
</Properties>
</file>