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302" r:id="rId4"/>
    <p:sldId id="311" r:id="rId5"/>
    <p:sldId id="307" r:id="rId6"/>
    <p:sldId id="309" r:id="rId7"/>
    <p:sldId id="310" r:id="rId8"/>
    <p:sldId id="303" r:id="rId9"/>
    <p:sldId id="304" r:id="rId10"/>
    <p:sldId id="305" r:id="rId11"/>
    <p:sldId id="306" r:id="rId12"/>
    <p:sldId id="262" r:id="rId13"/>
    <p:sldId id="263" r:id="rId14"/>
    <p:sldId id="301" r:id="rId15"/>
    <p:sldId id="31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89"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A27D8-F90E-4A5C-905A-753600BFA2F1}" type="datetimeFigureOut">
              <a:rPr lang="en-US" smtClean="0"/>
              <a:pPr/>
              <a:t>12/18/2014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A532B-CE37-46E5-8F47-E3AE88D01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3DA532B-CE37-46E5-8F47-E3AE88D01C5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CE002A7-B171-4DD8-8686-2155C6B0EA88}" type="datetime1">
              <a:rPr lang="en-US" smtClean="0"/>
              <a:pPr/>
              <a:t>12/18/2014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4B50E0-293F-4EC0-A489-8B250F7CC58F}" type="datetime1">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067F1A-3F49-49E9-88A2-B9C669EF5F4D}" type="datetime1">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2544E0-46C7-4B68-8FC5-05ADFFF562F6}" type="datetime1">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2CDDBE-9F8D-4D7B-859F-4CD7EC7437E0}" type="datetime1">
              <a:rPr lang="en-US" smtClean="0"/>
              <a:pPr/>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D02FD1-9493-42A0-9D4D-D60C8AFEDE20}" type="datetime1">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5FBFAA-FEF0-492D-B588-5A6D5528DFD2}" type="datetime1">
              <a:rPr lang="en-US" smtClean="0"/>
              <a:pPr/>
              <a:t>12/18/2014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7F69AB-6C88-4C02-9D10-8B80D9B5205D}" type="datetime1">
              <a:rPr lang="en-US" smtClean="0"/>
              <a:pPr/>
              <a:t>12/18/2014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931C9-06C7-4A56-82C6-47A7D427DF25}" type="datetime1">
              <a:rPr lang="en-US" smtClean="0"/>
              <a:pPr/>
              <a:t>12/18/2014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E93B6F-2538-43AE-B856-AA027AB406BC}" type="datetime1">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BFB966-40C7-48E2-8F93-A2FB8ABD7FD0}" type="datetime1">
              <a:rPr lang="en-US" smtClean="0"/>
              <a:pPr/>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59B6A8-6C3F-44C4-A7B6-F00833CA048A}" type="datetime1">
              <a:rPr lang="en-US" smtClean="0"/>
              <a:pPr/>
              <a:t>12/18/2014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867400"/>
          </a:xfrm>
        </p:spPr>
        <p:txBody>
          <a:bodyPr>
            <a:normAutofit/>
          </a:bodyPr>
          <a:lstStyle/>
          <a:p>
            <a:r>
              <a:rPr lang="en-US" b="1" u="sng" dirty="0" smtClean="0"/>
              <a:t>PROJECT </a:t>
            </a:r>
            <a:r>
              <a:rPr lang="en-US" b="1" u="sng" dirty="0" smtClean="0"/>
              <a:t>REPORT </a:t>
            </a:r>
            <a:r>
              <a:rPr lang="en-US" b="1" u="sng" dirty="0" smtClean="0"/>
              <a:t>ON   </a:t>
            </a:r>
            <a:r>
              <a:rPr lang="en-US" b="1" u="sng" dirty="0" smtClean="0"/>
              <a:t>ESTIMATION </a:t>
            </a:r>
            <a:r>
              <a:rPr lang="en-US" b="1" u="sng" dirty="0" smtClean="0"/>
              <a:t>OF BILL FOR </a:t>
            </a:r>
            <a:r>
              <a:rPr lang="en-US" b="1" u="sng" dirty="0" smtClean="0"/>
              <a:t>A CUSTOMER IN A SHOPPING MALL IMPLEMENTED THROUGH C LANGUAGE</a:t>
            </a:r>
            <a:endParaRPr lang="en-US" b="1" u="sn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u="sng" dirty="0" smtClean="0"/>
              <a:t>Screen 3</a:t>
            </a:r>
            <a:r>
              <a:rPr lang="en-US" sz="2000" b="1" u="sng" dirty="0" smtClean="0"/>
              <a:t>(CONTINUED..)</a:t>
            </a:r>
            <a:endParaRPr lang="en-US" sz="2000" b="1" u="sng" dirty="0"/>
          </a:p>
        </p:txBody>
      </p:sp>
      <p:pic>
        <p:nvPicPr>
          <p:cNvPr id="5" name="Content Placeholder 4" descr="3.png"/>
          <p:cNvPicPr>
            <a:picLocks noGrp="1" noChangeAspect="1"/>
          </p:cNvPicPr>
          <p:nvPr>
            <p:ph idx="1"/>
          </p:nvPr>
        </p:nvPicPr>
        <p:blipFill>
          <a:blip r:embed="rId2"/>
          <a:stretch>
            <a:fillRect/>
          </a:stretch>
        </p:blipFill>
        <p:spPr>
          <a:xfrm>
            <a:off x="1066800" y="990600"/>
            <a:ext cx="7010400" cy="5006479"/>
          </a:xfr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u="sng" dirty="0" smtClean="0"/>
              <a:t>Screen 4</a:t>
            </a:r>
            <a:r>
              <a:rPr lang="en-US" sz="2000" b="1" u="sng" dirty="0" smtClean="0"/>
              <a:t>(CONTINUED..)</a:t>
            </a:r>
            <a:endParaRPr lang="en-US" sz="2000" b="1" u="sng" dirty="0"/>
          </a:p>
        </p:txBody>
      </p:sp>
      <p:pic>
        <p:nvPicPr>
          <p:cNvPr id="5" name="Content Placeholder 4" descr="4.png"/>
          <p:cNvPicPr>
            <a:picLocks noGrp="1" noChangeAspect="1"/>
          </p:cNvPicPr>
          <p:nvPr>
            <p:ph idx="1"/>
          </p:nvPr>
        </p:nvPicPr>
        <p:blipFill>
          <a:blip r:embed="rId2"/>
          <a:stretch>
            <a:fillRect/>
          </a:stretch>
        </p:blipFill>
        <p:spPr>
          <a:xfrm>
            <a:off x="990600" y="914400"/>
            <a:ext cx="7086600" cy="5082679"/>
          </a:xfr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normAutofit/>
          </a:bodyPr>
          <a:lstStyle/>
          <a:p>
            <a:r>
              <a:rPr lang="en-US" sz="2800" b="1" u="sng" dirty="0" smtClean="0"/>
              <a:t>FUTURE SCOPE</a:t>
            </a:r>
            <a:endParaRPr lang="en-US" sz="2800" b="1" u="sng" dirty="0"/>
          </a:p>
        </p:txBody>
      </p:sp>
      <p:sp>
        <p:nvSpPr>
          <p:cNvPr id="3" name="Content Placeholder 2"/>
          <p:cNvSpPr>
            <a:spLocks noGrp="1"/>
          </p:cNvSpPr>
          <p:nvPr>
            <p:ph idx="1"/>
          </p:nvPr>
        </p:nvSpPr>
        <p:spPr>
          <a:xfrm>
            <a:off x="228600" y="1143000"/>
            <a:ext cx="8229600" cy="5486400"/>
          </a:xfrm>
        </p:spPr>
        <p:txBody>
          <a:bodyPr>
            <a:normAutofit fontScale="92500"/>
          </a:bodyPr>
          <a:lstStyle/>
          <a:p>
            <a:pPr algn="just"/>
            <a:r>
              <a:rPr lang="en-US" dirty="0" smtClean="0"/>
              <a:t>The C-language has </a:t>
            </a:r>
            <a:r>
              <a:rPr lang="en-US" dirty="0" smtClean="0"/>
              <a:t>a great importance </a:t>
            </a:r>
            <a:r>
              <a:rPr lang="en-US" dirty="0" smtClean="0"/>
              <a:t>in present day</a:t>
            </a:r>
            <a:r>
              <a:rPr lang="en-US" dirty="0" smtClean="0"/>
              <a:t> </a:t>
            </a:r>
            <a:r>
              <a:rPr lang="en-US" dirty="0" smtClean="0"/>
              <a:t>as well as a brighter promising future. </a:t>
            </a:r>
            <a:endParaRPr lang="en-US" dirty="0" smtClean="0"/>
          </a:p>
          <a:p>
            <a:pPr algn="just"/>
            <a:r>
              <a:rPr lang="en-US" dirty="0" smtClean="0"/>
              <a:t>The </a:t>
            </a:r>
            <a:r>
              <a:rPr lang="en-US" dirty="0" smtClean="0"/>
              <a:t>project ESTIMATION OF BILL FOR A CUSTOMER focuses on the  efficiency of C-language where tough and tedious tasks  like bill estimation can be easily handled with this programming technique. This can make the billing  procedure easy and accurate for the customer  shopping at small shops to giant malls. </a:t>
            </a:r>
            <a:endParaRPr lang="en-US" dirty="0" smtClean="0"/>
          </a:p>
          <a:p>
            <a:pPr algn="just"/>
            <a:r>
              <a:rPr lang="en-US" dirty="0" smtClean="0"/>
              <a:t>It </a:t>
            </a:r>
            <a:r>
              <a:rPr lang="en-US" dirty="0" smtClean="0"/>
              <a:t>can be used at  an International level for its efficiency at different levels. It is user-friendly as well as fast. This same methodology can be used for other systems like Library  Management System or Railways or Airlines Reservation System. Even though it is bit lengthy but easy to operate and logical with required C-language commands.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u="sng" dirty="0" smtClean="0"/>
              <a:t>CONCLUSION</a:t>
            </a:r>
            <a:endParaRPr lang="en-US" sz="2800" b="1" u="sng" dirty="0"/>
          </a:p>
        </p:txBody>
      </p:sp>
      <p:sp>
        <p:nvSpPr>
          <p:cNvPr id="3" name="Content Placeholder 2"/>
          <p:cNvSpPr>
            <a:spLocks noGrp="1"/>
          </p:cNvSpPr>
          <p:nvPr>
            <p:ph idx="1"/>
          </p:nvPr>
        </p:nvSpPr>
        <p:spPr>
          <a:xfrm>
            <a:off x="228600" y="1219200"/>
            <a:ext cx="8229600" cy="5334000"/>
          </a:xfrm>
        </p:spPr>
        <p:txBody>
          <a:bodyPr>
            <a:normAutofit lnSpcReduction="10000"/>
          </a:bodyPr>
          <a:lstStyle/>
          <a:p>
            <a:pPr algn="just"/>
            <a:r>
              <a:rPr lang="en-US" dirty="0" smtClean="0"/>
              <a:t>C </a:t>
            </a:r>
            <a:r>
              <a:rPr lang="en-US" dirty="0" smtClean="0"/>
              <a:t>is one of the most powerful "modern" programming </a:t>
            </a:r>
            <a:r>
              <a:rPr lang="en-US" dirty="0" smtClean="0"/>
              <a:t>language and a widely </a:t>
            </a:r>
            <a:r>
              <a:rPr lang="en-US" dirty="0" smtClean="0"/>
              <a:t>used language. </a:t>
            </a:r>
            <a:endParaRPr lang="en-US" dirty="0" smtClean="0"/>
          </a:p>
          <a:p>
            <a:pPr algn="just"/>
            <a:r>
              <a:rPr lang="en-US" dirty="0" smtClean="0"/>
              <a:t>It </a:t>
            </a:r>
            <a:r>
              <a:rPr lang="en-US" dirty="0" smtClean="0"/>
              <a:t>is used in many scientific programming situations. </a:t>
            </a:r>
            <a:r>
              <a:rPr lang="en-US" dirty="0" smtClean="0"/>
              <a:t>It </a:t>
            </a:r>
            <a:r>
              <a:rPr lang="en-US" dirty="0" smtClean="0"/>
              <a:t>is the basis </a:t>
            </a:r>
            <a:r>
              <a:rPr lang="en-US" dirty="0" smtClean="0"/>
              <a:t>for </a:t>
            </a:r>
            <a:r>
              <a:rPr lang="en-US" dirty="0" smtClean="0"/>
              <a:t>the core of the modern languages Java and C++. </a:t>
            </a:r>
            <a:endParaRPr lang="en-US" dirty="0" smtClean="0"/>
          </a:p>
          <a:p>
            <a:pPr algn="just"/>
            <a:r>
              <a:rPr lang="en-US" dirty="0" smtClean="0"/>
              <a:t>Further</a:t>
            </a:r>
            <a:r>
              <a:rPr lang="en-US" dirty="0" smtClean="0"/>
              <a:t>, C is a very basic language. There are no frills, no GUIs, no Matrix processing abilities, very little file I/O support, etc. </a:t>
            </a:r>
            <a:endParaRPr lang="en-US" dirty="0" smtClean="0"/>
          </a:p>
          <a:p>
            <a:pPr algn="just"/>
            <a:r>
              <a:rPr lang="en-US" dirty="0" smtClean="0"/>
              <a:t>Finally  </a:t>
            </a:r>
            <a:r>
              <a:rPr lang="en-US" dirty="0" smtClean="0"/>
              <a:t>it  can  concluded  that  because  of  these  salient  and  useful  features, C-language  is  chosen  for  the  project  ESTIMATION  OF  BILL FOR  CUSTOMER   which  can  perform  all  the  claimed  functions  of  bill  estimation  efficiently , accurately  and  quickly.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ctr">
              <a:buNone/>
            </a:pPr>
            <a:endParaRPr lang="en-US" b="1" u="sng" dirty="0" smtClean="0"/>
          </a:p>
          <a:p>
            <a:pPr algn="ctr">
              <a:buNone/>
            </a:pPr>
            <a:r>
              <a:rPr lang="en-US" b="1" u="sng" dirty="0" smtClean="0"/>
              <a:t>PROJECT MENTOR-NIVEDITA RAY MA’AM </a:t>
            </a:r>
          </a:p>
          <a:p>
            <a:pPr algn="ctr">
              <a:buNone/>
            </a:pPr>
            <a:endParaRPr lang="en-US" u="sng" dirty="0" smtClean="0"/>
          </a:p>
          <a:p>
            <a:pPr algn="ctr">
              <a:buNone/>
            </a:pPr>
            <a:r>
              <a:rPr lang="en-US" b="1" u="sng" dirty="0" smtClean="0"/>
              <a:t>GROUP MEMEBERS</a:t>
            </a:r>
            <a:r>
              <a:rPr lang="en-US" u="sng" dirty="0" smtClean="0"/>
              <a:t>:</a:t>
            </a:r>
            <a:endParaRPr lang="en-US" u="sng" dirty="0" smtClean="0"/>
          </a:p>
          <a:p>
            <a:pPr algn="ctr">
              <a:buNone/>
            </a:pPr>
            <a:endParaRPr lang="en-US" dirty="0" smtClean="0"/>
          </a:p>
          <a:p>
            <a:pPr algn="ctr">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Table 4"/>
          <p:cNvGraphicFramePr>
            <a:graphicFrameLocks noGrp="1"/>
          </p:cNvGraphicFramePr>
          <p:nvPr/>
        </p:nvGraphicFramePr>
        <p:xfrm>
          <a:off x="1447800" y="2514600"/>
          <a:ext cx="6172200" cy="3657600"/>
        </p:xfrm>
        <a:graphic>
          <a:graphicData uri="http://schemas.openxmlformats.org/drawingml/2006/table">
            <a:tbl>
              <a:tblPr firstRow="1" bandRow="1">
                <a:tableStyleId>{21E4AEA4-8DFA-4A89-87EB-49C32662AFE0}</a:tableStyleId>
              </a:tblPr>
              <a:tblGrid>
                <a:gridCol w="3086100"/>
                <a:gridCol w="3086100"/>
              </a:tblGrid>
              <a:tr h="609600">
                <a:tc>
                  <a:txBody>
                    <a:bodyPr/>
                    <a:lstStyle/>
                    <a:p>
                      <a:r>
                        <a:rPr lang="en-US" dirty="0" smtClean="0"/>
                        <a:t>NAME</a:t>
                      </a:r>
                      <a:endParaRPr lang="en-US" dirty="0"/>
                    </a:p>
                  </a:txBody>
                  <a:tcPr/>
                </a:tc>
                <a:tc>
                  <a:txBody>
                    <a:bodyPr/>
                    <a:lstStyle/>
                    <a:p>
                      <a:r>
                        <a:rPr lang="en-US" dirty="0" smtClean="0"/>
                        <a:t>UNIVERSITY ROLL NO</a:t>
                      </a:r>
                      <a:endParaRPr lang="en-US" dirty="0"/>
                    </a:p>
                  </a:txBody>
                  <a:tcPr/>
                </a:tc>
              </a:tr>
              <a:tr h="609600">
                <a:tc>
                  <a:txBody>
                    <a:bodyPr/>
                    <a:lstStyle/>
                    <a:p>
                      <a:r>
                        <a:rPr lang="en-US" dirty="0" smtClean="0"/>
                        <a:t>DEBAPRIYA MUKHERJEE</a:t>
                      </a:r>
                      <a:endParaRPr lang="en-US" b="1" dirty="0"/>
                    </a:p>
                  </a:txBody>
                  <a:tcPr/>
                </a:tc>
                <a:tc>
                  <a:txBody>
                    <a:bodyPr/>
                    <a:lstStyle/>
                    <a:p>
                      <a:r>
                        <a:rPr lang="en-US" dirty="0" smtClean="0"/>
                        <a:t>10900312087</a:t>
                      </a:r>
                      <a:endParaRPr lang="en-US" b="1" dirty="0"/>
                    </a:p>
                  </a:txBody>
                  <a:tcPr/>
                </a:tc>
              </a:tr>
              <a:tr h="609600">
                <a:tc>
                  <a:txBody>
                    <a:bodyPr/>
                    <a:lstStyle/>
                    <a:p>
                      <a:r>
                        <a:rPr lang="en-US" dirty="0" smtClean="0"/>
                        <a:t>INDRANI GANGULY</a:t>
                      </a:r>
                      <a:endParaRPr lang="en-US" b="1" dirty="0"/>
                    </a:p>
                  </a:txBody>
                  <a:tcPr/>
                </a:tc>
                <a:tc>
                  <a:txBody>
                    <a:bodyPr/>
                    <a:lstStyle/>
                    <a:p>
                      <a:r>
                        <a:rPr lang="en-US" dirty="0" smtClean="0"/>
                        <a:t>10900312097</a:t>
                      </a:r>
                      <a:endParaRPr lang="en-US" b="1" dirty="0"/>
                    </a:p>
                  </a:txBody>
                  <a:tcPr/>
                </a:tc>
              </a:tr>
              <a:tr h="609600">
                <a:tc>
                  <a:txBody>
                    <a:bodyPr/>
                    <a:lstStyle/>
                    <a:p>
                      <a:r>
                        <a:rPr lang="en-US" dirty="0" smtClean="0"/>
                        <a:t>JAYETA BISWAS</a:t>
                      </a:r>
                      <a:endParaRPr lang="en-US" b="1" dirty="0"/>
                    </a:p>
                  </a:txBody>
                  <a:tcPr/>
                </a:tc>
                <a:tc>
                  <a:txBody>
                    <a:bodyPr/>
                    <a:lstStyle/>
                    <a:p>
                      <a:r>
                        <a:rPr lang="en-US" dirty="0" smtClean="0"/>
                        <a:t>10900312098</a:t>
                      </a:r>
                      <a:endParaRPr lang="en-US" b="1" dirty="0"/>
                    </a:p>
                  </a:txBody>
                  <a:tcPr/>
                </a:tc>
              </a:tr>
              <a:tr h="609600">
                <a:tc>
                  <a:txBody>
                    <a:bodyPr/>
                    <a:lstStyle/>
                    <a:p>
                      <a:r>
                        <a:rPr lang="en-US" dirty="0" smtClean="0"/>
                        <a:t>SANCHARI MONDAL</a:t>
                      </a:r>
                      <a:endParaRPr lang="en-US" b="1" dirty="0"/>
                    </a:p>
                  </a:txBody>
                  <a:tcPr/>
                </a:tc>
                <a:tc>
                  <a:txBody>
                    <a:bodyPr/>
                    <a:lstStyle/>
                    <a:p>
                      <a:r>
                        <a:rPr lang="en-US" dirty="0" smtClean="0"/>
                        <a:t>10900312130</a:t>
                      </a:r>
                      <a:endParaRPr lang="en-US" b="1" dirty="0"/>
                    </a:p>
                  </a:txBody>
                  <a:tcPr/>
                </a:tc>
              </a:tr>
              <a:tr h="609600">
                <a:tc>
                  <a:txBody>
                    <a:bodyPr/>
                    <a:lstStyle/>
                    <a:p>
                      <a:r>
                        <a:rPr lang="en-US" dirty="0" smtClean="0"/>
                        <a:t>SANJANA MANDAL</a:t>
                      </a:r>
                      <a:endParaRPr lang="en-US" b="1" dirty="0"/>
                    </a:p>
                  </a:txBody>
                  <a:tcPr/>
                </a:tc>
                <a:tc>
                  <a:txBody>
                    <a:bodyPr/>
                    <a:lstStyle/>
                    <a:p>
                      <a:r>
                        <a:rPr lang="en-US" dirty="0" smtClean="0"/>
                        <a:t>10900312131</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you.jpg"/>
          <p:cNvPicPr>
            <a:picLocks noGrp="1" noChangeAspect="1"/>
          </p:cNvPicPr>
          <p:nvPr>
            <p:ph idx="1"/>
          </p:nvPr>
        </p:nvPicPr>
        <p:blipFill>
          <a:blip r:embed="rId2"/>
          <a:stretch>
            <a:fillRect/>
          </a:stretch>
        </p:blipFill>
        <p:spPr>
          <a:xfrm>
            <a:off x="2181585" y="1143000"/>
            <a:ext cx="4524015" cy="5635031"/>
          </a:xfrm>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800" b="1" u="sng" dirty="0" smtClean="0"/>
              <a:t>WHAT IS C?</a:t>
            </a:r>
            <a:endParaRPr lang="en-US" sz="2800" b="1" u="sng" dirty="0"/>
          </a:p>
        </p:txBody>
      </p:sp>
      <p:sp>
        <p:nvSpPr>
          <p:cNvPr id="3" name="Content Placeholder 2"/>
          <p:cNvSpPr>
            <a:spLocks noGrp="1"/>
          </p:cNvSpPr>
          <p:nvPr>
            <p:ph idx="1"/>
          </p:nvPr>
        </p:nvSpPr>
        <p:spPr>
          <a:xfrm>
            <a:off x="228600" y="914400"/>
            <a:ext cx="8229600" cy="5715000"/>
          </a:xfrm>
        </p:spPr>
        <p:txBody>
          <a:bodyPr>
            <a:normAutofit/>
          </a:bodyPr>
          <a:lstStyle/>
          <a:p>
            <a:pPr algn="just">
              <a:buNone/>
            </a:pPr>
            <a:r>
              <a:rPr lang="en-US" sz="2800" dirty="0" smtClean="0"/>
              <a:t>    </a:t>
            </a:r>
          </a:p>
          <a:p>
            <a:pPr algn="just">
              <a:buNone/>
            </a:pPr>
            <a:r>
              <a:rPr lang="en-US" sz="2800" dirty="0" smtClean="0"/>
              <a:t>   </a:t>
            </a:r>
            <a:r>
              <a:rPr lang="en-US" sz="2800" dirty="0" smtClean="0"/>
              <a:t>In </a:t>
            </a:r>
            <a:r>
              <a:rPr lang="en-US" sz="2800" dirty="0" smtClean="0"/>
              <a:t>computing, C is a general-purpose programming language initially developed by Dennis Ritchie between 1969 and 1973 at AT&amp;T Bell Labs. C has facilities for structured programming and allows variable scope and recursion. C is one of the most widely used programming languages of all time, and C compilers are available for the majority of computer architectures and operating systems.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92500" lnSpcReduction="20000"/>
          </a:bodyPr>
          <a:lstStyle/>
          <a:p>
            <a:pPr>
              <a:buNone/>
            </a:pPr>
            <a:r>
              <a:rPr lang="en-US" dirty="0" smtClean="0"/>
              <a:t>The C has now become a widely used professional language for various reasons:</a:t>
            </a:r>
          </a:p>
          <a:p>
            <a:pPr lvl="0"/>
            <a:r>
              <a:rPr lang="en-US" dirty="0" smtClean="0"/>
              <a:t>Easy to learn.</a:t>
            </a:r>
          </a:p>
          <a:p>
            <a:pPr lvl="0"/>
            <a:r>
              <a:rPr lang="en-US" dirty="0" smtClean="0"/>
              <a:t>Structured language</a:t>
            </a:r>
          </a:p>
          <a:p>
            <a:pPr lvl="0"/>
            <a:r>
              <a:rPr lang="en-US" dirty="0" smtClean="0"/>
              <a:t>It produces efficient programs.</a:t>
            </a:r>
          </a:p>
          <a:p>
            <a:pPr lvl="0"/>
            <a:r>
              <a:rPr lang="en-US" dirty="0" smtClean="0"/>
              <a:t>It can handle low-level activities.</a:t>
            </a:r>
          </a:p>
          <a:p>
            <a:pPr lvl="0"/>
            <a:r>
              <a:rPr lang="en-US" dirty="0" smtClean="0"/>
              <a:t>It can be compiled on a variety of computer platforms.</a:t>
            </a:r>
          </a:p>
          <a:p>
            <a:pPr lvl="0"/>
            <a:r>
              <a:rPr lang="en-US" dirty="0" smtClean="0"/>
              <a:t>C was invented to write an operating system called UNIX.</a:t>
            </a:r>
          </a:p>
          <a:p>
            <a:r>
              <a:rPr lang="en-US" dirty="0" smtClean="0"/>
              <a:t>The </a:t>
            </a:r>
            <a:r>
              <a:rPr lang="en-US" dirty="0" smtClean="0"/>
              <a:t>language was formalized in 1988 by the American National Standard Institute (ANSI</a:t>
            </a:r>
            <a:r>
              <a:rPr lang="en-US" dirty="0" smtClean="0"/>
              <a:t>).</a:t>
            </a:r>
          </a:p>
          <a:p>
            <a:pPr lvl="0"/>
            <a:r>
              <a:rPr lang="en-US" dirty="0" smtClean="0"/>
              <a:t>Today </a:t>
            </a:r>
            <a:r>
              <a:rPr lang="en-US" dirty="0" smtClean="0"/>
              <a:t>C is the most widely used and popular System Programming Language.</a:t>
            </a:r>
          </a:p>
          <a:p>
            <a:pPr lvl="0"/>
            <a:r>
              <a:rPr lang="en-US" dirty="0" smtClean="0"/>
              <a:t>Most of the state-of-the-art software have been implemented using C.</a:t>
            </a:r>
          </a:p>
          <a:p>
            <a:pPr lvl="0"/>
            <a:r>
              <a:rPr lang="en-US" dirty="0" smtClean="0"/>
              <a:t>Today's most popular Linux OS and RBDMS </a:t>
            </a:r>
            <a:r>
              <a:rPr lang="en-US" dirty="0" err="1" smtClean="0"/>
              <a:t>MySQL</a:t>
            </a:r>
            <a:r>
              <a:rPr lang="en-US" dirty="0" smtClean="0"/>
              <a:t> have been written in C</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3200" b="1" u="sng" dirty="0" smtClean="0"/>
              <a:t>SELECTION </a:t>
            </a:r>
            <a:r>
              <a:rPr lang="en-US" sz="3200" b="1" u="sng" dirty="0" smtClean="0"/>
              <a:t>OF </a:t>
            </a:r>
            <a:r>
              <a:rPr lang="en-US" sz="3200" b="1" u="sng" dirty="0" smtClean="0"/>
              <a:t>THE C-LANGUAGE</a:t>
            </a:r>
            <a:endParaRPr lang="en-US" sz="3200" b="1" u="sng" dirty="0"/>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pPr lvl="0"/>
            <a:r>
              <a:rPr lang="en-US" sz="2900" dirty="0" smtClean="0"/>
              <a:t>It was (and still is in some circumstances) the language of choice in Operating System Development (including all of Unix).</a:t>
            </a:r>
          </a:p>
          <a:p>
            <a:pPr lvl="0"/>
            <a:r>
              <a:rPr lang="en-US" sz="2900" dirty="0" smtClean="0"/>
              <a:t>It allows direct control over the very low level aspects of the computer.</a:t>
            </a:r>
          </a:p>
          <a:p>
            <a:pPr lvl="0"/>
            <a:r>
              <a:rPr lang="en-US" sz="2900" dirty="0" smtClean="0"/>
              <a:t>Many legacy programs are written in C.</a:t>
            </a:r>
          </a:p>
          <a:p>
            <a:pPr lvl="0"/>
            <a:r>
              <a:rPr lang="en-US" sz="2900" dirty="0" smtClean="0"/>
              <a:t>Most of the things </a:t>
            </a:r>
            <a:r>
              <a:rPr lang="en-US" sz="2900" dirty="0" smtClean="0"/>
              <a:t>we</a:t>
            </a:r>
            <a:r>
              <a:rPr lang="en-US" sz="2900" dirty="0" smtClean="0"/>
              <a:t> learn with C will be directly transferable to future programming languages.</a:t>
            </a:r>
          </a:p>
          <a:p>
            <a:pPr lvl="0"/>
            <a:r>
              <a:rPr lang="en-US" sz="2900" dirty="0" smtClean="0"/>
              <a:t>Programs that are created with C run very quickly.</a:t>
            </a:r>
          </a:p>
          <a:p>
            <a:pPr lvl="0"/>
            <a:r>
              <a:rPr lang="en-US" sz="2900" dirty="0" smtClean="0"/>
              <a:t>C has a syntax (and some semantics) very close to </a:t>
            </a:r>
            <a:r>
              <a:rPr lang="en-US" sz="2900" dirty="0" err="1" smtClean="0"/>
              <a:t>Matlab</a:t>
            </a:r>
            <a:r>
              <a:rPr lang="en-US" sz="2900" dirty="0" smtClean="0"/>
              <a:t>, making the transition easy.</a:t>
            </a:r>
          </a:p>
          <a:p>
            <a:pPr lvl="0"/>
            <a:r>
              <a:rPr lang="en-US" sz="2900" dirty="0" smtClean="0"/>
              <a:t>Many of the codes </a:t>
            </a:r>
            <a:r>
              <a:rPr lang="en-US" sz="2900" dirty="0" smtClean="0"/>
              <a:t>we</a:t>
            </a:r>
            <a:r>
              <a:rPr lang="en-US" sz="2900" dirty="0" smtClean="0"/>
              <a:t> will use in our future work/studies will have been written in C. W</a:t>
            </a:r>
            <a:r>
              <a:rPr lang="en-US" sz="2900" dirty="0" smtClean="0"/>
              <a:t>e</a:t>
            </a:r>
            <a:r>
              <a:rPr lang="en-US" sz="2900" dirty="0" smtClean="0"/>
              <a:t> will be able to maintain, modify, and update them.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u="sng" dirty="0" smtClean="0"/>
              <a:t>ABSTRACT</a:t>
            </a:r>
            <a:endParaRPr lang="en-US" sz="2800" b="1" u="sng" dirty="0"/>
          </a:p>
        </p:txBody>
      </p:sp>
      <p:sp>
        <p:nvSpPr>
          <p:cNvPr id="3" name="Content Placeholder 2"/>
          <p:cNvSpPr>
            <a:spLocks noGrp="1"/>
          </p:cNvSpPr>
          <p:nvPr>
            <p:ph idx="1"/>
          </p:nvPr>
        </p:nvSpPr>
        <p:spPr>
          <a:xfrm>
            <a:off x="457200" y="1143000"/>
            <a:ext cx="8229600" cy="5410200"/>
          </a:xfrm>
        </p:spPr>
        <p:txBody>
          <a:bodyPr anchor="t">
            <a:normAutofit fontScale="92500" lnSpcReduction="10000"/>
          </a:bodyPr>
          <a:lstStyle/>
          <a:p>
            <a:pPr algn="just">
              <a:buNone/>
            </a:pPr>
            <a:r>
              <a:rPr lang="en-US" sz="2800" dirty="0" smtClean="0"/>
              <a:t>The estimation of bill for a customer is a menu-driven program in C which allows the customer to select items of his/her choice from </a:t>
            </a:r>
            <a:r>
              <a:rPr lang="en-US" sz="2800" b="1" dirty="0" smtClean="0"/>
              <a:t>MINI BAZAAR </a:t>
            </a:r>
            <a:r>
              <a:rPr lang="en-US" sz="2800" dirty="0" smtClean="0"/>
              <a:t>and estimate the bill before actually buying it from the respective departments.</a:t>
            </a:r>
          </a:p>
          <a:p>
            <a:pPr algn="just">
              <a:buNone/>
            </a:pPr>
            <a:r>
              <a:rPr lang="en-US" sz="2800" dirty="0" smtClean="0"/>
              <a:t>The grand new stores of the mall are:</a:t>
            </a:r>
          </a:p>
          <a:p>
            <a:pPr marL="1371600" lvl="2" indent="-457200" algn="just">
              <a:buFont typeface="+mj-lt"/>
              <a:buAutoNum type="arabicPeriod"/>
            </a:pPr>
            <a:r>
              <a:rPr lang="en-US" dirty="0" smtClean="0"/>
              <a:t>Kids Horizon</a:t>
            </a:r>
          </a:p>
          <a:p>
            <a:pPr marL="1371600" lvl="2" indent="-457200" algn="just">
              <a:buFont typeface="+mj-lt"/>
              <a:buAutoNum type="arabicPeriod"/>
            </a:pPr>
            <a:r>
              <a:rPr lang="en-US" dirty="0" smtClean="0"/>
              <a:t>Food Plaza</a:t>
            </a:r>
          </a:p>
          <a:p>
            <a:pPr marL="1371600" lvl="2" indent="-457200" algn="just">
              <a:buFont typeface="+mj-lt"/>
              <a:buAutoNum type="arabicPeriod"/>
            </a:pPr>
            <a:r>
              <a:rPr lang="en-US" dirty="0" smtClean="0"/>
              <a:t>Dress Mart</a:t>
            </a:r>
          </a:p>
          <a:p>
            <a:pPr marL="628650" indent="-514350" algn="just">
              <a:buAutoNum type="arabicPeriod"/>
            </a:pPr>
            <a:r>
              <a:rPr lang="en-US" sz="2800" dirty="0" smtClean="0"/>
              <a:t>Kids Horizon- This counter allows the customer to shop for the kids. It has the following sub-departments like:</a:t>
            </a:r>
          </a:p>
          <a:p>
            <a:pPr marL="1428750" lvl="2" indent="-514350" algn="just">
              <a:buFont typeface="Wingdings" pitchFamily="2" charset="2"/>
              <a:buChar char="Ø"/>
            </a:pPr>
            <a:r>
              <a:rPr lang="en-US" dirty="0" smtClean="0"/>
              <a:t>Infants(</a:t>
            </a:r>
            <a:r>
              <a:rPr lang="en-US" dirty="0" err="1" smtClean="0"/>
              <a:t>upto</a:t>
            </a:r>
            <a:r>
              <a:rPr lang="en-US" dirty="0" smtClean="0"/>
              <a:t> 1 year)</a:t>
            </a:r>
          </a:p>
          <a:p>
            <a:pPr marL="1428750" lvl="2" indent="-514350" algn="just">
              <a:buFont typeface="Wingdings" pitchFamily="2" charset="2"/>
              <a:buChar char="Ø"/>
            </a:pPr>
            <a:r>
              <a:rPr lang="en-US" dirty="0" smtClean="0"/>
              <a:t>Kids(1 to 12 years)</a:t>
            </a:r>
          </a:p>
          <a:p>
            <a:pPr marL="1428750" lvl="2" indent="-514350" algn="just">
              <a:buFont typeface="Wingdings" pitchFamily="2" charset="2"/>
              <a:buChar char="Ø"/>
            </a:pPr>
            <a:r>
              <a:rPr lang="en-US" dirty="0" smtClean="0"/>
              <a:t>Teenagers(13 to 19 years</a:t>
            </a:r>
            <a:r>
              <a:rPr lang="en-US" sz="20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a:bodyPr>
          <a:lstStyle/>
          <a:p>
            <a:pPr>
              <a:buNone/>
            </a:pPr>
            <a:r>
              <a:rPr lang="en-US" sz="2600" dirty="0" smtClean="0"/>
              <a:t>2. Food Plaza- This counter allows the customer to order for various delicious food items. It has the following sub-departments like:</a:t>
            </a:r>
          </a:p>
          <a:p>
            <a:pPr lvl="2">
              <a:buFont typeface="Wingdings" pitchFamily="2" charset="2"/>
              <a:buChar char="Ø"/>
            </a:pPr>
            <a:r>
              <a:rPr lang="en-US" sz="2200" dirty="0" smtClean="0"/>
              <a:t>Rolls</a:t>
            </a:r>
          </a:p>
          <a:p>
            <a:pPr lvl="2">
              <a:buFont typeface="Wingdings" pitchFamily="2" charset="2"/>
              <a:buChar char="Ø"/>
            </a:pPr>
            <a:r>
              <a:rPr lang="en-US" sz="2200" dirty="0" smtClean="0"/>
              <a:t>Chinese</a:t>
            </a:r>
          </a:p>
          <a:p>
            <a:pPr lvl="2">
              <a:buFont typeface="Wingdings" pitchFamily="2" charset="2"/>
              <a:buChar char="Ø"/>
            </a:pPr>
            <a:r>
              <a:rPr lang="en-US" sz="2200" dirty="0" smtClean="0"/>
              <a:t>South Indian</a:t>
            </a:r>
          </a:p>
          <a:p>
            <a:pPr lvl="2">
              <a:buFont typeface="Wingdings" pitchFamily="2" charset="2"/>
              <a:buChar char="Ø"/>
            </a:pPr>
            <a:r>
              <a:rPr lang="en-US" sz="2200" dirty="0" smtClean="0"/>
              <a:t>Desserts</a:t>
            </a:r>
          </a:p>
          <a:p>
            <a:pPr>
              <a:buNone/>
            </a:pPr>
            <a:r>
              <a:rPr lang="en-US" sz="2600" dirty="0" smtClean="0"/>
              <a:t>3. Dress Mart- This counter allows the customer to choose from various fashionable dresses. It has the following sub-departments like:</a:t>
            </a:r>
          </a:p>
          <a:p>
            <a:pPr lvl="2">
              <a:buFont typeface="Wingdings" pitchFamily="2" charset="2"/>
              <a:buChar char="Ø"/>
            </a:pPr>
            <a:r>
              <a:rPr lang="en-US" sz="2200" dirty="0" smtClean="0"/>
              <a:t>Men</a:t>
            </a:r>
          </a:p>
          <a:p>
            <a:pPr lvl="2">
              <a:buFont typeface="Wingdings" pitchFamily="2" charset="2"/>
              <a:buChar char="Ø"/>
            </a:pPr>
            <a:r>
              <a:rPr lang="en-US" sz="2200" dirty="0" smtClean="0"/>
              <a:t>Women</a:t>
            </a:r>
          </a:p>
          <a:p>
            <a:pPr lvl="2">
              <a:buFont typeface="Wingdings" pitchFamily="2" charset="2"/>
              <a:buChar char="Ø"/>
            </a:pPr>
            <a:r>
              <a:rPr lang="en-US" sz="2200" dirty="0" smtClean="0"/>
              <a:t>Kids Wear</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a:bodyPr>
          <a:lstStyle/>
          <a:p>
            <a:pPr>
              <a:buNone/>
            </a:pPr>
            <a:r>
              <a:rPr lang="en-US" sz="2600" dirty="0" smtClean="0"/>
              <a:t>4. Estimated Bill- This facility provides the customer to decide finally which are the items he/she can actually afford, on the basis of a look at the roughly estimated bill he has to pay.</a:t>
            </a:r>
          </a:p>
          <a:p>
            <a:pPr>
              <a:buNone/>
            </a:pPr>
            <a:endParaRPr lang="en-US" sz="2600" dirty="0" smtClean="0"/>
          </a:p>
          <a:p>
            <a:pPr>
              <a:buNone/>
            </a:pPr>
            <a:r>
              <a:rPr lang="en-US" sz="2600" b="1" u="sng" dirty="0" smtClean="0"/>
              <a:t>Objective of the project:</a:t>
            </a:r>
          </a:p>
          <a:p>
            <a:r>
              <a:rPr lang="en-US" sz="2600" dirty="0" smtClean="0"/>
              <a:t>O</a:t>
            </a:r>
            <a:r>
              <a:rPr lang="en-US" sz="2600" dirty="0" smtClean="0"/>
              <a:t>ur objective is to maintain the billing system of a Mini Bazaar . </a:t>
            </a:r>
          </a:p>
          <a:p>
            <a:r>
              <a:rPr lang="en-US" sz="2600" dirty="0" smtClean="0"/>
              <a:t>We have designed a menu driven program which allows the customer to select items of his/her choice from Mini Bazaar and estimates the bill before actually buying it from the respective departments. </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u="sng" dirty="0" smtClean="0"/>
              <a:t>OUTPUT</a:t>
            </a:r>
            <a:br>
              <a:rPr lang="en-US" sz="3200" b="1" u="sng" dirty="0" smtClean="0"/>
            </a:br>
            <a:r>
              <a:rPr lang="en-US" sz="2000" b="1" u="sng" dirty="0" smtClean="0"/>
              <a:t>Screen 1</a:t>
            </a:r>
            <a:endParaRPr lang="en-US" sz="2000" b="1" u="sng" dirty="0"/>
          </a:p>
        </p:txBody>
      </p:sp>
      <p:pic>
        <p:nvPicPr>
          <p:cNvPr id="9" name="Content Placeholder 8" descr="1.png"/>
          <p:cNvPicPr>
            <a:picLocks noGrp="1" noChangeAspect="1"/>
          </p:cNvPicPr>
          <p:nvPr>
            <p:ph idx="1"/>
          </p:nvPr>
        </p:nvPicPr>
        <p:blipFill>
          <a:blip r:embed="rId2"/>
          <a:stretch>
            <a:fillRect/>
          </a:stretch>
        </p:blipFill>
        <p:spPr>
          <a:xfrm>
            <a:off x="1066800" y="1295400"/>
            <a:ext cx="6934200" cy="5181600"/>
          </a:xfr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u="sng" dirty="0" smtClean="0"/>
              <a:t>Screen 2(CONTINUED..)</a:t>
            </a:r>
            <a:endParaRPr lang="en-US" sz="2000" b="1" u="sng" dirty="0"/>
          </a:p>
        </p:txBody>
      </p:sp>
      <p:pic>
        <p:nvPicPr>
          <p:cNvPr id="5" name="Content Placeholder 4" descr="2.png"/>
          <p:cNvPicPr>
            <a:picLocks noGrp="1" noChangeAspect="1"/>
          </p:cNvPicPr>
          <p:nvPr>
            <p:ph idx="1"/>
          </p:nvPr>
        </p:nvPicPr>
        <p:blipFill>
          <a:blip r:embed="rId2"/>
          <a:stretch>
            <a:fillRect/>
          </a:stretch>
        </p:blipFill>
        <p:spPr>
          <a:xfrm>
            <a:off x="1066800" y="990600"/>
            <a:ext cx="7086600" cy="5006479"/>
          </a:xfrm>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621</TotalTime>
  <Words>849</Words>
  <Application>Microsoft Office PowerPoint</Application>
  <PresentationFormat>On-screen Show (4:3)</PresentationFormat>
  <Paragraphs>92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PROJECT REPORT ON   ESTIMATION OF BILL FOR A CUSTOMER IN A SHOPPING MALL IMPLEMENTED THROUGH C LANGUAGE</vt:lpstr>
      <vt:lpstr>WHAT IS C?</vt:lpstr>
      <vt:lpstr>Slide 3</vt:lpstr>
      <vt:lpstr>SELECTION OF THE C-LANGUAGE</vt:lpstr>
      <vt:lpstr>ABSTRACT</vt:lpstr>
      <vt:lpstr>Slide 6</vt:lpstr>
      <vt:lpstr>Slide 7</vt:lpstr>
      <vt:lpstr>OUTPUT Screen 1</vt:lpstr>
      <vt:lpstr>Screen 2(CONTINUED..)</vt:lpstr>
      <vt:lpstr>Screen 3(CONTINUED..)</vt:lpstr>
      <vt:lpstr>Screen 4(CONTINUED..)</vt:lpstr>
      <vt:lpstr>FUTURE SCOPE</vt:lpstr>
      <vt:lpstr>CONCLUSION</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IMPLEMENTATION THROUGH C LANGUAGE ON BILL ESTIMATION OF A CUSTOMER IN A SHOPPING MALL</dc:title>
  <dc:creator>DEBAPRIYA MUKHERJEE</dc:creator>
  <cp:lastModifiedBy>user</cp:lastModifiedBy>
  <cp:revision>77</cp:revision>
  <dcterms:created xsi:type="dcterms:W3CDTF">2006-08-16T00:00:00Z</dcterms:created>
  <dcterms:modified xsi:type="dcterms:W3CDTF">2014-12-18T16:12:33Z</dcterms:modified>
</cp:coreProperties>
</file>