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6"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2C14E0-882D-4ED6-A186-A811F4D868E1}" v="7" dt="2025-05-01T18:57:49.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priyo Nayak" userId="b6c11be432de9cb6" providerId="LiveId" clId="{A92C14E0-882D-4ED6-A186-A811F4D868E1}"/>
    <pc:docChg chg="custSel modSld">
      <pc:chgData name="Debopriyo Nayak" userId="b6c11be432de9cb6" providerId="LiveId" clId="{A92C14E0-882D-4ED6-A186-A811F4D868E1}" dt="2025-05-02T02:00:00.460" v="15" actId="26606"/>
      <pc:docMkLst>
        <pc:docMk/>
      </pc:docMkLst>
      <pc:sldChg chg="addSp delSp modSp mod setBg setClrOvrMap">
        <pc:chgData name="Debopriyo Nayak" userId="b6c11be432de9cb6" providerId="LiveId" clId="{A92C14E0-882D-4ED6-A186-A811F4D868E1}" dt="2025-05-02T02:00:00.460" v="15" actId="26606"/>
        <pc:sldMkLst>
          <pc:docMk/>
          <pc:sldMk cId="3928114023" sldId="256"/>
        </pc:sldMkLst>
        <pc:spChg chg="mod">
          <ac:chgData name="Debopriyo Nayak" userId="b6c11be432de9cb6" providerId="LiveId" clId="{A92C14E0-882D-4ED6-A186-A811F4D868E1}" dt="2025-05-02T02:00:00.460" v="15" actId="26606"/>
          <ac:spMkLst>
            <pc:docMk/>
            <pc:sldMk cId="3928114023" sldId="256"/>
            <ac:spMk id="2" creationId="{A782EAB8-723C-5184-D4FA-7A4F4E524CC9}"/>
          </ac:spMkLst>
        </pc:spChg>
        <pc:spChg chg="mod">
          <ac:chgData name="Debopriyo Nayak" userId="b6c11be432de9cb6" providerId="LiveId" clId="{A92C14E0-882D-4ED6-A186-A811F4D868E1}" dt="2025-05-02T02:00:00.460" v="15" actId="26606"/>
          <ac:spMkLst>
            <pc:docMk/>
            <pc:sldMk cId="3928114023" sldId="256"/>
            <ac:spMk id="3" creationId="{3D89FCE6-5854-98B4-9022-3800ED5A303E}"/>
          </ac:spMkLst>
        </pc:spChg>
        <pc:spChg chg="del">
          <ac:chgData name="Debopriyo Nayak" userId="b6c11be432de9cb6" providerId="LiveId" clId="{A92C14E0-882D-4ED6-A186-A811F4D868E1}" dt="2025-05-02T02:00:00.460" v="15" actId="26606"/>
          <ac:spMkLst>
            <pc:docMk/>
            <pc:sldMk cId="3928114023" sldId="256"/>
            <ac:spMk id="14" creationId="{3629484E-3792-4B3D-89AD-7C8A1ED0E0D4}"/>
          </ac:spMkLst>
        </pc:spChg>
        <pc:spChg chg="del">
          <ac:chgData name="Debopriyo Nayak" userId="b6c11be432de9cb6" providerId="LiveId" clId="{A92C14E0-882D-4ED6-A186-A811F4D868E1}" dt="2025-05-02T02:00:00.460" v="15" actId="26606"/>
          <ac:spMkLst>
            <pc:docMk/>
            <pc:sldMk cId="3928114023" sldId="256"/>
            <ac:spMk id="15" creationId="{FFD48BC7-DC40-47DE-87EE-9F4B6ECB9ABB}"/>
          </ac:spMkLst>
        </pc:spChg>
        <pc:spChg chg="del">
          <ac:chgData name="Debopriyo Nayak" userId="b6c11be432de9cb6" providerId="LiveId" clId="{A92C14E0-882D-4ED6-A186-A811F4D868E1}" dt="2025-05-02T02:00:00.460" v="15" actId="26606"/>
          <ac:spMkLst>
            <pc:docMk/>
            <pc:sldMk cId="3928114023" sldId="256"/>
            <ac:spMk id="16" creationId="{E502BBC7-2C76-46F3-BC24-5985BC13DB88}"/>
          </ac:spMkLst>
        </pc:spChg>
        <pc:spChg chg="del">
          <ac:chgData name="Debopriyo Nayak" userId="b6c11be432de9cb6" providerId="LiveId" clId="{A92C14E0-882D-4ED6-A186-A811F4D868E1}" dt="2025-05-02T02:00:00.460" v="15" actId="26606"/>
          <ac:spMkLst>
            <pc:docMk/>
            <pc:sldMk cId="3928114023" sldId="256"/>
            <ac:spMk id="17" creationId="{C7F28D52-2A5F-4D23-81AE-7CB8B591C7AF}"/>
          </ac:spMkLst>
        </pc:spChg>
        <pc:spChg chg="add">
          <ac:chgData name="Debopriyo Nayak" userId="b6c11be432de9cb6" providerId="LiveId" clId="{A92C14E0-882D-4ED6-A186-A811F4D868E1}" dt="2025-05-02T02:00:00.460" v="15" actId="26606"/>
          <ac:spMkLst>
            <pc:docMk/>
            <pc:sldMk cId="3928114023" sldId="256"/>
            <ac:spMk id="27" creationId="{053FB2EE-284F-4C87-AB3D-BBF87A9FAB97}"/>
          </ac:spMkLst>
        </pc:spChg>
        <pc:grpChg chg="add">
          <ac:chgData name="Debopriyo Nayak" userId="b6c11be432de9cb6" providerId="LiveId" clId="{A92C14E0-882D-4ED6-A186-A811F4D868E1}" dt="2025-05-02T02:00:00.460" v="15" actId="26606"/>
          <ac:grpSpMkLst>
            <pc:docMk/>
            <pc:sldMk cId="3928114023" sldId="256"/>
            <ac:grpSpMk id="22" creationId="{D2C4BFA1-2075-4901-9E24-E41D1FDD51FD}"/>
          </ac:grpSpMkLst>
        </pc:grpChg>
      </pc:sldChg>
      <pc:sldChg chg="addSp delSp modSp mod setBg setClrOvrMap">
        <pc:chgData name="Debopriyo Nayak" userId="b6c11be432de9cb6" providerId="LiveId" clId="{A92C14E0-882D-4ED6-A186-A811F4D868E1}" dt="2025-05-01T18:49:39.514" v="6" actId="20577"/>
        <pc:sldMkLst>
          <pc:docMk/>
          <pc:sldMk cId="3957588946" sldId="257"/>
        </pc:sldMkLst>
        <pc:spChg chg="mod">
          <ac:chgData name="Debopriyo Nayak" userId="b6c11be432de9cb6" providerId="LiveId" clId="{A92C14E0-882D-4ED6-A186-A811F4D868E1}" dt="2025-05-01T18:49:17.900" v="0" actId="26606"/>
          <ac:spMkLst>
            <pc:docMk/>
            <pc:sldMk cId="3957588946" sldId="257"/>
            <ac:spMk id="2" creationId="{FC0A0D3A-D54E-6B21-ABE4-16E7D871555F}"/>
          </ac:spMkLst>
        </pc:spChg>
        <pc:spChg chg="del">
          <ac:chgData name="Debopriyo Nayak" userId="b6c11be432de9cb6" providerId="LiveId" clId="{A92C14E0-882D-4ED6-A186-A811F4D868E1}" dt="2025-05-01T18:49:17.900" v="0" actId="26606"/>
          <ac:spMkLst>
            <pc:docMk/>
            <pc:sldMk cId="3957588946" sldId="257"/>
            <ac:spMk id="9" creationId="{BACC6370-2D7E-4714-9D71-7542949D7D5D}"/>
          </ac:spMkLst>
        </pc:spChg>
        <pc:spChg chg="del">
          <ac:chgData name="Debopriyo Nayak" userId="b6c11be432de9cb6" providerId="LiveId" clId="{A92C14E0-882D-4ED6-A186-A811F4D868E1}" dt="2025-05-01T18:49:17.900" v="0" actId="26606"/>
          <ac:spMkLst>
            <pc:docMk/>
            <pc:sldMk cId="3957588946" sldId="257"/>
            <ac:spMk id="11" creationId="{F68B3F68-107C-434F-AA38-110D5EA91B85}"/>
          </ac:spMkLst>
        </pc:spChg>
        <pc:spChg chg="del">
          <ac:chgData name="Debopriyo Nayak" userId="b6c11be432de9cb6" providerId="LiveId" clId="{A92C14E0-882D-4ED6-A186-A811F4D868E1}" dt="2025-05-01T18:49:17.900" v="0" actId="26606"/>
          <ac:spMkLst>
            <pc:docMk/>
            <pc:sldMk cId="3957588946" sldId="257"/>
            <ac:spMk id="13" creationId="{AAD0DBB9-1A4B-4391-81D4-CB19F9AB918A}"/>
          </ac:spMkLst>
        </pc:spChg>
        <pc:spChg chg="del">
          <ac:chgData name="Debopriyo Nayak" userId="b6c11be432de9cb6" providerId="LiveId" clId="{A92C14E0-882D-4ED6-A186-A811F4D868E1}" dt="2025-05-01T18:49:17.900" v="0" actId="26606"/>
          <ac:spMkLst>
            <pc:docMk/>
            <pc:sldMk cId="3957588946" sldId="257"/>
            <ac:spMk id="15" creationId="{063BBA22-50EA-4C4D-BE05-F1CE4E63AA56}"/>
          </ac:spMkLst>
        </pc:spChg>
        <pc:graphicFrameChg chg="mod modGraphic">
          <ac:chgData name="Debopriyo Nayak" userId="b6c11be432de9cb6" providerId="LiveId" clId="{A92C14E0-882D-4ED6-A186-A811F4D868E1}" dt="2025-05-01T18:49:39.514" v="6" actId="20577"/>
          <ac:graphicFrameMkLst>
            <pc:docMk/>
            <pc:sldMk cId="3957588946" sldId="257"/>
            <ac:graphicFrameMk id="5" creationId="{FB57630D-CD37-A72A-59AC-DFF5CB8ABA95}"/>
          </ac:graphicFrameMkLst>
        </pc:graphicFrameChg>
        <pc:picChg chg="add">
          <ac:chgData name="Debopriyo Nayak" userId="b6c11be432de9cb6" providerId="LiveId" clId="{A92C14E0-882D-4ED6-A186-A811F4D868E1}" dt="2025-05-01T18:49:17.900" v="0" actId="26606"/>
          <ac:picMkLst>
            <pc:docMk/>
            <pc:sldMk cId="3957588946" sldId="257"/>
            <ac:picMk id="17" creationId="{13ABA740-072D-703C-1697-124FB25E62C5}"/>
          </ac:picMkLst>
        </pc:picChg>
      </pc:sldChg>
      <pc:sldChg chg="addSp delSp modSp mod">
        <pc:chgData name="Debopriyo Nayak" userId="b6c11be432de9cb6" providerId="LiveId" clId="{A92C14E0-882D-4ED6-A186-A811F4D868E1}" dt="2025-05-01T18:58:12.083" v="14" actId="1076"/>
        <pc:sldMkLst>
          <pc:docMk/>
          <pc:sldMk cId="765549832" sldId="266"/>
        </pc:sldMkLst>
        <pc:picChg chg="mod ord">
          <ac:chgData name="Debopriyo Nayak" userId="b6c11be432de9cb6" providerId="LiveId" clId="{A92C14E0-882D-4ED6-A186-A811F4D868E1}" dt="2025-05-01T18:58:12.083" v="14" actId="1076"/>
          <ac:picMkLst>
            <pc:docMk/>
            <pc:sldMk cId="765549832" sldId="266"/>
            <ac:picMk id="5" creationId="{B6514AE6-B104-1888-4D22-44EEAF0F17C2}"/>
          </ac:picMkLst>
        </pc:picChg>
        <pc:picChg chg="add mod">
          <ac:chgData name="Debopriyo Nayak" userId="b6c11be432de9cb6" providerId="LiveId" clId="{A92C14E0-882D-4ED6-A186-A811F4D868E1}" dt="2025-05-01T18:57:58.979" v="10" actId="1076"/>
          <ac:picMkLst>
            <pc:docMk/>
            <pc:sldMk cId="765549832" sldId="266"/>
            <ac:picMk id="6" creationId="{F5006767-0383-A3AA-5175-F99360247D61}"/>
          </ac:picMkLst>
        </pc:picChg>
        <pc:picChg chg="del">
          <ac:chgData name="Debopriyo Nayak" userId="b6c11be432de9cb6" providerId="LiveId" clId="{A92C14E0-882D-4ED6-A186-A811F4D868E1}" dt="2025-05-01T18:57:34.669" v="7" actId="478"/>
          <ac:picMkLst>
            <pc:docMk/>
            <pc:sldMk cId="765549832" sldId="266"/>
            <ac:picMk id="7" creationId="{35BC6181-6192-92C2-AF78-D5AB3D1726C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39ED62-B375-4B9D-AC93-E41EF640071A}" type="doc">
      <dgm:prSet loTypeId="urn:microsoft.com/office/officeart/2005/8/layout/process5" loCatId="process" qsTypeId="urn:microsoft.com/office/officeart/2005/8/quickstyle/simple2" qsCatId="simple" csTypeId="urn:microsoft.com/office/officeart/2005/8/colors/colorful5" csCatId="colorful" phldr="1"/>
      <dgm:spPr/>
      <dgm:t>
        <a:bodyPr/>
        <a:lstStyle/>
        <a:p>
          <a:endParaRPr lang="en-US"/>
        </a:p>
      </dgm:t>
    </dgm:pt>
    <dgm:pt modelId="{D70724D0-0B6B-46D0-B612-021DF1FFC1B2}">
      <dgm:prSet/>
      <dgm:spPr/>
      <dgm:t>
        <a:bodyPr/>
        <a:lstStyle/>
        <a:p>
          <a:pPr>
            <a:defRPr cap="all"/>
          </a:pPr>
          <a:r>
            <a:rPr lang="en-US" dirty="0"/>
            <a:t>Purpose of the study</a:t>
          </a:r>
        </a:p>
      </dgm:t>
    </dgm:pt>
    <dgm:pt modelId="{2440BFC9-88D3-4F63-83EB-89FB83DC9EEC}" type="parTrans" cxnId="{C872F98E-932D-4244-9F4C-340A50E0BCAF}">
      <dgm:prSet/>
      <dgm:spPr/>
      <dgm:t>
        <a:bodyPr/>
        <a:lstStyle/>
        <a:p>
          <a:endParaRPr lang="en-US"/>
        </a:p>
      </dgm:t>
    </dgm:pt>
    <dgm:pt modelId="{899C7CC7-A904-48E3-AEF7-1A3E559209AD}" type="sibTrans" cxnId="{C872F98E-932D-4244-9F4C-340A50E0BCAF}">
      <dgm:prSet/>
      <dgm:spPr/>
      <dgm:t>
        <a:bodyPr/>
        <a:lstStyle/>
        <a:p>
          <a:endParaRPr lang="en-US"/>
        </a:p>
      </dgm:t>
    </dgm:pt>
    <dgm:pt modelId="{77790794-F53C-451A-812D-81AA7A47AC65}">
      <dgm:prSet/>
      <dgm:spPr/>
      <dgm:t>
        <a:bodyPr/>
        <a:lstStyle/>
        <a:p>
          <a:pPr>
            <a:defRPr cap="all"/>
          </a:pPr>
          <a:r>
            <a:rPr lang="en-US" dirty="0"/>
            <a:t> Key focus: Student and professional migration trends</a:t>
          </a:r>
        </a:p>
      </dgm:t>
    </dgm:pt>
    <dgm:pt modelId="{8E4FFFC0-0688-4A83-8861-ADCED21C3C78}" type="parTrans" cxnId="{3EA35C79-1569-40A3-84B1-20B574E2A465}">
      <dgm:prSet/>
      <dgm:spPr/>
      <dgm:t>
        <a:bodyPr/>
        <a:lstStyle/>
        <a:p>
          <a:endParaRPr lang="en-US"/>
        </a:p>
      </dgm:t>
    </dgm:pt>
    <dgm:pt modelId="{28D3BFC1-A10E-4AED-B589-188A7FBB6DC1}" type="sibTrans" cxnId="{3EA35C79-1569-40A3-84B1-20B574E2A465}">
      <dgm:prSet/>
      <dgm:spPr/>
      <dgm:t>
        <a:bodyPr/>
        <a:lstStyle/>
        <a:p>
          <a:endParaRPr lang="en-US"/>
        </a:p>
      </dgm:t>
    </dgm:pt>
    <dgm:pt modelId="{CD3243BC-4500-4C1A-A175-1C57043A0ADF}">
      <dgm:prSet/>
      <dgm:spPr/>
      <dgm:t>
        <a:bodyPr/>
        <a:lstStyle/>
        <a:p>
          <a:pPr>
            <a:defRPr cap="all"/>
          </a:pPr>
          <a:r>
            <a:rPr lang="en-US" dirty="0"/>
            <a:t>Time span: 2020 to 2023</a:t>
          </a:r>
        </a:p>
      </dgm:t>
    </dgm:pt>
    <dgm:pt modelId="{6925842E-1C3B-4556-8A7D-7C9EFA180D41}" type="parTrans" cxnId="{3BDA3E4E-3F9B-4B83-B67F-8480AAAC7DD6}">
      <dgm:prSet/>
      <dgm:spPr/>
      <dgm:t>
        <a:bodyPr/>
        <a:lstStyle/>
        <a:p>
          <a:endParaRPr lang="en-US"/>
        </a:p>
      </dgm:t>
    </dgm:pt>
    <dgm:pt modelId="{80E90B78-D99E-4443-98B5-B5AC824F8319}" type="sibTrans" cxnId="{3BDA3E4E-3F9B-4B83-B67F-8480AAAC7DD6}">
      <dgm:prSet/>
      <dgm:spPr/>
      <dgm:t>
        <a:bodyPr/>
        <a:lstStyle/>
        <a:p>
          <a:endParaRPr lang="en-US"/>
        </a:p>
      </dgm:t>
    </dgm:pt>
    <dgm:pt modelId="{80A33D8F-CAA0-42A1-AB19-8D36F20463B5}" type="pres">
      <dgm:prSet presAssocID="{5D39ED62-B375-4B9D-AC93-E41EF640071A}" presName="diagram" presStyleCnt="0">
        <dgm:presLayoutVars>
          <dgm:dir/>
          <dgm:resizeHandles val="exact"/>
        </dgm:presLayoutVars>
      </dgm:prSet>
      <dgm:spPr/>
    </dgm:pt>
    <dgm:pt modelId="{1E7E3E02-5500-4E24-8C93-A479CCAE6EAA}" type="pres">
      <dgm:prSet presAssocID="{D70724D0-0B6B-46D0-B612-021DF1FFC1B2}" presName="node" presStyleLbl="node1" presStyleIdx="0" presStyleCnt="3">
        <dgm:presLayoutVars>
          <dgm:bulletEnabled val="1"/>
        </dgm:presLayoutVars>
      </dgm:prSet>
      <dgm:spPr/>
    </dgm:pt>
    <dgm:pt modelId="{ECC7525F-1F76-42B6-B3F7-7EF8F2B17A34}" type="pres">
      <dgm:prSet presAssocID="{899C7CC7-A904-48E3-AEF7-1A3E559209AD}" presName="sibTrans" presStyleLbl="sibTrans2D1" presStyleIdx="0" presStyleCnt="2"/>
      <dgm:spPr/>
    </dgm:pt>
    <dgm:pt modelId="{5C54EC58-AFFA-4128-B9D0-C4265B8EE608}" type="pres">
      <dgm:prSet presAssocID="{899C7CC7-A904-48E3-AEF7-1A3E559209AD}" presName="connectorText" presStyleLbl="sibTrans2D1" presStyleIdx="0" presStyleCnt="2"/>
      <dgm:spPr/>
    </dgm:pt>
    <dgm:pt modelId="{4AFBD1CD-8B1A-4D2E-A661-F56AC8803B50}" type="pres">
      <dgm:prSet presAssocID="{77790794-F53C-451A-812D-81AA7A47AC65}" presName="node" presStyleLbl="node1" presStyleIdx="1" presStyleCnt="3">
        <dgm:presLayoutVars>
          <dgm:bulletEnabled val="1"/>
        </dgm:presLayoutVars>
      </dgm:prSet>
      <dgm:spPr/>
    </dgm:pt>
    <dgm:pt modelId="{72BE4320-F992-4C2E-9F19-020BA12377CF}" type="pres">
      <dgm:prSet presAssocID="{28D3BFC1-A10E-4AED-B589-188A7FBB6DC1}" presName="sibTrans" presStyleLbl="sibTrans2D1" presStyleIdx="1" presStyleCnt="2"/>
      <dgm:spPr/>
    </dgm:pt>
    <dgm:pt modelId="{0045C314-41CA-42E1-8929-94E67309042C}" type="pres">
      <dgm:prSet presAssocID="{28D3BFC1-A10E-4AED-B589-188A7FBB6DC1}" presName="connectorText" presStyleLbl="sibTrans2D1" presStyleIdx="1" presStyleCnt="2"/>
      <dgm:spPr/>
    </dgm:pt>
    <dgm:pt modelId="{F9FA38D2-6008-46F2-A945-D3133574AAD8}" type="pres">
      <dgm:prSet presAssocID="{CD3243BC-4500-4C1A-A175-1C57043A0ADF}" presName="node" presStyleLbl="node1" presStyleIdx="2" presStyleCnt="3">
        <dgm:presLayoutVars>
          <dgm:bulletEnabled val="1"/>
        </dgm:presLayoutVars>
      </dgm:prSet>
      <dgm:spPr/>
    </dgm:pt>
  </dgm:ptLst>
  <dgm:cxnLst>
    <dgm:cxn modelId="{8A93AF27-3AD7-42C9-A76F-2A4FF2BC5938}" type="presOf" srcId="{899C7CC7-A904-48E3-AEF7-1A3E559209AD}" destId="{ECC7525F-1F76-42B6-B3F7-7EF8F2B17A34}" srcOrd="0" destOrd="0" presId="urn:microsoft.com/office/officeart/2005/8/layout/process5"/>
    <dgm:cxn modelId="{93437739-3EE3-468C-8389-168C9F38A80B}" type="presOf" srcId="{28D3BFC1-A10E-4AED-B589-188A7FBB6DC1}" destId="{0045C314-41CA-42E1-8929-94E67309042C}" srcOrd="1" destOrd="0" presId="urn:microsoft.com/office/officeart/2005/8/layout/process5"/>
    <dgm:cxn modelId="{3BDA3E4E-3F9B-4B83-B67F-8480AAAC7DD6}" srcId="{5D39ED62-B375-4B9D-AC93-E41EF640071A}" destId="{CD3243BC-4500-4C1A-A175-1C57043A0ADF}" srcOrd="2" destOrd="0" parTransId="{6925842E-1C3B-4556-8A7D-7C9EFA180D41}" sibTransId="{80E90B78-D99E-4443-98B5-B5AC824F8319}"/>
    <dgm:cxn modelId="{3EA35C79-1569-40A3-84B1-20B574E2A465}" srcId="{5D39ED62-B375-4B9D-AC93-E41EF640071A}" destId="{77790794-F53C-451A-812D-81AA7A47AC65}" srcOrd="1" destOrd="0" parTransId="{8E4FFFC0-0688-4A83-8861-ADCED21C3C78}" sibTransId="{28D3BFC1-A10E-4AED-B589-188A7FBB6DC1}"/>
    <dgm:cxn modelId="{F491267F-35D3-4C67-9F66-F5879002C8A2}" type="presOf" srcId="{77790794-F53C-451A-812D-81AA7A47AC65}" destId="{4AFBD1CD-8B1A-4D2E-A661-F56AC8803B50}" srcOrd="0" destOrd="0" presId="urn:microsoft.com/office/officeart/2005/8/layout/process5"/>
    <dgm:cxn modelId="{C872F98E-932D-4244-9F4C-340A50E0BCAF}" srcId="{5D39ED62-B375-4B9D-AC93-E41EF640071A}" destId="{D70724D0-0B6B-46D0-B612-021DF1FFC1B2}" srcOrd="0" destOrd="0" parTransId="{2440BFC9-88D3-4F63-83EB-89FB83DC9EEC}" sibTransId="{899C7CC7-A904-48E3-AEF7-1A3E559209AD}"/>
    <dgm:cxn modelId="{45180AA1-9ACE-4D37-960A-A06CC57742B1}" type="presOf" srcId="{899C7CC7-A904-48E3-AEF7-1A3E559209AD}" destId="{5C54EC58-AFFA-4128-B9D0-C4265B8EE608}" srcOrd="1" destOrd="0" presId="urn:microsoft.com/office/officeart/2005/8/layout/process5"/>
    <dgm:cxn modelId="{C35158BD-3338-4253-83D4-2D6B19FCCA1A}" type="presOf" srcId="{28D3BFC1-A10E-4AED-B589-188A7FBB6DC1}" destId="{72BE4320-F992-4C2E-9F19-020BA12377CF}" srcOrd="0" destOrd="0" presId="urn:microsoft.com/office/officeart/2005/8/layout/process5"/>
    <dgm:cxn modelId="{959E16C4-F5BC-4931-AB4C-E4C47000D7FA}" type="presOf" srcId="{D70724D0-0B6B-46D0-B612-021DF1FFC1B2}" destId="{1E7E3E02-5500-4E24-8C93-A479CCAE6EAA}" srcOrd="0" destOrd="0" presId="urn:microsoft.com/office/officeart/2005/8/layout/process5"/>
    <dgm:cxn modelId="{175545CA-FCAE-41BA-85C3-093017986B9E}" type="presOf" srcId="{5D39ED62-B375-4B9D-AC93-E41EF640071A}" destId="{80A33D8F-CAA0-42A1-AB19-8D36F20463B5}" srcOrd="0" destOrd="0" presId="urn:microsoft.com/office/officeart/2005/8/layout/process5"/>
    <dgm:cxn modelId="{124A5ECE-288A-4743-B9A5-C80C2529EBDD}" type="presOf" srcId="{CD3243BC-4500-4C1A-A175-1C57043A0ADF}" destId="{F9FA38D2-6008-46F2-A945-D3133574AAD8}" srcOrd="0" destOrd="0" presId="urn:microsoft.com/office/officeart/2005/8/layout/process5"/>
    <dgm:cxn modelId="{C092A436-1974-43C3-B85C-87D7313BEA87}" type="presParOf" srcId="{80A33D8F-CAA0-42A1-AB19-8D36F20463B5}" destId="{1E7E3E02-5500-4E24-8C93-A479CCAE6EAA}" srcOrd="0" destOrd="0" presId="urn:microsoft.com/office/officeart/2005/8/layout/process5"/>
    <dgm:cxn modelId="{665E591F-4582-4091-B3F6-F5293593CDFF}" type="presParOf" srcId="{80A33D8F-CAA0-42A1-AB19-8D36F20463B5}" destId="{ECC7525F-1F76-42B6-B3F7-7EF8F2B17A34}" srcOrd="1" destOrd="0" presId="urn:microsoft.com/office/officeart/2005/8/layout/process5"/>
    <dgm:cxn modelId="{D386FDBA-F3DF-4424-9A00-50240F6E24A9}" type="presParOf" srcId="{ECC7525F-1F76-42B6-B3F7-7EF8F2B17A34}" destId="{5C54EC58-AFFA-4128-B9D0-C4265B8EE608}" srcOrd="0" destOrd="0" presId="urn:microsoft.com/office/officeart/2005/8/layout/process5"/>
    <dgm:cxn modelId="{7D2C9DFF-3430-4414-8A81-BB29FFBCE46C}" type="presParOf" srcId="{80A33D8F-CAA0-42A1-AB19-8D36F20463B5}" destId="{4AFBD1CD-8B1A-4D2E-A661-F56AC8803B50}" srcOrd="2" destOrd="0" presId="urn:microsoft.com/office/officeart/2005/8/layout/process5"/>
    <dgm:cxn modelId="{11EC41F0-2025-49AD-AB75-D27973E8806F}" type="presParOf" srcId="{80A33D8F-CAA0-42A1-AB19-8D36F20463B5}" destId="{72BE4320-F992-4C2E-9F19-020BA12377CF}" srcOrd="3" destOrd="0" presId="urn:microsoft.com/office/officeart/2005/8/layout/process5"/>
    <dgm:cxn modelId="{64643DE2-5607-4141-9342-FD6D8045A1C5}" type="presParOf" srcId="{72BE4320-F992-4C2E-9F19-020BA12377CF}" destId="{0045C314-41CA-42E1-8929-94E67309042C}" srcOrd="0" destOrd="0" presId="urn:microsoft.com/office/officeart/2005/8/layout/process5"/>
    <dgm:cxn modelId="{4931C390-D5A7-4E31-BA23-428C9D0DC11F}" type="presParOf" srcId="{80A33D8F-CAA0-42A1-AB19-8D36F20463B5}" destId="{F9FA38D2-6008-46F2-A945-D3133574AAD8}"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E3914-F13D-49F9-9816-8A05F240CE56}" type="doc">
      <dgm:prSet loTypeId="urn:microsoft.com/office/officeart/2005/8/layout/matrix3" loCatId="matrix" qsTypeId="urn:microsoft.com/office/officeart/2005/8/quickstyle/simple1" qsCatId="simple" csTypeId="urn:microsoft.com/office/officeart/2005/8/colors/accent4_2" csCatId="accent4"/>
      <dgm:spPr/>
      <dgm:t>
        <a:bodyPr/>
        <a:lstStyle/>
        <a:p>
          <a:endParaRPr lang="en-US"/>
        </a:p>
      </dgm:t>
    </dgm:pt>
    <dgm:pt modelId="{C5EC7371-CEF4-443B-9CCA-99DCA507B508}">
      <dgm:prSet/>
      <dgm:spPr/>
      <dgm:t>
        <a:bodyPr/>
        <a:lstStyle/>
        <a:p>
          <a:r>
            <a:rPr lang="en-US"/>
            <a:t>- Ministry of External Affairs (India)</a:t>
          </a:r>
        </a:p>
      </dgm:t>
    </dgm:pt>
    <dgm:pt modelId="{8464E1C1-0316-4CF6-B6E0-D4429156262C}" type="parTrans" cxnId="{45B665B2-5C0E-422D-B04D-96E011FB3FBD}">
      <dgm:prSet/>
      <dgm:spPr/>
      <dgm:t>
        <a:bodyPr/>
        <a:lstStyle/>
        <a:p>
          <a:endParaRPr lang="en-US"/>
        </a:p>
      </dgm:t>
    </dgm:pt>
    <dgm:pt modelId="{C6605FCC-C47D-4A1C-A0ED-22C2553F0CFA}" type="sibTrans" cxnId="{45B665B2-5C0E-422D-B04D-96E011FB3FBD}">
      <dgm:prSet/>
      <dgm:spPr/>
      <dgm:t>
        <a:bodyPr/>
        <a:lstStyle/>
        <a:p>
          <a:endParaRPr lang="en-US"/>
        </a:p>
      </dgm:t>
    </dgm:pt>
    <dgm:pt modelId="{2B99BD2C-4FC0-44ED-91A1-3D5B81F0E248}">
      <dgm:prSet/>
      <dgm:spPr/>
      <dgm:t>
        <a:bodyPr/>
        <a:lstStyle/>
        <a:p>
          <a:r>
            <a:rPr lang="en-US"/>
            <a:t>- International Labour Organization (ILO)</a:t>
          </a:r>
        </a:p>
      </dgm:t>
    </dgm:pt>
    <dgm:pt modelId="{1783E5FB-C6BA-49C7-9FBD-3A27396805F8}" type="parTrans" cxnId="{5940BC67-996B-4F70-A60C-E52A458FD6A9}">
      <dgm:prSet/>
      <dgm:spPr/>
      <dgm:t>
        <a:bodyPr/>
        <a:lstStyle/>
        <a:p>
          <a:endParaRPr lang="en-US"/>
        </a:p>
      </dgm:t>
    </dgm:pt>
    <dgm:pt modelId="{94C5FEB7-F49C-477B-AFDD-4A83A2FD1278}" type="sibTrans" cxnId="{5940BC67-996B-4F70-A60C-E52A458FD6A9}">
      <dgm:prSet/>
      <dgm:spPr/>
      <dgm:t>
        <a:bodyPr/>
        <a:lstStyle/>
        <a:p>
          <a:endParaRPr lang="en-US"/>
        </a:p>
      </dgm:t>
    </dgm:pt>
    <dgm:pt modelId="{6CC426A8-FEE7-432F-9DDD-FC55A22E820B}">
      <dgm:prSet/>
      <dgm:spPr/>
      <dgm:t>
        <a:bodyPr/>
        <a:lstStyle/>
        <a:p>
          <a:r>
            <a:rPr lang="en-US"/>
            <a:t>- News reports and government portals</a:t>
          </a:r>
        </a:p>
      </dgm:t>
    </dgm:pt>
    <dgm:pt modelId="{DA8A9783-EEEB-4CBE-8DCB-E5083DF95135}" type="parTrans" cxnId="{B0B384E4-72A7-4474-AB57-033263B5AF08}">
      <dgm:prSet/>
      <dgm:spPr/>
      <dgm:t>
        <a:bodyPr/>
        <a:lstStyle/>
        <a:p>
          <a:endParaRPr lang="en-US"/>
        </a:p>
      </dgm:t>
    </dgm:pt>
    <dgm:pt modelId="{DD935D6F-1F7A-47F2-998F-B1AEC988ABB1}" type="sibTrans" cxnId="{B0B384E4-72A7-4474-AB57-033263B5AF08}">
      <dgm:prSet/>
      <dgm:spPr/>
      <dgm:t>
        <a:bodyPr/>
        <a:lstStyle/>
        <a:p>
          <a:endParaRPr lang="en-US"/>
        </a:p>
      </dgm:t>
    </dgm:pt>
    <dgm:pt modelId="{FA57820C-C1F7-4426-ADF1-F0D44A133ABA}">
      <dgm:prSet/>
      <dgm:spPr/>
      <dgm:t>
        <a:bodyPr/>
        <a:lstStyle/>
        <a:p>
          <a:r>
            <a:rPr lang="en-US"/>
            <a:t>- Monthly data based on yearly distribution</a:t>
          </a:r>
        </a:p>
      </dgm:t>
    </dgm:pt>
    <dgm:pt modelId="{CDC8F564-C1D3-40E0-9BAB-AD2A4F06C708}" type="parTrans" cxnId="{31354010-7578-4948-AB57-D3E12C0F8431}">
      <dgm:prSet/>
      <dgm:spPr/>
      <dgm:t>
        <a:bodyPr/>
        <a:lstStyle/>
        <a:p>
          <a:endParaRPr lang="en-US"/>
        </a:p>
      </dgm:t>
    </dgm:pt>
    <dgm:pt modelId="{020FCE3F-82BA-425C-B573-6AC5790D43CF}" type="sibTrans" cxnId="{31354010-7578-4948-AB57-D3E12C0F8431}">
      <dgm:prSet/>
      <dgm:spPr/>
      <dgm:t>
        <a:bodyPr/>
        <a:lstStyle/>
        <a:p>
          <a:endParaRPr lang="en-US"/>
        </a:p>
      </dgm:t>
    </dgm:pt>
    <dgm:pt modelId="{E7C5D4E8-3407-4AF4-BD67-1953426FD150}" type="pres">
      <dgm:prSet presAssocID="{278E3914-F13D-49F9-9816-8A05F240CE56}" presName="matrix" presStyleCnt="0">
        <dgm:presLayoutVars>
          <dgm:chMax val="1"/>
          <dgm:dir/>
          <dgm:resizeHandles val="exact"/>
        </dgm:presLayoutVars>
      </dgm:prSet>
      <dgm:spPr/>
    </dgm:pt>
    <dgm:pt modelId="{04B94A1F-6FFC-43F0-A858-FDCDE3697EE9}" type="pres">
      <dgm:prSet presAssocID="{278E3914-F13D-49F9-9816-8A05F240CE56}" presName="diamond" presStyleLbl="bgShp" presStyleIdx="0" presStyleCnt="1"/>
      <dgm:spPr/>
    </dgm:pt>
    <dgm:pt modelId="{60358841-C0CA-456B-BE9A-C1FFE383B65F}" type="pres">
      <dgm:prSet presAssocID="{278E3914-F13D-49F9-9816-8A05F240CE56}" presName="quad1" presStyleLbl="node1" presStyleIdx="0" presStyleCnt="4">
        <dgm:presLayoutVars>
          <dgm:chMax val="0"/>
          <dgm:chPref val="0"/>
          <dgm:bulletEnabled val="1"/>
        </dgm:presLayoutVars>
      </dgm:prSet>
      <dgm:spPr/>
    </dgm:pt>
    <dgm:pt modelId="{F21DED8A-94D1-4CA1-A9E3-A730858CAE4C}" type="pres">
      <dgm:prSet presAssocID="{278E3914-F13D-49F9-9816-8A05F240CE56}" presName="quad2" presStyleLbl="node1" presStyleIdx="1" presStyleCnt="4">
        <dgm:presLayoutVars>
          <dgm:chMax val="0"/>
          <dgm:chPref val="0"/>
          <dgm:bulletEnabled val="1"/>
        </dgm:presLayoutVars>
      </dgm:prSet>
      <dgm:spPr/>
    </dgm:pt>
    <dgm:pt modelId="{F285284C-E66A-42C5-A228-C06089E4E23A}" type="pres">
      <dgm:prSet presAssocID="{278E3914-F13D-49F9-9816-8A05F240CE56}" presName="quad3" presStyleLbl="node1" presStyleIdx="2" presStyleCnt="4">
        <dgm:presLayoutVars>
          <dgm:chMax val="0"/>
          <dgm:chPref val="0"/>
          <dgm:bulletEnabled val="1"/>
        </dgm:presLayoutVars>
      </dgm:prSet>
      <dgm:spPr/>
    </dgm:pt>
    <dgm:pt modelId="{E3EF2892-7982-4F0E-B777-99BE67F8D423}" type="pres">
      <dgm:prSet presAssocID="{278E3914-F13D-49F9-9816-8A05F240CE56}" presName="quad4" presStyleLbl="node1" presStyleIdx="3" presStyleCnt="4">
        <dgm:presLayoutVars>
          <dgm:chMax val="0"/>
          <dgm:chPref val="0"/>
          <dgm:bulletEnabled val="1"/>
        </dgm:presLayoutVars>
      </dgm:prSet>
      <dgm:spPr/>
    </dgm:pt>
  </dgm:ptLst>
  <dgm:cxnLst>
    <dgm:cxn modelId="{31354010-7578-4948-AB57-D3E12C0F8431}" srcId="{278E3914-F13D-49F9-9816-8A05F240CE56}" destId="{FA57820C-C1F7-4426-ADF1-F0D44A133ABA}" srcOrd="3" destOrd="0" parTransId="{CDC8F564-C1D3-40E0-9BAB-AD2A4F06C708}" sibTransId="{020FCE3F-82BA-425C-B573-6AC5790D43CF}"/>
    <dgm:cxn modelId="{89A42E12-2175-4F61-8D6A-0247410DA607}" type="presOf" srcId="{6CC426A8-FEE7-432F-9DDD-FC55A22E820B}" destId="{F285284C-E66A-42C5-A228-C06089E4E23A}" srcOrd="0" destOrd="0" presId="urn:microsoft.com/office/officeart/2005/8/layout/matrix3"/>
    <dgm:cxn modelId="{962EA638-8107-47EC-AF6B-F84AF9298D00}" type="presOf" srcId="{2B99BD2C-4FC0-44ED-91A1-3D5B81F0E248}" destId="{F21DED8A-94D1-4CA1-A9E3-A730858CAE4C}" srcOrd="0" destOrd="0" presId="urn:microsoft.com/office/officeart/2005/8/layout/matrix3"/>
    <dgm:cxn modelId="{5940BC67-996B-4F70-A60C-E52A458FD6A9}" srcId="{278E3914-F13D-49F9-9816-8A05F240CE56}" destId="{2B99BD2C-4FC0-44ED-91A1-3D5B81F0E248}" srcOrd="1" destOrd="0" parTransId="{1783E5FB-C6BA-49C7-9FBD-3A27396805F8}" sibTransId="{94C5FEB7-F49C-477B-AFDD-4A83A2FD1278}"/>
    <dgm:cxn modelId="{3D073591-E8BB-42CA-A1BF-89907B89E6E0}" type="presOf" srcId="{FA57820C-C1F7-4426-ADF1-F0D44A133ABA}" destId="{E3EF2892-7982-4F0E-B777-99BE67F8D423}" srcOrd="0" destOrd="0" presId="urn:microsoft.com/office/officeart/2005/8/layout/matrix3"/>
    <dgm:cxn modelId="{45B665B2-5C0E-422D-B04D-96E011FB3FBD}" srcId="{278E3914-F13D-49F9-9816-8A05F240CE56}" destId="{C5EC7371-CEF4-443B-9CCA-99DCA507B508}" srcOrd="0" destOrd="0" parTransId="{8464E1C1-0316-4CF6-B6E0-D4429156262C}" sibTransId="{C6605FCC-C47D-4A1C-A0ED-22C2553F0CFA}"/>
    <dgm:cxn modelId="{5DE683CE-2DD5-411C-9E1E-05FC658F5FED}" type="presOf" srcId="{C5EC7371-CEF4-443B-9CCA-99DCA507B508}" destId="{60358841-C0CA-456B-BE9A-C1FFE383B65F}" srcOrd="0" destOrd="0" presId="urn:microsoft.com/office/officeart/2005/8/layout/matrix3"/>
    <dgm:cxn modelId="{B0B384E4-72A7-4474-AB57-033263B5AF08}" srcId="{278E3914-F13D-49F9-9816-8A05F240CE56}" destId="{6CC426A8-FEE7-432F-9DDD-FC55A22E820B}" srcOrd="2" destOrd="0" parTransId="{DA8A9783-EEEB-4CBE-8DCB-E5083DF95135}" sibTransId="{DD935D6F-1F7A-47F2-998F-B1AEC988ABB1}"/>
    <dgm:cxn modelId="{BBC16DE5-5B17-40EF-B78D-FDF371C5C9F6}" type="presOf" srcId="{278E3914-F13D-49F9-9816-8A05F240CE56}" destId="{E7C5D4E8-3407-4AF4-BD67-1953426FD150}" srcOrd="0" destOrd="0" presId="urn:microsoft.com/office/officeart/2005/8/layout/matrix3"/>
    <dgm:cxn modelId="{B0E75DDC-6122-4636-BC11-CDF153661320}" type="presParOf" srcId="{E7C5D4E8-3407-4AF4-BD67-1953426FD150}" destId="{04B94A1F-6FFC-43F0-A858-FDCDE3697EE9}" srcOrd="0" destOrd="0" presId="urn:microsoft.com/office/officeart/2005/8/layout/matrix3"/>
    <dgm:cxn modelId="{519D6DC3-8832-44CC-83DD-94AA7E26890D}" type="presParOf" srcId="{E7C5D4E8-3407-4AF4-BD67-1953426FD150}" destId="{60358841-C0CA-456B-BE9A-C1FFE383B65F}" srcOrd="1" destOrd="0" presId="urn:microsoft.com/office/officeart/2005/8/layout/matrix3"/>
    <dgm:cxn modelId="{E3A2B167-10E4-4468-B69F-3068055D088B}" type="presParOf" srcId="{E7C5D4E8-3407-4AF4-BD67-1953426FD150}" destId="{F21DED8A-94D1-4CA1-A9E3-A730858CAE4C}" srcOrd="2" destOrd="0" presId="urn:microsoft.com/office/officeart/2005/8/layout/matrix3"/>
    <dgm:cxn modelId="{0F92B5D8-2EEE-4A13-9AD8-3EE815135B71}" type="presParOf" srcId="{E7C5D4E8-3407-4AF4-BD67-1953426FD150}" destId="{F285284C-E66A-42C5-A228-C06089E4E23A}" srcOrd="3" destOrd="0" presId="urn:microsoft.com/office/officeart/2005/8/layout/matrix3"/>
    <dgm:cxn modelId="{732A959E-07DF-4269-8F4D-AC679D28D965}" type="presParOf" srcId="{E7C5D4E8-3407-4AF4-BD67-1953426FD150}" destId="{E3EF2892-7982-4F0E-B777-99BE67F8D4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08A6BF-855C-4810-BC7E-3589B234EDD0}" type="doc">
      <dgm:prSet loTypeId="urn:microsoft.com/office/officeart/2016/7/layout/RoundedRectangleTimeline" loCatId="process" qsTypeId="urn:microsoft.com/office/officeart/2005/8/quickstyle/simple4" qsCatId="simple" csTypeId="urn:microsoft.com/office/officeart/2005/8/colors/colorful1" csCatId="colorful" phldr="1"/>
      <dgm:spPr/>
      <dgm:t>
        <a:bodyPr/>
        <a:lstStyle/>
        <a:p>
          <a:endParaRPr lang="en-US"/>
        </a:p>
      </dgm:t>
    </dgm:pt>
    <dgm:pt modelId="{944EEB84-B544-4C4F-9AA8-EAA56CD7AB05}">
      <dgm:prSet/>
      <dgm:spPr/>
      <dgm:t>
        <a:bodyPr/>
        <a:lstStyle/>
        <a:p>
          <a:r>
            <a:rPr lang="en-US"/>
            <a:t>2020–2023</a:t>
          </a:r>
        </a:p>
      </dgm:t>
    </dgm:pt>
    <dgm:pt modelId="{1E8749A9-CC81-4481-B6CA-2D5C305DD69A}" type="parTrans" cxnId="{1D0DF82E-C478-463C-B21F-82BDF9790812}">
      <dgm:prSet/>
      <dgm:spPr/>
      <dgm:t>
        <a:bodyPr/>
        <a:lstStyle/>
        <a:p>
          <a:endParaRPr lang="en-US"/>
        </a:p>
      </dgm:t>
    </dgm:pt>
    <dgm:pt modelId="{85EA8E80-A91F-4434-A0FB-EE8294E2123F}" type="sibTrans" cxnId="{1D0DF82E-C478-463C-B21F-82BDF9790812}">
      <dgm:prSet/>
      <dgm:spPr/>
      <dgm:t>
        <a:bodyPr/>
        <a:lstStyle/>
        <a:p>
          <a:endParaRPr lang="en-US"/>
        </a:p>
      </dgm:t>
    </dgm:pt>
    <dgm:pt modelId="{C98DB423-C904-495F-A286-456029F3CF07}">
      <dgm:prSet/>
      <dgm:spPr/>
      <dgm:t>
        <a:bodyPr/>
        <a:lstStyle/>
        <a:p>
          <a:r>
            <a:rPr lang="en-US"/>
            <a:t>Line chart of monthly professional migrants</a:t>
          </a:r>
        </a:p>
      </dgm:t>
    </dgm:pt>
    <dgm:pt modelId="{B745D8A7-2970-4FDC-9DF6-D305BEA7F052}" type="parTrans" cxnId="{AE59FEB1-1BE2-4510-AAB7-88D66C4A1C8E}">
      <dgm:prSet/>
      <dgm:spPr/>
      <dgm:t>
        <a:bodyPr/>
        <a:lstStyle/>
        <a:p>
          <a:endParaRPr lang="en-US"/>
        </a:p>
      </dgm:t>
    </dgm:pt>
    <dgm:pt modelId="{FF920F45-E1A3-4B25-B0AA-B055D3062E6A}" type="sibTrans" cxnId="{AE59FEB1-1BE2-4510-AAB7-88D66C4A1C8E}">
      <dgm:prSet/>
      <dgm:spPr/>
      <dgm:t>
        <a:bodyPr/>
        <a:lstStyle/>
        <a:p>
          <a:endParaRPr lang="en-US"/>
        </a:p>
      </dgm:t>
    </dgm:pt>
    <dgm:pt modelId="{3309BBB8-C4A4-4005-9DAB-6CA83BF7C0D2}">
      <dgm:prSet/>
      <dgm:spPr/>
      <dgm:t>
        <a:bodyPr/>
        <a:lstStyle/>
        <a:p>
          <a:r>
            <a:rPr lang="en-US"/>
            <a:t>2023</a:t>
          </a:r>
        </a:p>
      </dgm:t>
    </dgm:pt>
    <dgm:pt modelId="{D3C15991-6360-487F-8871-260B74B4FF7D}" type="parTrans" cxnId="{EB234115-8471-4A1F-86F3-5D612924B7C7}">
      <dgm:prSet/>
      <dgm:spPr/>
      <dgm:t>
        <a:bodyPr/>
        <a:lstStyle/>
        <a:p>
          <a:endParaRPr lang="en-US"/>
        </a:p>
      </dgm:t>
    </dgm:pt>
    <dgm:pt modelId="{C6609FC7-E2EA-4AA6-ADA6-D53078786318}" type="sibTrans" cxnId="{EB234115-8471-4A1F-86F3-5D612924B7C7}">
      <dgm:prSet/>
      <dgm:spPr/>
      <dgm:t>
        <a:bodyPr/>
        <a:lstStyle/>
        <a:p>
          <a:endParaRPr lang="en-US"/>
        </a:p>
      </dgm:t>
    </dgm:pt>
    <dgm:pt modelId="{8268793D-53EE-4F3E-B65B-64EFC4179717}">
      <dgm:prSet/>
      <dgm:spPr/>
      <dgm:t>
        <a:bodyPr/>
        <a:lstStyle/>
        <a:p>
          <a:r>
            <a:rPr lang="en-US"/>
            <a:t>Highlight 2023 drop and missing 2024 data.</a:t>
          </a:r>
        </a:p>
      </dgm:t>
    </dgm:pt>
    <dgm:pt modelId="{5F00B6BD-791A-491D-B8FE-0A9992CF7C37}" type="parTrans" cxnId="{F0150A70-81B5-4963-98AE-D2653885A801}">
      <dgm:prSet/>
      <dgm:spPr/>
      <dgm:t>
        <a:bodyPr/>
        <a:lstStyle/>
        <a:p>
          <a:endParaRPr lang="en-US"/>
        </a:p>
      </dgm:t>
    </dgm:pt>
    <dgm:pt modelId="{C041B759-1CB0-4F55-9575-426A0CFD146F}" type="sibTrans" cxnId="{F0150A70-81B5-4963-98AE-D2653885A801}">
      <dgm:prSet/>
      <dgm:spPr/>
      <dgm:t>
        <a:bodyPr/>
        <a:lstStyle/>
        <a:p>
          <a:endParaRPr lang="en-US"/>
        </a:p>
      </dgm:t>
    </dgm:pt>
    <dgm:pt modelId="{B3D7AB32-D736-4C80-9B85-37FDCDAA4E85}" type="pres">
      <dgm:prSet presAssocID="{8808A6BF-855C-4810-BC7E-3589B234EDD0}" presName="Name0" presStyleCnt="0">
        <dgm:presLayoutVars>
          <dgm:chMax/>
          <dgm:chPref/>
          <dgm:animLvl val="lvl"/>
        </dgm:presLayoutVars>
      </dgm:prSet>
      <dgm:spPr/>
    </dgm:pt>
    <dgm:pt modelId="{07D8EAD4-C975-48C3-8388-C5CE6EF1C702}" type="pres">
      <dgm:prSet presAssocID="{944EEB84-B544-4C4F-9AA8-EAA56CD7AB05}" presName="composite" presStyleCnt="0"/>
      <dgm:spPr/>
    </dgm:pt>
    <dgm:pt modelId="{01E2E514-00EE-497D-A7BB-9FC5F9C16DD3}" type="pres">
      <dgm:prSet presAssocID="{944EEB84-B544-4C4F-9AA8-EAA56CD7AB05}" presName="parent" presStyleLbl="alignNode1" presStyleIdx="0" presStyleCnt="2">
        <dgm:presLayoutVars>
          <dgm:chMax val="1"/>
          <dgm:chPref val="1"/>
          <dgm:bulletEnabled val="1"/>
        </dgm:presLayoutVars>
      </dgm:prSet>
      <dgm:spPr/>
    </dgm:pt>
    <dgm:pt modelId="{34CFA968-9BBB-4A9F-B2B8-0AF9E5EDFFC1}" type="pres">
      <dgm:prSet presAssocID="{944EEB84-B544-4C4F-9AA8-EAA56CD7AB05}" presName="Childtext" presStyleLbl="revTx" presStyleIdx="0" presStyleCnt="2">
        <dgm:presLayoutVars>
          <dgm:bulletEnabled val="1"/>
        </dgm:presLayoutVars>
      </dgm:prSet>
      <dgm:spPr/>
    </dgm:pt>
    <dgm:pt modelId="{9622AD80-7520-4344-A45B-4C39C3EFA301}" type="pres">
      <dgm:prSet presAssocID="{944EEB84-B544-4C4F-9AA8-EAA56CD7AB05}" presName="ConnectLine"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207EE9EC-86C1-4BAB-96FD-0FFE16E081D7}" type="pres">
      <dgm:prSet presAssocID="{944EEB84-B544-4C4F-9AA8-EAA56CD7AB05}" presName="ConnectLineEnd" presStyleLbl="lnNode1" presStyleIdx="0" presStyleCnt="2"/>
      <dgm:spPr/>
    </dgm:pt>
    <dgm:pt modelId="{A8968A7A-C5ED-457F-B6C1-C21DD522406E}" type="pres">
      <dgm:prSet presAssocID="{944EEB84-B544-4C4F-9AA8-EAA56CD7AB05}" presName="EmptyPane" presStyleCnt="0"/>
      <dgm:spPr/>
    </dgm:pt>
    <dgm:pt modelId="{3EF4EF07-3624-4E32-9439-43AC86C9E58F}" type="pres">
      <dgm:prSet presAssocID="{85EA8E80-A91F-4434-A0FB-EE8294E2123F}" presName="spaceBetweenRectangles" presStyleCnt="0"/>
      <dgm:spPr/>
    </dgm:pt>
    <dgm:pt modelId="{BE1A3751-39A4-44BA-B0DC-00BC92F87AA9}" type="pres">
      <dgm:prSet presAssocID="{3309BBB8-C4A4-4005-9DAB-6CA83BF7C0D2}" presName="composite" presStyleCnt="0"/>
      <dgm:spPr/>
    </dgm:pt>
    <dgm:pt modelId="{98A120AF-4FC6-434E-880D-6E926576C7CA}" type="pres">
      <dgm:prSet presAssocID="{3309BBB8-C4A4-4005-9DAB-6CA83BF7C0D2}" presName="parent" presStyleLbl="alignNode1" presStyleIdx="1" presStyleCnt="2">
        <dgm:presLayoutVars>
          <dgm:chMax val="1"/>
          <dgm:chPref val="1"/>
          <dgm:bulletEnabled val="1"/>
        </dgm:presLayoutVars>
      </dgm:prSet>
      <dgm:spPr/>
    </dgm:pt>
    <dgm:pt modelId="{D9AB64FC-38D2-4C30-8398-545D43DF57CA}" type="pres">
      <dgm:prSet presAssocID="{3309BBB8-C4A4-4005-9DAB-6CA83BF7C0D2}" presName="Childtext" presStyleLbl="revTx" presStyleIdx="1" presStyleCnt="2">
        <dgm:presLayoutVars>
          <dgm:bulletEnabled val="1"/>
        </dgm:presLayoutVars>
      </dgm:prSet>
      <dgm:spPr/>
    </dgm:pt>
    <dgm:pt modelId="{C63EF436-02E1-4941-A73A-662EE0561C95}" type="pres">
      <dgm:prSet presAssocID="{3309BBB8-C4A4-4005-9DAB-6CA83BF7C0D2}" presName="ConnectLine" presStyleLbl="sibTrans1D1" presStyleIdx="1" presStyleCnt="2"/>
      <dgm:spPr>
        <a:noFill/>
        <a:ln w="12700" cap="flat" cmpd="sng" algn="ctr">
          <a:solidFill>
            <a:schemeClr val="accent3">
              <a:hueOff val="0"/>
              <a:satOff val="0"/>
              <a:lumOff val="0"/>
              <a:alphaOff val="0"/>
            </a:schemeClr>
          </a:solidFill>
          <a:prstDash val="dash"/>
          <a:miter lim="800000"/>
        </a:ln>
        <a:effectLst/>
      </dgm:spPr>
    </dgm:pt>
    <dgm:pt modelId="{3B65CDDC-38A6-4782-9EAD-E8B23E142E6C}" type="pres">
      <dgm:prSet presAssocID="{3309BBB8-C4A4-4005-9DAB-6CA83BF7C0D2}" presName="ConnectLineEnd" presStyleLbl="lnNode1" presStyleIdx="1" presStyleCnt="2"/>
      <dgm:spPr/>
    </dgm:pt>
    <dgm:pt modelId="{7C8AE847-7785-4CD8-B985-DC16F0AAB89E}" type="pres">
      <dgm:prSet presAssocID="{3309BBB8-C4A4-4005-9DAB-6CA83BF7C0D2}" presName="EmptyPane" presStyleCnt="0"/>
      <dgm:spPr/>
    </dgm:pt>
  </dgm:ptLst>
  <dgm:cxnLst>
    <dgm:cxn modelId="{6806590A-A38D-4DF0-BE63-76A522598B50}" type="presOf" srcId="{C98DB423-C904-495F-A286-456029F3CF07}" destId="{34CFA968-9BBB-4A9F-B2B8-0AF9E5EDFFC1}" srcOrd="0" destOrd="0" presId="urn:microsoft.com/office/officeart/2016/7/layout/RoundedRectangleTimeline"/>
    <dgm:cxn modelId="{EB234115-8471-4A1F-86F3-5D612924B7C7}" srcId="{8808A6BF-855C-4810-BC7E-3589B234EDD0}" destId="{3309BBB8-C4A4-4005-9DAB-6CA83BF7C0D2}" srcOrd="1" destOrd="0" parTransId="{D3C15991-6360-487F-8871-260B74B4FF7D}" sibTransId="{C6609FC7-E2EA-4AA6-ADA6-D53078786318}"/>
    <dgm:cxn modelId="{62FC4D29-4C8C-4630-BC7F-7B90E2D451BA}" type="presOf" srcId="{8808A6BF-855C-4810-BC7E-3589B234EDD0}" destId="{B3D7AB32-D736-4C80-9B85-37FDCDAA4E85}" srcOrd="0" destOrd="0" presId="urn:microsoft.com/office/officeart/2016/7/layout/RoundedRectangleTimeline"/>
    <dgm:cxn modelId="{CDAC322A-5B31-41D6-AACA-57EA494FB5D9}" type="presOf" srcId="{3309BBB8-C4A4-4005-9DAB-6CA83BF7C0D2}" destId="{98A120AF-4FC6-434E-880D-6E926576C7CA}" srcOrd="0" destOrd="0" presId="urn:microsoft.com/office/officeart/2016/7/layout/RoundedRectangleTimeline"/>
    <dgm:cxn modelId="{1D0DF82E-C478-463C-B21F-82BDF9790812}" srcId="{8808A6BF-855C-4810-BC7E-3589B234EDD0}" destId="{944EEB84-B544-4C4F-9AA8-EAA56CD7AB05}" srcOrd="0" destOrd="0" parTransId="{1E8749A9-CC81-4481-B6CA-2D5C305DD69A}" sibTransId="{85EA8E80-A91F-4434-A0FB-EE8294E2123F}"/>
    <dgm:cxn modelId="{FCF11531-ABEA-4271-ACD0-4F8E26399D73}" type="presOf" srcId="{944EEB84-B544-4C4F-9AA8-EAA56CD7AB05}" destId="{01E2E514-00EE-497D-A7BB-9FC5F9C16DD3}" srcOrd="0" destOrd="0" presId="urn:microsoft.com/office/officeart/2016/7/layout/RoundedRectangleTimeline"/>
    <dgm:cxn modelId="{F0150A70-81B5-4963-98AE-D2653885A801}" srcId="{3309BBB8-C4A4-4005-9DAB-6CA83BF7C0D2}" destId="{8268793D-53EE-4F3E-B65B-64EFC4179717}" srcOrd="0" destOrd="0" parTransId="{5F00B6BD-791A-491D-B8FE-0A9992CF7C37}" sibTransId="{C041B759-1CB0-4F55-9575-426A0CFD146F}"/>
    <dgm:cxn modelId="{AE59FEB1-1BE2-4510-AAB7-88D66C4A1C8E}" srcId="{944EEB84-B544-4C4F-9AA8-EAA56CD7AB05}" destId="{C98DB423-C904-495F-A286-456029F3CF07}" srcOrd="0" destOrd="0" parTransId="{B745D8A7-2970-4FDC-9DF6-D305BEA7F052}" sibTransId="{FF920F45-E1A3-4B25-B0AA-B055D3062E6A}"/>
    <dgm:cxn modelId="{E2A8C1EE-17CD-459A-B21B-B1004E54E85E}" type="presOf" srcId="{8268793D-53EE-4F3E-B65B-64EFC4179717}" destId="{D9AB64FC-38D2-4C30-8398-545D43DF57CA}" srcOrd="0" destOrd="0" presId="urn:microsoft.com/office/officeart/2016/7/layout/RoundedRectangleTimeline"/>
    <dgm:cxn modelId="{162F9FFA-A114-4B37-BA7D-5D0903CCA62E}" type="presParOf" srcId="{B3D7AB32-D736-4C80-9B85-37FDCDAA4E85}" destId="{07D8EAD4-C975-48C3-8388-C5CE6EF1C702}" srcOrd="0" destOrd="0" presId="urn:microsoft.com/office/officeart/2016/7/layout/RoundedRectangleTimeline"/>
    <dgm:cxn modelId="{F1278545-B1AF-4CE1-91E4-BE3FB5CAB8FA}" type="presParOf" srcId="{07D8EAD4-C975-48C3-8388-C5CE6EF1C702}" destId="{01E2E514-00EE-497D-A7BB-9FC5F9C16DD3}" srcOrd="0" destOrd="0" presId="urn:microsoft.com/office/officeart/2016/7/layout/RoundedRectangleTimeline"/>
    <dgm:cxn modelId="{E02697CB-90AD-453F-B123-AB6E647395FE}" type="presParOf" srcId="{07D8EAD4-C975-48C3-8388-C5CE6EF1C702}" destId="{34CFA968-9BBB-4A9F-B2B8-0AF9E5EDFFC1}" srcOrd="1" destOrd="0" presId="urn:microsoft.com/office/officeart/2016/7/layout/RoundedRectangleTimeline"/>
    <dgm:cxn modelId="{22AD644E-5366-4305-9DBE-E5E0B6A2E0EF}" type="presParOf" srcId="{07D8EAD4-C975-48C3-8388-C5CE6EF1C702}" destId="{9622AD80-7520-4344-A45B-4C39C3EFA301}" srcOrd="2" destOrd="0" presId="urn:microsoft.com/office/officeart/2016/7/layout/RoundedRectangleTimeline"/>
    <dgm:cxn modelId="{0188E84B-8FDF-462D-B809-86986C8BD12F}" type="presParOf" srcId="{07D8EAD4-C975-48C3-8388-C5CE6EF1C702}" destId="{207EE9EC-86C1-4BAB-96FD-0FFE16E081D7}" srcOrd="3" destOrd="0" presId="urn:microsoft.com/office/officeart/2016/7/layout/RoundedRectangleTimeline"/>
    <dgm:cxn modelId="{92B59B8F-0238-422D-B929-8661A929D0C5}" type="presParOf" srcId="{07D8EAD4-C975-48C3-8388-C5CE6EF1C702}" destId="{A8968A7A-C5ED-457F-B6C1-C21DD522406E}" srcOrd="4" destOrd="0" presId="urn:microsoft.com/office/officeart/2016/7/layout/RoundedRectangleTimeline"/>
    <dgm:cxn modelId="{0DA424E5-698E-458F-A417-16EE492B6477}" type="presParOf" srcId="{B3D7AB32-D736-4C80-9B85-37FDCDAA4E85}" destId="{3EF4EF07-3624-4E32-9439-43AC86C9E58F}" srcOrd="1" destOrd="0" presId="urn:microsoft.com/office/officeart/2016/7/layout/RoundedRectangleTimeline"/>
    <dgm:cxn modelId="{64371606-9F32-4C00-8DB3-B70BE99EC328}" type="presParOf" srcId="{B3D7AB32-D736-4C80-9B85-37FDCDAA4E85}" destId="{BE1A3751-39A4-44BA-B0DC-00BC92F87AA9}" srcOrd="2" destOrd="0" presId="urn:microsoft.com/office/officeart/2016/7/layout/RoundedRectangleTimeline"/>
    <dgm:cxn modelId="{D575D8B5-AA64-408D-9F1B-7CEB813AB597}" type="presParOf" srcId="{BE1A3751-39A4-44BA-B0DC-00BC92F87AA9}" destId="{98A120AF-4FC6-434E-880D-6E926576C7CA}" srcOrd="0" destOrd="0" presId="urn:microsoft.com/office/officeart/2016/7/layout/RoundedRectangleTimeline"/>
    <dgm:cxn modelId="{216E0D09-702A-4A9A-B387-4800FC24BB74}" type="presParOf" srcId="{BE1A3751-39A4-44BA-B0DC-00BC92F87AA9}" destId="{D9AB64FC-38D2-4C30-8398-545D43DF57CA}" srcOrd="1" destOrd="0" presId="urn:microsoft.com/office/officeart/2016/7/layout/RoundedRectangleTimeline"/>
    <dgm:cxn modelId="{05A82184-F642-4CBB-9A7C-3F556133E9DE}" type="presParOf" srcId="{BE1A3751-39A4-44BA-B0DC-00BC92F87AA9}" destId="{C63EF436-02E1-4941-A73A-662EE0561C95}" srcOrd="2" destOrd="0" presId="urn:microsoft.com/office/officeart/2016/7/layout/RoundedRectangleTimeline"/>
    <dgm:cxn modelId="{912046B2-DFA0-4819-9361-DB690555A586}" type="presParOf" srcId="{BE1A3751-39A4-44BA-B0DC-00BC92F87AA9}" destId="{3B65CDDC-38A6-4782-9EAD-E8B23E142E6C}" srcOrd="3" destOrd="0" presId="urn:microsoft.com/office/officeart/2016/7/layout/RoundedRectangleTimeline"/>
    <dgm:cxn modelId="{083535C7-DF9B-40F9-8644-2E6510555090}" type="presParOf" srcId="{BE1A3751-39A4-44BA-B0DC-00BC92F87AA9}" destId="{7C8AE847-7785-4CD8-B985-DC16F0AAB89E}"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E3E02-5500-4E24-8C93-A479CCAE6EAA}">
      <dsp:nvSpPr>
        <dsp:cNvPr id="0" name=""/>
        <dsp:cNvSpPr/>
      </dsp:nvSpPr>
      <dsp:spPr>
        <a:xfrm>
          <a:off x="9242" y="1346949"/>
          <a:ext cx="2762398" cy="165743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Purpose of the study</a:t>
          </a:r>
        </a:p>
      </dsp:txBody>
      <dsp:txXfrm>
        <a:off x="57787" y="1395494"/>
        <a:ext cx="2665308" cy="1560349"/>
      </dsp:txXfrm>
    </dsp:sp>
    <dsp:sp modelId="{ECC7525F-1F76-42B6-B3F7-7EF8F2B17A34}">
      <dsp:nvSpPr>
        <dsp:cNvPr id="0" name=""/>
        <dsp:cNvSpPr/>
      </dsp:nvSpPr>
      <dsp:spPr>
        <a:xfrm>
          <a:off x="3014732" y="1833131"/>
          <a:ext cx="585628" cy="6850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014732" y="1970146"/>
        <a:ext cx="409940" cy="411044"/>
      </dsp:txXfrm>
    </dsp:sp>
    <dsp:sp modelId="{4AFBD1CD-8B1A-4D2E-A661-F56AC8803B50}">
      <dsp:nvSpPr>
        <dsp:cNvPr id="0" name=""/>
        <dsp:cNvSpPr/>
      </dsp:nvSpPr>
      <dsp:spPr>
        <a:xfrm>
          <a:off x="3876600" y="1346949"/>
          <a:ext cx="2762398" cy="1657439"/>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 Key focus: Student and professional migration trends</a:t>
          </a:r>
        </a:p>
      </dsp:txBody>
      <dsp:txXfrm>
        <a:off x="3925145" y="1395494"/>
        <a:ext cx="2665308" cy="1560349"/>
      </dsp:txXfrm>
    </dsp:sp>
    <dsp:sp modelId="{72BE4320-F992-4C2E-9F19-020BA12377CF}">
      <dsp:nvSpPr>
        <dsp:cNvPr id="0" name=""/>
        <dsp:cNvSpPr/>
      </dsp:nvSpPr>
      <dsp:spPr>
        <a:xfrm>
          <a:off x="6882090" y="1833131"/>
          <a:ext cx="585628" cy="685074"/>
        </a:xfrm>
        <a:prstGeom prst="rightArrow">
          <a:avLst>
            <a:gd name="adj1" fmla="val 60000"/>
            <a:gd name="adj2" fmla="val 50000"/>
          </a:avLst>
        </a:prstGeom>
        <a:solidFill>
          <a:schemeClr val="accent5">
            <a:hueOff val="-12152150"/>
            <a:satOff val="-826"/>
            <a:lumOff val="1961"/>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882090" y="1970146"/>
        <a:ext cx="409940" cy="411044"/>
      </dsp:txXfrm>
    </dsp:sp>
    <dsp:sp modelId="{F9FA38D2-6008-46F2-A945-D3133574AAD8}">
      <dsp:nvSpPr>
        <dsp:cNvPr id="0" name=""/>
        <dsp:cNvSpPr/>
      </dsp:nvSpPr>
      <dsp:spPr>
        <a:xfrm>
          <a:off x="7743958" y="1346949"/>
          <a:ext cx="2762398" cy="1657439"/>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Time span: 2020 to 2023</a:t>
          </a:r>
        </a:p>
      </dsp:txBody>
      <dsp:txXfrm>
        <a:off x="7792503" y="1395494"/>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4A1F-6FFC-43F0-A858-FDCDE3697EE9}">
      <dsp:nvSpPr>
        <dsp:cNvPr id="0" name=""/>
        <dsp:cNvSpPr/>
      </dsp:nvSpPr>
      <dsp:spPr>
        <a:xfrm>
          <a:off x="682185" y="0"/>
          <a:ext cx="5536141" cy="5536141"/>
        </a:xfrm>
        <a:prstGeom prst="diamond">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58841-C0CA-456B-BE9A-C1FFE383B65F}">
      <dsp:nvSpPr>
        <dsp:cNvPr id="0" name=""/>
        <dsp:cNvSpPr/>
      </dsp:nvSpPr>
      <dsp:spPr>
        <a:xfrm>
          <a:off x="1208118" y="525933"/>
          <a:ext cx="2159094" cy="215909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Ministry of External Affairs (India)</a:t>
          </a:r>
        </a:p>
      </dsp:txBody>
      <dsp:txXfrm>
        <a:off x="1313516" y="631331"/>
        <a:ext cx="1948298" cy="1948298"/>
      </dsp:txXfrm>
    </dsp:sp>
    <dsp:sp modelId="{F21DED8A-94D1-4CA1-A9E3-A730858CAE4C}">
      <dsp:nvSpPr>
        <dsp:cNvPr id="0" name=""/>
        <dsp:cNvSpPr/>
      </dsp:nvSpPr>
      <dsp:spPr>
        <a:xfrm>
          <a:off x="3533298" y="525933"/>
          <a:ext cx="2159094" cy="215909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International Labour Organization (ILO)</a:t>
          </a:r>
        </a:p>
      </dsp:txBody>
      <dsp:txXfrm>
        <a:off x="3638696" y="631331"/>
        <a:ext cx="1948298" cy="1948298"/>
      </dsp:txXfrm>
    </dsp:sp>
    <dsp:sp modelId="{F285284C-E66A-42C5-A228-C06089E4E23A}">
      <dsp:nvSpPr>
        <dsp:cNvPr id="0" name=""/>
        <dsp:cNvSpPr/>
      </dsp:nvSpPr>
      <dsp:spPr>
        <a:xfrm>
          <a:off x="1208118" y="2851112"/>
          <a:ext cx="2159094" cy="215909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News reports and government portals</a:t>
          </a:r>
        </a:p>
      </dsp:txBody>
      <dsp:txXfrm>
        <a:off x="1313516" y="2956510"/>
        <a:ext cx="1948298" cy="1948298"/>
      </dsp:txXfrm>
    </dsp:sp>
    <dsp:sp modelId="{E3EF2892-7982-4F0E-B777-99BE67F8D423}">
      <dsp:nvSpPr>
        <dsp:cNvPr id="0" name=""/>
        <dsp:cNvSpPr/>
      </dsp:nvSpPr>
      <dsp:spPr>
        <a:xfrm>
          <a:off x="3533298" y="2851112"/>
          <a:ext cx="2159094" cy="215909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Monthly data based on yearly distribution</a:t>
          </a:r>
        </a:p>
      </dsp:txBody>
      <dsp:txXfrm>
        <a:off x="3638696" y="2956510"/>
        <a:ext cx="1948298" cy="1948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2E514-00EE-497D-A7BB-9FC5F9C16DD3}">
      <dsp:nvSpPr>
        <dsp:cNvPr id="0" name=""/>
        <dsp:cNvSpPr/>
      </dsp:nvSpPr>
      <dsp:spPr>
        <a:xfrm rot="16200000">
          <a:off x="881750" y="1331845"/>
          <a:ext cx="395935" cy="1295661"/>
        </a:xfrm>
        <a:prstGeom prst="round2Same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2020–2023</a:t>
          </a:r>
        </a:p>
      </dsp:txBody>
      <dsp:txXfrm rot="5400000">
        <a:off x="451215" y="1801036"/>
        <a:ext cx="1276333" cy="357279"/>
      </dsp:txXfrm>
    </dsp:sp>
    <dsp:sp modelId="{34CFA968-9BBB-4A9F-B2B8-0AF9E5EDFFC1}">
      <dsp:nvSpPr>
        <dsp:cNvPr id="0" name=""/>
        <dsp:cNvSpPr/>
      </dsp:nvSpPr>
      <dsp:spPr>
        <a:xfrm>
          <a:off x="431887" y="0"/>
          <a:ext cx="1295661" cy="1385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Line chart of monthly professional migrants</a:t>
          </a:r>
        </a:p>
      </dsp:txBody>
      <dsp:txXfrm>
        <a:off x="431887" y="0"/>
        <a:ext cx="1295661" cy="1385773"/>
      </dsp:txXfrm>
    </dsp:sp>
    <dsp:sp modelId="{9622AD80-7520-4344-A45B-4C39C3EFA301}">
      <dsp:nvSpPr>
        <dsp:cNvPr id="0" name=""/>
        <dsp:cNvSpPr/>
      </dsp:nvSpPr>
      <dsp:spPr>
        <a:xfrm>
          <a:off x="1079717" y="1464960"/>
          <a:ext cx="0" cy="316748"/>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07EE9EC-86C1-4BAB-96FD-0FFE16E081D7}">
      <dsp:nvSpPr>
        <dsp:cNvPr id="0" name=""/>
        <dsp:cNvSpPr/>
      </dsp:nvSpPr>
      <dsp:spPr>
        <a:xfrm>
          <a:off x="1040124" y="1385773"/>
          <a:ext cx="79187" cy="7918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A120AF-4FC6-434E-880D-6E926576C7CA}">
      <dsp:nvSpPr>
        <dsp:cNvPr id="0" name=""/>
        <dsp:cNvSpPr/>
      </dsp:nvSpPr>
      <dsp:spPr>
        <a:xfrm rot="5400000">
          <a:off x="2177411" y="1331845"/>
          <a:ext cx="395935" cy="1295661"/>
        </a:xfrm>
        <a:prstGeom prst="round2Same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2023</a:t>
          </a:r>
        </a:p>
      </dsp:txBody>
      <dsp:txXfrm rot="-5400000">
        <a:off x="1727548" y="1801036"/>
        <a:ext cx="1276333" cy="357279"/>
      </dsp:txXfrm>
    </dsp:sp>
    <dsp:sp modelId="{D9AB64FC-38D2-4C30-8398-545D43DF57CA}">
      <dsp:nvSpPr>
        <dsp:cNvPr id="0" name=""/>
        <dsp:cNvSpPr/>
      </dsp:nvSpPr>
      <dsp:spPr>
        <a:xfrm>
          <a:off x="1727548" y="2573578"/>
          <a:ext cx="1295661" cy="1385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a:t>Highlight 2023 drop and missing 2024 data.</a:t>
          </a:r>
        </a:p>
      </dsp:txBody>
      <dsp:txXfrm>
        <a:off x="1727548" y="2573578"/>
        <a:ext cx="1295661" cy="1385773"/>
      </dsp:txXfrm>
    </dsp:sp>
    <dsp:sp modelId="{C63EF436-02E1-4941-A73A-662EE0561C95}">
      <dsp:nvSpPr>
        <dsp:cNvPr id="0" name=""/>
        <dsp:cNvSpPr/>
      </dsp:nvSpPr>
      <dsp:spPr>
        <a:xfrm>
          <a:off x="2375379" y="2177643"/>
          <a:ext cx="0" cy="316748"/>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B65CDDC-38A6-4782-9EAD-E8B23E142E6C}">
      <dsp:nvSpPr>
        <dsp:cNvPr id="0" name=""/>
        <dsp:cNvSpPr/>
      </dsp:nvSpPr>
      <dsp:spPr>
        <a:xfrm>
          <a:off x="2335785" y="2494391"/>
          <a:ext cx="79187" cy="79187"/>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C4C10-9865-436C-BD4E-9EC45796DA00}" type="datetimeFigureOut">
              <a:rPr lang="en-IN" smtClean="0"/>
              <a:t>02-05-2025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98D85C-368F-4AC0-8B0F-68E16D80384F}" type="slidenum">
              <a:rPr lang="en-IN" smtClean="0"/>
              <a:t>‹#›</a:t>
            </a:fld>
            <a:endParaRPr lang="en-IN"/>
          </a:p>
        </p:txBody>
      </p:sp>
    </p:spTree>
    <p:extLst>
      <p:ext uri="{BB962C8B-B14F-4D97-AF65-F5344CB8AC3E}">
        <p14:creationId xmlns:p14="http://schemas.microsoft.com/office/powerpoint/2010/main" val="524296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98D85C-368F-4AC0-8B0F-68E16D80384F}" type="slidenum">
              <a:rPr lang="en-IN" smtClean="0"/>
              <a:t>10</a:t>
            </a:fld>
            <a:endParaRPr lang="en-IN"/>
          </a:p>
        </p:txBody>
      </p:sp>
    </p:spTree>
    <p:extLst>
      <p:ext uri="{BB962C8B-B14F-4D97-AF65-F5344CB8AC3E}">
        <p14:creationId xmlns:p14="http://schemas.microsoft.com/office/powerpoint/2010/main" val="240974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EBD2-496C-77BB-55E6-0CD8F8982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CBEEEB-4EA4-A2D0-9F92-495A73F27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751D3C-BE75-BE9D-7E35-573AA8607151}"/>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79F4CC74-0B3D-9E22-F0BC-FF1D03C7A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DCF6D-069F-EDE2-11FC-002D951B8766}"/>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318167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ECFF-4D33-26E4-4790-C326D11491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3A0C7-F273-EE6A-427C-3188FB0F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9E2B5-5E7B-9AC4-342D-7F35C134E096}"/>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ABD5962C-A9D9-F8AD-7D42-F2BD77A51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E1BA68-82FC-F121-6C7F-21A4B9E2780E}"/>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158401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6043B-588D-42AA-3172-8ECCE182D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CFBC4F-15B5-0FC8-0D1F-182147846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B5E08-3CE7-EEAE-64D3-85094F853C4D}"/>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D0843AD8-A272-7824-A156-FB44740B8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FDE52-5984-4FB1-B8D3-016506FB9484}"/>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994180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B9EE-F36E-390A-A6AE-ABFF69764E8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4B82D-B15A-F7AD-3E54-CA9E6CB8082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132D9-78C3-72C4-2DB6-DB96D25D2150}"/>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091938E7-599E-019F-4289-F991BE1A9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73974-6893-75AF-2EF5-351DA258D2AC}"/>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343772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E4EB-6EBA-1F23-1A14-FB5D79B09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AFF18D-6120-CF91-FD3D-3AADD2D19F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20A6D-EF75-DDDB-6ECB-1880B59A67E0}"/>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873EA2D1-302F-FBBA-9C84-24EA1FDCD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2BAFE7-F2A2-B762-ED61-1E321C7F802E}"/>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393851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B9E8-344F-4273-F6DF-684254A55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FBC5A6-B368-1739-8CED-36DF7C6A55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58CCD-F17F-4AA3-59B8-CD64C0A67A4A}"/>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34440B0C-87B5-732D-7E8C-358DCC870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C793E-FEE4-8C40-B12D-7B6E3A4A94E8}"/>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286751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4F3A-9494-F2AC-D33A-26213A835A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D8503-94AB-79C5-7851-4464A24B44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D0A3F2-BA92-C0E1-DC33-1704658DE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8716D4-C534-60F7-81C7-0ECBF46A2120}"/>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6" name="Footer Placeholder 5">
            <a:extLst>
              <a:ext uri="{FF2B5EF4-FFF2-40B4-BE49-F238E27FC236}">
                <a16:creationId xmlns:a16="http://schemas.microsoft.com/office/drawing/2014/main" id="{5A30FA28-F262-2E4E-66D8-137A4559D0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FE7BD-D23A-6189-D150-9A987A4AF288}"/>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81238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B9E8-68EC-40EC-34A5-275CAD7080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CA8F5-8D98-57AC-FA68-71A818A3A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1D4C8-675A-90D1-74FC-6DE2D9E20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3BDB1C-7409-2038-9A87-1130E3BD6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50B15-F2A2-26A9-D695-033D64B58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C96DFD-CA41-B37B-5F7E-C8FFF5DAB6EB}"/>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8" name="Footer Placeholder 7">
            <a:extLst>
              <a:ext uri="{FF2B5EF4-FFF2-40B4-BE49-F238E27FC236}">
                <a16:creationId xmlns:a16="http://schemas.microsoft.com/office/drawing/2014/main" id="{B6AD05B9-94BE-48D3-EE4F-AA86EC1688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633171-CCAF-9F96-BD67-678CE50BBEF9}"/>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00970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037F2-17A5-A7E3-B697-AA58D5008D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23A9F5-58C2-0BEC-FCF9-FABC2EDC06A9}"/>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4" name="Footer Placeholder 3">
            <a:extLst>
              <a:ext uri="{FF2B5EF4-FFF2-40B4-BE49-F238E27FC236}">
                <a16:creationId xmlns:a16="http://schemas.microsoft.com/office/drawing/2014/main" id="{1539C966-461E-A66C-93B0-71DC2B1DAF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09BFB0-F365-506C-DFC6-2E278B6C0A5D}"/>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97815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1AA78-CC83-C23D-57E3-2065C9B442BB}"/>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3" name="Footer Placeholder 2">
            <a:extLst>
              <a:ext uri="{FF2B5EF4-FFF2-40B4-BE49-F238E27FC236}">
                <a16:creationId xmlns:a16="http://schemas.microsoft.com/office/drawing/2014/main" id="{E605DBF4-547F-4CE9-F1F2-BA17325677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CD1575-576C-8314-F797-A8C980E275C7}"/>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385403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3D1B-E1AA-7CD9-50DE-17BE89FFB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19E908-81C8-86F3-7A60-63B6CC958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11819-938B-D5F5-55E1-D7F3A38CE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15968-A058-0124-C79C-45B2C6DA4594}"/>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6" name="Footer Placeholder 5">
            <a:extLst>
              <a:ext uri="{FF2B5EF4-FFF2-40B4-BE49-F238E27FC236}">
                <a16:creationId xmlns:a16="http://schemas.microsoft.com/office/drawing/2014/main" id="{15280707-3C35-5CF5-773B-F31CB3335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D1AE2-FAA2-2229-5D21-DAFEDB56864B}"/>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307539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596E-E2C1-8258-2175-1B2DCE8EC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A71A35-6CB2-4BFA-9A9A-0E9D5A0F8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ACA67E-2FD9-1CA1-9C3B-0190290B2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26DD4-950D-E504-6B0F-9A268F77A9A3}"/>
              </a:ext>
            </a:extLst>
          </p:cNvPr>
          <p:cNvSpPr>
            <a:spLocks noGrp="1"/>
          </p:cNvSpPr>
          <p:nvPr>
            <p:ph type="dt" sz="half" idx="10"/>
          </p:nvPr>
        </p:nvSpPr>
        <p:spPr/>
        <p:txBody>
          <a:bodyPr/>
          <a:lstStyle/>
          <a:p>
            <a:fld id="{CDCC47D6-56C8-4990-9635-AD47B8BBBAC1}" type="datetimeFigureOut">
              <a:rPr lang="en-IN" smtClean="0"/>
              <a:t>02-05-2025</a:t>
            </a:fld>
            <a:endParaRPr lang="en-IN"/>
          </a:p>
        </p:txBody>
      </p:sp>
      <p:sp>
        <p:nvSpPr>
          <p:cNvPr id="6" name="Footer Placeholder 5">
            <a:extLst>
              <a:ext uri="{FF2B5EF4-FFF2-40B4-BE49-F238E27FC236}">
                <a16:creationId xmlns:a16="http://schemas.microsoft.com/office/drawing/2014/main" id="{39A11A48-5F66-6CE7-5BAF-F49FCCA6C0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BBD359-9471-9F94-F894-C2E503766061}"/>
              </a:ext>
            </a:extLst>
          </p:cNvPr>
          <p:cNvSpPr>
            <a:spLocks noGrp="1"/>
          </p:cNvSpPr>
          <p:nvPr>
            <p:ph type="sldNum" sz="quarter" idx="12"/>
          </p:nvPr>
        </p:nvSpPr>
        <p:spPr/>
        <p:txBody>
          <a:bodyPr/>
          <a:lstStyle/>
          <a:p>
            <a:fld id="{A9F91C48-E59F-4450-A066-A12CB9A5334E}" type="slidenum">
              <a:rPr lang="en-IN" smtClean="0"/>
              <a:t>‹#›</a:t>
            </a:fld>
            <a:endParaRPr lang="en-IN"/>
          </a:p>
        </p:txBody>
      </p:sp>
    </p:spTree>
    <p:extLst>
      <p:ext uri="{BB962C8B-B14F-4D97-AF65-F5344CB8AC3E}">
        <p14:creationId xmlns:p14="http://schemas.microsoft.com/office/powerpoint/2010/main" val="141774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1243F-BE4B-ECC9-03ED-FB567AF97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96C00-ECA1-51B0-14B1-5815A84090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97C07-EF51-58C8-1BA8-8D83BB3F3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CC47D6-56C8-4990-9635-AD47B8BBBAC1}" type="datetimeFigureOut">
              <a:rPr lang="en-IN" smtClean="0"/>
              <a:t>02-05-2025</a:t>
            </a:fld>
            <a:endParaRPr lang="en-IN"/>
          </a:p>
        </p:txBody>
      </p:sp>
      <p:sp>
        <p:nvSpPr>
          <p:cNvPr id="5" name="Footer Placeholder 4">
            <a:extLst>
              <a:ext uri="{FF2B5EF4-FFF2-40B4-BE49-F238E27FC236}">
                <a16:creationId xmlns:a16="http://schemas.microsoft.com/office/drawing/2014/main" id="{9CB8BF7E-10B5-AE18-BEB7-C9D1E4CEAC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40FFC62-90BC-D91D-94DC-8F1E01FD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F91C48-E59F-4450-A066-A12CB9A5334E}" type="slidenum">
              <a:rPr lang="en-IN" smtClean="0"/>
              <a:t>‹#›</a:t>
            </a:fld>
            <a:endParaRPr lang="en-IN"/>
          </a:p>
        </p:txBody>
      </p:sp>
    </p:spTree>
    <p:extLst>
      <p:ext uri="{BB962C8B-B14F-4D97-AF65-F5344CB8AC3E}">
        <p14:creationId xmlns:p14="http://schemas.microsoft.com/office/powerpoint/2010/main" val="294758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24" name="Oval 23">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25"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27" name="Rectangle 26">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782EAB8-723C-5184-D4FA-7A4F4E524CC9}"/>
              </a:ext>
            </a:extLst>
          </p:cNvPr>
          <p:cNvSpPr>
            <a:spLocks noGrp="1"/>
          </p:cNvSpPr>
          <p:nvPr>
            <p:ph type="ctrTitle"/>
          </p:nvPr>
        </p:nvSpPr>
        <p:spPr>
          <a:xfrm>
            <a:off x="1524000" y="2776538"/>
            <a:ext cx="9144000" cy="1381188"/>
          </a:xfrm>
        </p:spPr>
        <p:txBody>
          <a:bodyPr anchor="ctr">
            <a:normAutofit/>
          </a:bodyPr>
          <a:lstStyle/>
          <a:p>
            <a:r>
              <a:rPr lang="en-US" sz="4000">
                <a:solidFill>
                  <a:schemeClr val="bg2"/>
                </a:solidFill>
              </a:rPr>
              <a:t>Migration of Indian Students and Professionals (2020–2023)</a:t>
            </a:r>
            <a:endParaRPr lang="en-IN" sz="4000">
              <a:solidFill>
                <a:schemeClr val="bg2"/>
              </a:solidFill>
            </a:endParaRPr>
          </a:p>
        </p:txBody>
      </p:sp>
      <p:sp>
        <p:nvSpPr>
          <p:cNvPr id="3" name="Subtitle 2">
            <a:extLst>
              <a:ext uri="{FF2B5EF4-FFF2-40B4-BE49-F238E27FC236}">
                <a16:creationId xmlns:a16="http://schemas.microsoft.com/office/drawing/2014/main" id="{3D89FCE6-5854-98B4-9022-3800ED5A303E}"/>
              </a:ext>
            </a:extLst>
          </p:cNvPr>
          <p:cNvSpPr>
            <a:spLocks noGrp="1"/>
          </p:cNvSpPr>
          <p:nvPr>
            <p:ph type="subTitle" idx="1"/>
          </p:nvPr>
        </p:nvSpPr>
        <p:spPr>
          <a:xfrm>
            <a:off x="1524000" y="4495800"/>
            <a:ext cx="9144000" cy="762000"/>
          </a:xfrm>
        </p:spPr>
        <p:txBody>
          <a:bodyPr>
            <a:normAutofit/>
          </a:bodyPr>
          <a:lstStyle/>
          <a:p>
            <a:r>
              <a:rPr lang="en-US" sz="1800"/>
              <a:t>A Data-Driven Overview</a:t>
            </a:r>
          </a:p>
          <a:p>
            <a:r>
              <a:rPr lang="en-US" sz="1800"/>
              <a:t>Debapriya Nayak</a:t>
            </a:r>
            <a:endParaRPr lang="en-IN" sz="1800"/>
          </a:p>
        </p:txBody>
      </p:sp>
    </p:spTree>
    <p:extLst>
      <p:ext uri="{BB962C8B-B14F-4D97-AF65-F5344CB8AC3E}">
        <p14:creationId xmlns:p14="http://schemas.microsoft.com/office/powerpoint/2010/main" val="39281140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858C2-6A71-19A3-37CE-7BE2CBDDAFE5}"/>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Conclusion</a:t>
            </a:r>
          </a:p>
        </p:txBody>
      </p:sp>
      <p:sp>
        <p:nvSpPr>
          <p:cNvPr id="3" name="Text Placeholder 2">
            <a:extLst>
              <a:ext uri="{FF2B5EF4-FFF2-40B4-BE49-F238E27FC236}">
                <a16:creationId xmlns:a16="http://schemas.microsoft.com/office/drawing/2014/main" id="{127F7789-8C1C-7F90-54CC-44713BDD3E1F}"/>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dirty="0"/>
              <a:t>Student migration increased steadily post-COVID, peaking in 2023</a:t>
            </a:r>
          </a:p>
          <a:p>
            <a:r>
              <a:rPr lang="en-US" sz="2000" dirty="0"/>
              <a:t>Professional migration fluctuated, with a sharp drop in 2023</a:t>
            </a:r>
          </a:p>
          <a:p>
            <a:r>
              <a:rPr lang="en-US" sz="2000" dirty="0"/>
              <a:t>USA, Canada, and UK remained top student destinations</a:t>
            </a:r>
          </a:p>
          <a:p>
            <a:r>
              <a:rPr lang="en-US" sz="2000" dirty="0"/>
              <a:t>UAE and USA led in professional migration</a:t>
            </a:r>
          </a:p>
          <a:p>
            <a:r>
              <a:rPr lang="en-US" sz="2000" dirty="0"/>
              <a:t>Forecasts suggest continued student growth; professionals may rebound</a:t>
            </a:r>
          </a:p>
        </p:txBody>
      </p:sp>
      <p:pic>
        <p:nvPicPr>
          <p:cNvPr id="5" name="Picture 4">
            <a:extLst>
              <a:ext uri="{FF2B5EF4-FFF2-40B4-BE49-F238E27FC236}">
                <a16:creationId xmlns:a16="http://schemas.microsoft.com/office/drawing/2014/main" id="{9A3FB05F-F195-18E2-5248-C44080D13C90}"/>
              </a:ext>
            </a:extLst>
          </p:cNvPr>
          <p:cNvPicPr>
            <a:picLocks noChangeAspect="1"/>
          </p:cNvPicPr>
          <p:nvPr/>
        </p:nvPicPr>
        <p:blipFill>
          <a:blip r:embed="rId3"/>
          <a:srcRect l="23092" r="26852"/>
          <a:stretch/>
        </p:blipFill>
        <p:spPr>
          <a:xfrm>
            <a:off x="6096000" y="1"/>
            <a:ext cx="6102825" cy="6858000"/>
          </a:xfrm>
          <a:prstGeom prst="rect">
            <a:avLst/>
          </a:prstGeom>
        </p:spPr>
      </p:pic>
    </p:spTree>
    <p:extLst>
      <p:ext uri="{BB962C8B-B14F-4D97-AF65-F5344CB8AC3E}">
        <p14:creationId xmlns:p14="http://schemas.microsoft.com/office/powerpoint/2010/main" val="190769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2CE89-1019-9B8B-A8FC-B62394E4BE90}"/>
              </a:ext>
            </a:extLst>
          </p:cNvPr>
          <p:cNvSpPr>
            <a:spLocks noGrp="1"/>
          </p:cNvSpPr>
          <p:nvPr>
            <p:ph type="ctrTitle"/>
          </p:nvPr>
        </p:nvSpPr>
        <p:spPr>
          <a:xfrm>
            <a:off x="838200" y="451381"/>
            <a:ext cx="10512552" cy="4066540"/>
          </a:xfrm>
        </p:spPr>
        <p:txBody>
          <a:bodyPr anchor="b">
            <a:normAutofit/>
          </a:bodyPr>
          <a:lstStyle/>
          <a:p>
            <a:pPr algn="l"/>
            <a:r>
              <a:rPr lang="en-IN" sz="6600"/>
              <a:t>Thank You!</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774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3ABA740-072D-703C-1697-124FB25E62C5}"/>
              </a:ext>
            </a:extLst>
          </p:cNvPr>
          <p:cNvPicPr>
            <a:picLocks noChangeAspect="1"/>
          </p:cNvPicPr>
          <p:nvPr/>
        </p:nvPicPr>
        <p:blipFill>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FC0A0D3A-D54E-6B21-ABE4-16E7D87155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Introduction</a:t>
            </a:r>
          </a:p>
        </p:txBody>
      </p:sp>
      <p:graphicFrame>
        <p:nvGraphicFramePr>
          <p:cNvPr id="5" name="Text Placeholder 2">
            <a:extLst>
              <a:ext uri="{FF2B5EF4-FFF2-40B4-BE49-F238E27FC236}">
                <a16:creationId xmlns:a16="http://schemas.microsoft.com/office/drawing/2014/main" id="{FB57630D-CD37-A72A-59AC-DFF5CB8ABA95}"/>
              </a:ext>
            </a:extLst>
          </p:cNvPr>
          <p:cNvGraphicFramePr/>
          <p:nvPr>
            <p:extLst>
              <p:ext uri="{D42A27DB-BD31-4B8C-83A1-F6EECF244321}">
                <p14:modId xmlns:p14="http://schemas.microsoft.com/office/powerpoint/2010/main" val="36537352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58894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05C00-40BC-1814-3C2D-C4AACA42E604}"/>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Data Sources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2DDD0CB0-AF87-3E80-4EC6-1AA29AEFB7FD}"/>
              </a:ext>
            </a:extLst>
          </p:cNvPr>
          <p:cNvGraphicFramePr/>
          <p:nvPr>
            <p:extLst>
              <p:ext uri="{D42A27DB-BD31-4B8C-83A1-F6EECF244321}">
                <p14:modId xmlns:p14="http://schemas.microsoft.com/office/powerpoint/2010/main" val="2106018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19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8CD50-D69E-662D-5668-A77AAFCA768B}"/>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Migration Trends: Students</a:t>
            </a:r>
          </a:p>
        </p:txBody>
      </p:sp>
      <p:sp>
        <p:nvSpPr>
          <p:cNvPr id="41" name="Rectangle 4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148A2FC-9953-4A85-6882-1539FF85B633}"/>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pPr marL="0" indent="0">
              <a:buNone/>
            </a:pPr>
            <a:r>
              <a:rPr lang="en-US" sz="1800" dirty="0"/>
              <a:t>Line chart of monthly student migrants (2020–2023)</a:t>
            </a:r>
          </a:p>
          <a:p>
            <a:endParaRPr lang="en-US" sz="1800" dirty="0"/>
          </a:p>
        </p:txBody>
      </p:sp>
      <p:sp>
        <p:nvSpPr>
          <p:cNvPr id="43" name="Rectangle 4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line graph with numbers and text">
            <a:extLst>
              <a:ext uri="{FF2B5EF4-FFF2-40B4-BE49-F238E27FC236}">
                <a16:creationId xmlns:a16="http://schemas.microsoft.com/office/drawing/2014/main" id="{11A7D691-4E0A-BE84-42DE-A72BB6D2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244268"/>
            <a:ext cx="5628018" cy="4136593"/>
          </a:xfrm>
          <a:prstGeom prst="rect">
            <a:avLst/>
          </a:prstGeom>
        </p:spPr>
      </p:pic>
      <p:pic>
        <p:nvPicPr>
          <p:cNvPr id="11" name="Picture 10" descr="A close-up of a logo&#10;&#10;AI-generated content may be incorrect.">
            <a:extLst>
              <a:ext uri="{FF2B5EF4-FFF2-40B4-BE49-F238E27FC236}">
                <a16:creationId xmlns:a16="http://schemas.microsoft.com/office/drawing/2014/main" id="{0D7CCC88-53B4-91E8-4DB6-279761D19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8361" y="1329203"/>
            <a:ext cx="2618856" cy="709127"/>
          </a:xfrm>
          <a:prstGeom prst="rect">
            <a:avLst/>
          </a:prstGeom>
        </p:spPr>
      </p:pic>
    </p:spTree>
    <p:extLst>
      <p:ext uri="{BB962C8B-B14F-4D97-AF65-F5344CB8AC3E}">
        <p14:creationId xmlns:p14="http://schemas.microsoft.com/office/powerpoint/2010/main" val="26763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B6D19-5858-6186-6E62-3E58CE44A40A}"/>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Migration Trends: Professionals</a:t>
            </a:r>
          </a:p>
        </p:txBody>
      </p:sp>
      <p:sp>
        <p:nvSpPr>
          <p:cNvPr id="27" name="Rectangle 26">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aph with a line&#10;&#10;AI-generated content may be incorrect.">
            <a:extLst>
              <a:ext uri="{FF2B5EF4-FFF2-40B4-BE49-F238E27FC236}">
                <a16:creationId xmlns:a16="http://schemas.microsoft.com/office/drawing/2014/main" id="{E7690C66-E779-BC2F-B134-5C5F5D91ED11}"/>
              </a:ext>
            </a:extLst>
          </p:cNvPr>
          <p:cNvPicPr>
            <a:picLocks noChangeAspect="1"/>
          </p:cNvPicPr>
          <p:nvPr/>
        </p:nvPicPr>
        <p:blipFill>
          <a:blip r:embed="rId2">
            <a:extLst>
              <a:ext uri="{28A0092B-C50C-407E-A947-70E740481C1C}">
                <a14:useLocalDpi xmlns:a14="http://schemas.microsoft.com/office/drawing/2010/main" val="0"/>
              </a:ext>
            </a:extLst>
          </a:blip>
          <a:srcRect r="-1" b="5702"/>
          <a:stretch/>
        </p:blipFill>
        <p:spPr>
          <a:xfrm>
            <a:off x="429768" y="1721922"/>
            <a:ext cx="6704891" cy="4520559"/>
          </a:xfrm>
          <a:prstGeom prst="rect">
            <a:avLst/>
          </a:prstGeom>
        </p:spPr>
      </p:pic>
      <p:sp useBgFill="1">
        <p:nvSpPr>
          <p:cNvPr id="29" name="Rectangle 28">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1" name="Text Placeholder 2">
            <a:extLst>
              <a:ext uri="{FF2B5EF4-FFF2-40B4-BE49-F238E27FC236}">
                <a16:creationId xmlns:a16="http://schemas.microsoft.com/office/drawing/2014/main" id="{B49DC38F-5002-4189-4468-ECC741E752C1}"/>
              </a:ext>
            </a:extLst>
          </p:cNvPr>
          <p:cNvGraphicFramePr/>
          <p:nvPr>
            <p:extLst>
              <p:ext uri="{D42A27DB-BD31-4B8C-83A1-F6EECF244321}">
                <p14:modId xmlns:p14="http://schemas.microsoft.com/office/powerpoint/2010/main" val="2394581803"/>
              </p:ext>
            </p:extLst>
          </p:nvPr>
        </p:nvGraphicFramePr>
        <p:xfrm>
          <a:off x="7938752" y="2020824"/>
          <a:ext cx="3455097" cy="3959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up of a logo&#10;&#10;AI-generated content may be incorrect.">
            <a:extLst>
              <a:ext uri="{FF2B5EF4-FFF2-40B4-BE49-F238E27FC236}">
                <a16:creationId xmlns:a16="http://schemas.microsoft.com/office/drawing/2014/main" id="{E6EE0995-9BB6-8AC7-3BF4-D208EB049C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0060" y="5208133"/>
            <a:ext cx="3772426" cy="962159"/>
          </a:xfrm>
          <a:prstGeom prst="rect">
            <a:avLst/>
          </a:prstGeom>
        </p:spPr>
      </p:pic>
    </p:spTree>
    <p:extLst>
      <p:ext uri="{BB962C8B-B14F-4D97-AF65-F5344CB8AC3E}">
        <p14:creationId xmlns:p14="http://schemas.microsoft.com/office/powerpoint/2010/main" val="2384516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8" name="Rectangle 3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16112168-30DA-072F-8483-C788F9231115}"/>
              </a:ext>
            </a:extLst>
          </p:cNvPr>
          <p:cNvSpPr>
            <a:spLocks noGrp="1"/>
          </p:cNvSpPr>
          <p:nvPr>
            <p:ph type="title"/>
          </p:nvPr>
        </p:nvSpPr>
        <p:spPr>
          <a:xfrm>
            <a:off x="6597016" y="905011"/>
            <a:ext cx="4589328" cy="1889135"/>
          </a:xfrm>
        </p:spPr>
        <p:txBody>
          <a:bodyPr vert="horz" lIns="91440" tIns="45720" rIns="91440" bIns="45720" rtlCol="0" anchor="b">
            <a:normAutofit/>
          </a:bodyPr>
          <a:lstStyle/>
          <a:p>
            <a:r>
              <a:rPr lang="en-US" sz="4800" kern="1200">
                <a:solidFill>
                  <a:schemeClr val="tx1"/>
                </a:solidFill>
                <a:latin typeface="+mj-lt"/>
                <a:ea typeface="+mj-ea"/>
                <a:cs typeface="+mj-cs"/>
              </a:rPr>
              <a:t>Combined Trends</a:t>
            </a:r>
          </a:p>
        </p:txBody>
      </p:sp>
      <p:pic>
        <p:nvPicPr>
          <p:cNvPr id="7" name="Picture 6" descr="A graph with blue lines&#10;&#10;AI-generated content may be incorrect.">
            <a:extLst>
              <a:ext uri="{FF2B5EF4-FFF2-40B4-BE49-F238E27FC236}">
                <a16:creationId xmlns:a16="http://schemas.microsoft.com/office/drawing/2014/main" id="{EB4A96BF-D18D-B0F2-6735-0E344EF60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07" y="1955002"/>
            <a:ext cx="5781679" cy="3107652"/>
          </a:xfrm>
          <a:prstGeom prst="rect">
            <a:avLst/>
          </a:prstGeom>
        </p:spPr>
      </p:pic>
      <p:sp>
        <p:nvSpPr>
          <p:cNvPr id="3" name="Text Placeholder 2">
            <a:extLst>
              <a:ext uri="{FF2B5EF4-FFF2-40B4-BE49-F238E27FC236}">
                <a16:creationId xmlns:a16="http://schemas.microsoft.com/office/drawing/2014/main" id="{57A30623-06BE-260B-1FC3-20694940FCDC}"/>
              </a:ext>
            </a:extLst>
          </p:cNvPr>
          <p:cNvSpPr>
            <a:spLocks noGrp="1"/>
          </p:cNvSpPr>
          <p:nvPr>
            <p:ph type="body" idx="1"/>
          </p:nvPr>
        </p:nvSpPr>
        <p:spPr>
          <a:xfrm>
            <a:off x="6597016" y="2965592"/>
            <a:ext cx="4589328" cy="2987397"/>
          </a:xfrm>
        </p:spPr>
        <p:txBody>
          <a:bodyPr vert="horz" lIns="91440" tIns="45720" rIns="91440" bIns="45720" rtlCol="0">
            <a:normAutofit/>
          </a:bodyPr>
          <a:lstStyle/>
          <a:p>
            <a:r>
              <a:rPr lang="en-US" sz="1800"/>
              <a:t>Dual-line chart comparing both categories.</a:t>
            </a:r>
          </a:p>
          <a:p>
            <a:r>
              <a:rPr lang="en-US" sz="1800"/>
              <a:t>Useful for forecasting using Power BI.</a:t>
            </a:r>
          </a:p>
        </p:txBody>
      </p:sp>
    </p:spTree>
    <p:extLst>
      <p:ext uri="{BB962C8B-B14F-4D97-AF65-F5344CB8AC3E}">
        <p14:creationId xmlns:p14="http://schemas.microsoft.com/office/powerpoint/2010/main" val="396675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A1F1E-6A80-7A0C-AF09-6DDAED070C46}"/>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Forecasting Migration for Students till 2033</a:t>
            </a:r>
          </a:p>
        </p:txBody>
      </p:sp>
      <p:sp>
        <p:nvSpPr>
          <p:cNvPr id="3" name="Text Placeholder 2">
            <a:extLst>
              <a:ext uri="{FF2B5EF4-FFF2-40B4-BE49-F238E27FC236}">
                <a16:creationId xmlns:a16="http://schemas.microsoft.com/office/drawing/2014/main" id="{E670BB52-E623-EE08-3AAF-11365DEE2352}"/>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pPr marL="0" indent="0">
              <a:buNone/>
            </a:pPr>
            <a:r>
              <a:rPr lang="en-US" sz="2000" kern="1200" dirty="0">
                <a:solidFill>
                  <a:schemeClr val="tx1"/>
                </a:solidFill>
                <a:latin typeface="+mn-lt"/>
                <a:ea typeface="+mn-ea"/>
                <a:cs typeface="+mn-cs"/>
              </a:rPr>
              <a:t>Power BI forecasting using </a:t>
            </a:r>
            <a:r>
              <a:rPr lang="en-US" sz="2000" dirty="0"/>
              <a:t>Data</a:t>
            </a:r>
            <a:endParaRPr lang="en-US" sz="2000" kern="1200" dirty="0">
              <a:solidFill>
                <a:schemeClr val="tx1"/>
              </a:solidFill>
              <a:latin typeface="+mn-lt"/>
              <a:ea typeface="+mn-ea"/>
              <a:cs typeface="+mn-cs"/>
            </a:endParaRPr>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long rectangular object with a blue line&#10;&#10;AI-generated content may be incorrect.">
            <a:extLst>
              <a:ext uri="{FF2B5EF4-FFF2-40B4-BE49-F238E27FC236}">
                <a16:creationId xmlns:a16="http://schemas.microsoft.com/office/drawing/2014/main" id="{CACD74E3-CB79-3717-9BF5-67CEEC154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891063"/>
            <a:ext cx="5536001" cy="3017120"/>
          </a:xfrm>
          <a:prstGeom prst="rect">
            <a:avLst/>
          </a:prstGeom>
        </p:spPr>
      </p:pic>
      <p:pic>
        <p:nvPicPr>
          <p:cNvPr id="9" name="Picture 8" descr="A screenshot of a number&#10;&#10;AI-generated content may be incorrect.">
            <a:extLst>
              <a:ext uri="{FF2B5EF4-FFF2-40B4-BE49-F238E27FC236}">
                <a16:creationId xmlns:a16="http://schemas.microsoft.com/office/drawing/2014/main" id="{59A16817-52A9-EB1B-9926-D4D599F6C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3334" y="723424"/>
            <a:ext cx="2534004" cy="1438476"/>
          </a:xfrm>
          <a:prstGeom prst="rect">
            <a:avLst/>
          </a:prstGeom>
        </p:spPr>
      </p:pic>
    </p:spTree>
    <p:extLst>
      <p:ext uri="{BB962C8B-B14F-4D97-AF65-F5344CB8AC3E}">
        <p14:creationId xmlns:p14="http://schemas.microsoft.com/office/powerpoint/2010/main" val="382140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E04F55-8B95-8197-59B7-760E61F85E7C}"/>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5FCE13-1CF4-F084-1856-46A93C0B0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C5056-57A0-15B5-0F60-2E3ACD41F8AA}"/>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Forecasting Migration for Professionals till 2033</a:t>
            </a:r>
          </a:p>
        </p:txBody>
      </p:sp>
      <p:sp>
        <p:nvSpPr>
          <p:cNvPr id="3" name="Text Placeholder 2">
            <a:extLst>
              <a:ext uri="{FF2B5EF4-FFF2-40B4-BE49-F238E27FC236}">
                <a16:creationId xmlns:a16="http://schemas.microsoft.com/office/drawing/2014/main" id="{8FE14D3F-5265-90A7-3879-248F3E55F2BB}"/>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pPr marL="0" indent="0">
              <a:buNone/>
            </a:pPr>
            <a:r>
              <a:rPr lang="en-US" sz="2000" kern="1200" dirty="0">
                <a:solidFill>
                  <a:schemeClr val="tx1"/>
                </a:solidFill>
                <a:latin typeface="+mn-lt"/>
                <a:ea typeface="+mn-ea"/>
                <a:cs typeface="+mn-cs"/>
              </a:rPr>
              <a:t>Power BI forecasting using </a:t>
            </a:r>
            <a:r>
              <a:rPr lang="en-US" sz="2000" dirty="0"/>
              <a:t>Data</a:t>
            </a:r>
            <a:endParaRPr lang="en-US" sz="2000" kern="1200" dirty="0">
              <a:solidFill>
                <a:schemeClr val="tx1"/>
              </a:solidFill>
              <a:latin typeface="+mn-lt"/>
              <a:ea typeface="+mn-ea"/>
              <a:cs typeface="+mn-cs"/>
            </a:endParaRPr>
          </a:p>
        </p:txBody>
      </p:sp>
      <p:grpSp>
        <p:nvGrpSpPr>
          <p:cNvPr id="21" name="Group 20">
            <a:extLst>
              <a:ext uri="{FF2B5EF4-FFF2-40B4-BE49-F238E27FC236}">
                <a16:creationId xmlns:a16="http://schemas.microsoft.com/office/drawing/2014/main" id="{5657E549-ED82-0595-4183-C5A6AF6C2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1EDB7B2-C615-80D4-DFB9-0CE5CB18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F6B6611-F9A4-73BF-5331-F190FAF29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798E2F-7FB3-A579-FF10-72DB9D357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5F37B87D-FF76-1574-59C3-7D8F9B38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DF823B9-1866-18E0-21A7-677DB331E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5006767-0383-A3AA-5175-F9936024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65" y="1979491"/>
            <a:ext cx="5623447" cy="2953194"/>
          </a:xfrm>
          <a:prstGeom prst="rect">
            <a:avLst/>
          </a:prstGeom>
        </p:spPr>
      </p:pic>
      <p:pic>
        <p:nvPicPr>
          <p:cNvPr id="5" name="Picture 4" descr="A close-up of a number&#10;&#10;AI-generated content may be incorrect.">
            <a:extLst>
              <a:ext uri="{FF2B5EF4-FFF2-40B4-BE49-F238E27FC236}">
                <a16:creationId xmlns:a16="http://schemas.microsoft.com/office/drawing/2014/main" id="{B6514AE6-B104-1888-4D22-44EEAF0F1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334" y="953037"/>
            <a:ext cx="1846465" cy="1088588"/>
          </a:xfrm>
          <a:prstGeom prst="rect">
            <a:avLst/>
          </a:prstGeom>
        </p:spPr>
      </p:pic>
    </p:spTree>
    <p:extLst>
      <p:ext uri="{BB962C8B-B14F-4D97-AF65-F5344CB8AC3E}">
        <p14:creationId xmlns:p14="http://schemas.microsoft.com/office/powerpoint/2010/main" val="76554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26984-D7C5-F3A2-87AC-77E86F5E788D}"/>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700" b="1" kern="1200">
                <a:solidFill>
                  <a:srgbClr val="FFFFFF"/>
                </a:solidFill>
                <a:latin typeface="+mj-lt"/>
                <a:ea typeface="+mj-ea"/>
                <a:cs typeface="+mj-cs"/>
              </a:rPr>
              <a:t>Reasons for Migration – Students &amp; Professionals</a:t>
            </a:r>
            <a:br>
              <a:rPr lang="en-US" sz="3700" b="1" kern="1200">
                <a:solidFill>
                  <a:srgbClr val="FFFFFF"/>
                </a:solidFill>
                <a:latin typeface="+mj-lt"/>
                <a:ea typeface="+mj-ea"/>
                <a:cs typeface="+mj-cs"/>
              </a:rPr>
            </a:br>
            <a:endParaRPr lang="en-US" sz="3700" kern="1200">
              <a:solidFill>
                <a:srgbClr val="FFFFFF"/>
              </a:solidFill>
              <a:latin typeface="+mj-lt"/>
              <a:ea typeface="+mj-ea"/>
              <a:cs typeface="+mj-cs"/>
            </a:endParaRP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ED74F6FC-B072-CFD9-69EB-B67215494B69}"/>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buNone/>
            </a:pPr>
            <a:r>
              <a:rPr lang="en-US" sz="2200" b="1" dirty="0"/>
              <a:t>Students</a:t>
            </a:r>
            <a:endParaRPr lang="en-US" sz="2200" dirty="0"/>
          </a:p>
          <a:p>
            <a:r>
              <a:rPr lang="en-US" sz="2200" dirty="0"/>
              <a:t>Access to high-quality international education</a:t>
            </a:r>
          </a:p>
          <a:p>
            <a:r>
              <a:rPr lang="en-US" sz="2200" dirty="0"/>
              <a:t>Better career prospects and global exposure</a:t>
            </a:r>
          </a:p>
          <a:p>
            <a:r>
              <a:rPr lang="en-US" sz="2200" dirty="0"/>
              <a:t>Favorable immigration and post-study work policies</a:t>
            </a:r>
          </a:p>
          <a:p>
            <a:r>
              <a:rPr lang="en-US" sz="2200" dirty="0"/>
              <a:t>Limited advanced research and course options in India</a:t>
            </a:r>
          </a:p>
          <a:p>
            <a:pPr marL="0" indent="0">
              <a:buNone/>
            </a:pPr>
            <a:r>
              <a:rPr lang="en-US" sz="2200" b="1" dirty="0"/>
              <a:t>Professionals:</a:t>
            </a:r>
            <a:endParaRPr lang="en-US" sz="2200" dirty="0"/>
          </a:p>
          <a:p>
            <a:r>
              <a:rPr lang="en-US" sz="2200" dirty="0"/>
              <a:t>Higher salaries and improved living standards</a:t>
            </a:r>
          </a:p>
          <a:p>
            <a:r>
              <a:rPr lang="en-US" sz="2200" dirty="0"/>
              <a:t>Skill-based job opportunities in tech, healthcare, and engineering</a:t>
            </a:r>
          </a:p>
          <a:p>
            <a:r>
              <a:rPr lang="en-US" sz="2200" dirty="0"/>
              <a:t>Demand for global talent in developed countries</a:t>
            </a:r>
          </a:p>
          <a:p>
            <a:r>
              <a:rPr lang="en-US" sz="2200" dirty="0"/>
              <a:t>Career growth, better work environment, and stability abroad</a:t>
            </a:r>
          </a:p>
          <a:p>
            <a:endParaRPr lang="en-US" sz="2200" dirty="0"/>
          </a:p>
        </p:txBody>
      </p:sp>
    </p:spTree>
    <p:extLst>
      <p:ext uri="{BB962C8B-B14F-4D97-AF65-F5344CB8AC3E}">
        <p14:creationId xmlns:p14="http://schemas.microsoft.com/office/powerpoint/2010/main" val="293252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253</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Migration of Indian Students and Professionals (2020–2023)</vt:lpstr>
      <vt:lpstr>Introduction</vt:lpstr>
      <vt:lpstr>Data Sources</vt:lpstr>
      <vt:lpstr>Migration Trends: Students</vt:lpstr>
      <vt:lpstr>Migration Trends: Professionals</vt:lpstr>
      <vt:lpstr>Combined Trends</vt:lpstr>
      <vt:lpstr>Forecasting Migration for Students till 2033</vt:lpstr>
      <vt:lpstr>Forecasting Migration for Professionals till 2033</vt:lpstr>
      <vt:lpstr>Reasons for Migration – Students &amp; Professionals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Debopriyo Nayak</dc:creator>
  <cp:lastModifiedBy>Debopriyo Nayak</cp:lastModifiedBy>
  <cp:revision>1</cp:revision>
  <dcterms:created xsi:type="dcterms:W3CDTF">2025-04-30T19:56:11Z</dcterms:created>
  <dcterms:modified xsi:type="dcterms:W3CDTF">2025-05-02T02:00:11Z</dcterms:modified>
</cp:coreProperties>
</file>