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commentAuthors" Target="commentAuthor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tableStyles" Target="tableStyle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handoutMaster" Target="handoutMasters/handout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heme" Target="theme/theme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109" y="1013496"/>
            <a:ext cx="10515600" cy="739890"/>
          </a:xfrm>
        </p:spPr>
        <p:txBody>
          <a:bodyPr anchor="ctr" anchorCtr="0"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Adaptive Thresholding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35109" y="1952603"/>
            <a:ext cx="9582736" cy="4617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Abhinaba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Chowdhury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Abhiroop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Mukherjee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Debarghya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Jyotiprakash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Roy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Shrutanten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6)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D719B-F5E7-47FE-969C-E14E2A07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860" y="2697044"/>
            <a:ext cx="4664520" cy="2484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9FD30-1DB0-4752-86D8-FE84B0B1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36" y="2697044"/>
            <a:ext cx="4664520" cy="248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4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7)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D83A2-FBF0-4992-B744-0DB399A3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898" y="2663302"/>
            <a:ext cx="4429595" cy="218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F82EB-6E00-421E-90CB-CCC42BCED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575" y="2663303"/>
            <a:ext cx="4429594" cy="218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8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8)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C7236-4A9D-4396-BB4C-DAA58363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52" y="2287979"/>
            <a:ext cx="5156003" cy="3217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643EB-739E-4C29-93C6-738DAE98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35" y="2287979"/>
            <a:ext cx="5156002" cy="32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9)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368CD-16B1-43DB-A84D-F545059F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15" y="2094565"/>
            <a:ext cx="5306329" cy="3184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81F1F1-6CFC-4BD3-A778-B0C43AF0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56" y="2094565"/>
            <a:ext cx="4947065" cy="31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10)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344139" y="596787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3C043-7C84-4B33-AB8D-233F574B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96" y="1757834"/>
            <a:ext cx="4177278" cy="3531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041660-5BCB-4A8B-B8BC-62279C4A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26" y="1757834"/>
            <a:ext cx="4177278" cy="35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F8FD-1E81-4E81-84F8-10952F22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111469" cy="640080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What is adaptive thresholding?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0FF1-A7BF-4367-9135-C009C3F871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18509"/>
            <a:ext cx="11394838" cy="51914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Compared to </a:t>
            </a:r>
            <a:r>
              <a:rPr lang="en-GB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simple thresholding </a:t>
            </a:r>
            <a:r>
              <a:rPr lang="en-GB" sz="3600" dirty="0">
                <a:solidFill>
                  <a:srgbClr val="000000"/>
                </a:solidFill>
                <a:latin typeface="Arial" panose="020B0604020202020204" pitchFamily="34" charset="0"/>
              </a:rPr>
              <a:t>(done previously) 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the threshold value is global, i.e., it is same for all the pixels in the image, </a:t>
            </a:r>
            <a:r>
              <a:rPr lang="en-GB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GB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daptive thresholding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method where the threshold value is calculated for smaller regions and therefore, there will be different threshold values for different regions.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447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302C-AB5F-4F80-9D0C-E0F2C5F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311085"/>
            <a:ext cx="11083189" cy="777051"/>
          </a:xfrm>
        </p:spPr>
        <p:txBody>
          <a:bodyPr>
            <a:normAutofit fontScale="90000"/>
          </a:bodyPr>
          <a:lstStyle/>
          <a:p>
            <a:r>
              <a:rPr lang="en-IN" sz="3200" b="1" spc="300" dirty="0"/>
              <a:t>Python code for implementing adaptive thresholding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2AC0A-2399-4B35-B7D1-3893A99922A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19922" y="1435100"/>
            <a:ext cx="8611339" cy="5111750"/>
          </a:xfrm>
        </p:spPr>
      </p:pic>
    </p:spTree>
    <p:extLst>
      <p:ext uri="{BB962C8B-B14F-4D97-AF65-F5344CB8AC3E}">
        <p14:creationId xmlns:p14="http://schemas.microsoft.com/office/powerpoint/2010/main" val="138496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6073-DA5B-40B2-A823-B89074B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Pseudo code 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2408-FD32-4F31-99EF-B33B5793DB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282045"/>
            <a:ext cx="11309997" cy="52035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GB" sz="19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input </a:t>
            </a:r>
            <a:r>
              <a:rPr lang="en-GB" sz="2800" dirty="0" err="1">
                <a:latin typeface="Consolas" panose="020B0609020204030204" pitchFamily="49" charset="0"/>
              </a:rPr>
              <a:t>blocksize</a:t>
            </a:r>
            <a:r>
              <a:rPr lang="en-GB" sz="2800" dirty="0">
                <a:latin typeface="Consolas" panose="020B0609020204030204" pitchFamily="49" charset="0"/>
              </a:rPr>
              <a:t> (n) , subtracting value (c)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for every n*n block in image:   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    calculate mean of values of the block(m)   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    threshold = mean - c  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 dirty="0">
                <a:latin typeface="Consolas" panose="020B0609020204030204" pitchFamily="49" charset="0"/>
              </a:rPr>
              <a:t>    </a:t>
            </a:r>
            <a:r>
              <a:rPr lang="en-GB" sz="2800" dirty="0" err="1">
                <a:latin typeface="Consolas" panose="020B0609020204030204" pitchFamily="49" charset="0"/>
              </a:rPr>
              <a:t>binarise</a:t>
            </a:r>
            <a:r>
              <a:rPr lang="en-GB" sz="2800" dirty="0">
                <a:latin typeface="Consolas" panose="020B0609020204030204" pitchFamily="49" charset="0"/>
              </a:rPr>
              <a:t> the block </a:t>
            </a:r>
            <a:r>
              <a:rPr lang="en-GB" sz="2800">
                <a:latin typeface="Consolas" panose="020B0609020204030204" pitchFamily="49" charset="0"/>
              </a:rPr>
              <a:t>using threshold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800">
                <a:latin typeface="Consolas" panose="020B0609020204030204" pitchFamily="49" charset="0"/>
              </a:rPr>
              <a:t>save </a:t>
            </a:r>
            <a:r>
              <a:rPr lang="en-GB" sz="2800" dirty="0">
                <a:latin typeface="Consolas" panose="020B0609020204030204" pitchFamily="49" charset="0"/>
              </a:rPr>
              <a:t>new image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1)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450822" y="5062194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489F1-2E16-4558-8B1A-731B0076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" y="2039307"/>
            <a:ext cx="4785360" cy="2563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03585-B732-4DFF-AE05-0FF0C17B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9305"/>
            <a:ext cx="5306330" cy="25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2)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05E91-7C6B-47DE-AD18-5B462028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585" y="1595257"/>
            <a:ext cx="2814221" cy="406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E82560-707B-4256-A616-F11B08C7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68" y="1595257"/>
            <a:ext cx="2814221" cy="40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7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3)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2289D-61E1-4265-AEC9-80E6943F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302" y="2895219"/>
            <a:ext cx="3982212" cy="2094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1170D-0CB6-4990-A1B1-428ED380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6" y="2895218"/>
            <a:ext cx="3982212" cy="20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4)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0973C-49F9-4392-A904-3D851F693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41" y="2805344"/>
            <a:ext cx="3945636" cy="18784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070930-335E-43A5-8857-87B950F6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019" y="2805344"/>
            <a:ext cx="3945636" cy="18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9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3474C7-9DA3-4C62-BD46-1268A00D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235670"/>
            <a:ext cx="10998348" cy="852466"/>
          </a:xfrm>
        </p:spPr>
        <p:txBody>
          <a:bodyPr>
            <a:normAutofit/>
          </a:bodyPr>
          <a:lstStyle/>
          <a:p>
            <a:r>
              <a:rPr lang="en-IN" sz="3200" b="1" spc="300" dirty="0"/>
              <a:t>Outputs (Image 5) :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A44B5-689C-4D57-BCC9-70241C33222E}"/>
              </a:ext>
            </a:extLst>
          </p:cNvPr>
          <p:cNvSpPr txBox="1"/>
          <p:nvPr/>
        </p:nvSpPr>
        <p:spPr>
          <a:xfrm>
            <a:off x="521207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Original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422DF-950D-484C-BE24-F5F8B7C26FA1}"/>
              </a:ext>
            </a:extLst>
          </p:cNvPr>
          <p:cNvSpPr txBox="1"/>
          <p:nvPr/>
        </p:nvSpPr>
        <p:spPr>
          <a:xfrm>
            <a:off x="6541531" y="5958839"/>
            <a:ext cx="530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produced by the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D7FB5-B66E-453E-B3C5-26B1CDB1E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282" y="2760957"/>
            <a:ext cx="3986074" cy="2388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4964C-915A-4A07-9159-3C9B0A46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58" y="2760956"/>
            <a:ext cx="3986074" cy="23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5358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261</Words>
  <Application>Microsoft Office PowerPoint</Application>
  <PresentationFormat>Widescreen</PresentationFormat>
  <Paragraphs>49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WelcomeDoc</vt:lpstr>
      <vt:lpstr>Adaptive Thresholding</vt:lpstr>
      <vt:lpstr>What is adaptive thresholding?</vt:lpstr>
      <vt:lpstr>Python code for implementing adaptive thresholding :</vt:lpstr>
      <vt:lpstr>Pseudo code :</vt:lpstr>
      <vt:lpstr>Outputs (Image 1) :</vt:lpstr>
      <vt:lpstr>Outputs (Image 2) :</vt:lpstr>
      <vt:lpstr>Outputs (Image 3) :</vt:lpstr>
      <vt:lpstr>Outputs (Image 4) :</vt:lpstr>
      <vt:lpstr>Outputs (Image 5) :</vt:lpstr>
      <vt:lpstr>Outputs (Image 6) :</vt:lpstr>
      <vt:lpstr>Outputs (Image 7) :</vt:lpstr>
      <vt:lpstr>Outputs (Image 8) :</vt:lpstr>
      <vt:lpstr>Outputs (Image 9) :</vt:lpstr>
      <vt:lpstr>Outputs (Image 10)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Thresholding</dc:title>
  <dc:creator/>
  <cp:keywords/>
  <cp:lastModifiedBy>Unknown User</cp:lastModifiedBy>
  <cp:revision>2</cp:revision>
  <dcterms:created xsi:type="dcterms:W3CDTF">2020-10-10T07:11:59Z</dcterms:created>
  <dcterms:modified xsi:type="dcterms:W3CDTF">2021-01-22T14:37:04Z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