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5"/>
  </p:notesMasterIdLst>
  <p:handoutMasterIdLst>
    <p:handoutMasterId r:id="rId6"/>
  </p:handoutMasterIdLst>
  <p:sldIdLst>
    <p:sldId id="382" r:id="rId2"/>
    <p:sldId id="383" r:id="rId3"/>
    <p:sldId id="384" r:id="rId4"/>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66CC"/>
    <a:srgbClr val="ED8903"/>
    <a:srgbClr val="0F46A7"/>
    <a:srgbClr val="970A82"/>
    <a:srgbClr val="FF3399"/>
    <a:srgbClr val="FF0000"/>
    <a:srgbClr val="FFFFFF"/>
    <a:srgbClr val="FEE3A1"/>
    <a:srgbClr val="FFF1D0"/>
    <a:srgbClr val="FFF8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96710" autoAdjust="0"/>
  </p:normalViewPr>
  <p:slideViewPr>
    <p:cSldViewPr snapToGrid="0" showGuides="1">
      <p:cViewPr varScale="1">
        <p:scale>
          <a:sx n="106" d="100"/>
          <a:sy n="106" d="100"/>
        </p:scale>
        <p:origin x="114" y="156"/>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00" d="100"/>
        <a:sy n="100" d="100"/>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solidFill>
                  <a:schemeClr val="tx1"/>
                </a:solidFill>
              </a:defRPr>
            </a:lvl1pPr>
            <a:lvl2pPr marL="395921" indent="0">
              <a:buNone/>
              <a:defRPr sz="1200">
                <a:solidFill>
                  <a:schemeClr val="tx1"/>
                </a:solidFill>
              </a:defRPr>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lvl1pPr>
              <a:defRPr>
                <a:solidFill>
                  <a:schemeClr val="tx1"/>
                </a:solidFill>
              </a:defRPr>
            </a:lvl1pPr>
          </a:lstStyle>
          <a:p>
            <a:r>
              <a:rPr lang="en-US" noProof="0" dirty="0"/>
              <a:t>Insert page title (sentence case)</a:t>
            </a:r>
            <a:endParaRPr lang="en-US" dirty="0"/>
          </a:p>
        </p:txBody>
      </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a:t>
            </a:r>
          </a:p>
        </p:txBody>
      </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1344849368"/>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hite">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sp>
        <p:nvSpPr>
          <p:cNvPr id="7" name="Picture Placeholder 6"/>
          <p:cNvSpPr>
            <a:spLocks noGrp="1"/>
          </p:cNvSpPr>
          <p:nvPr>
            <p:ph type="pic" sz="quarter" idx="16"/>
          </p:nvPr>
        </p:nvSpPr>
        <p:spPr>
          <a:xfrm>
            <a:off x="6954855" y="963000"/>
            <a:ext cx="4932000" cy="4932000"/>
          </a:xfrm>
        </p:spPr>
        <p:txBody>
          <a:bodyPr/>
          <a:lstStyle/>
          <a:p>
            <a:r>
              <a:rPr lang="en-US"/>
              <a:t>Click icon to add picture</a:t>
            </a:r>
            <a:endParaRPr lang="de-DE"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INTERNAL</a:t>
            </a: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4" name="Group 3"/>
          <p:cNvGrpSpPr/>
          <p:nvPr userDrawn="1"/>
        </p:nvGrpSpPr>
        <p:grpSpPr>
          <a:xfrm>
            <a:off x="0" y="0"/>
            <a:ext cx="12196800" cy="251942"/>
            <a:chOff x="0" y="0"/>
            <a:chExt cx="12196800" cy="251942"/>
          </a:xfrm>
        </p:grpSpPr>
        <p:sp>
          <p:nvSpPr>
            <p:cNvPr id="13" name="Rectangle 12"/>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4" name="Secondary Motion Band"/>
            <p:cNvGrpSpPr/>
            <p:nvPr userDrawn="1"/>
          </p:nvGrpSpPr>
          <p:grpSpPr>
            <a:xfrm>
              <a:off x="10683752" y="0"/>
              <a:ext cx="1513048" cy="251942"/>
              <a:chOff x="10682127" y="0"/>
              <a:chExt cx="1513048" cy="252000"/>
            </a:xfrm>
          </p:grpSpPr>
          <p:sp>
            <p:nvSpPr>
              <p:cNvPr id="15" name="Rectangle 14"/>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Rectangle 18"/>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Context Map Example</a:t>
            </a:r>
          </a:p>
        </p:txBody>
      </p:sp>
      <p:grpSp>
        <p:nvGrpSpPr>
          <p:cNvPr id="12" name="Group 11"/>
          <p:cNvGrpSpPr/>
          <p:nvPr/>
        </p:nvGrpSpPr>
        <p:grpSpPr>
          <a:xfrm>
            <a:off x="3711921" y="1756372"/>
            <a:ext cx="2842788" cy="1394234"/>
            <a:chOff x="3711921" y="1756372"/>
            <a:chExt cx="2842788" cy="1394234"/>
          </a:xfrm>
        </p:grpSpPr>
        <p:sp>
          <p:nvSpPr>
            <p:cNvPr id="3" name="Oval 2"/>
            <p:cNvSpPr/>
            <p:nvPr/>
          </p:nvSpPr>
          <p:spPr bwMode="gray">
            <a:xfrm>
              <a:off x="3711921" y="1756372"/>
              <a:ext cx="2842788" cy="1394234"/>
            </a:xfrm>
            <a:prstGeom prst="ellipse">
              <a:avLst/>
            </a:prstGeom>
            <a:noFill/>
            <a:ln w="19050" algn="ctr">
              <a:solidFill>
                <a:schemeClr val="tx1">
                  <a:lumMod val="65000"/>
                  <a:lumOff val="3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TextBox 4"/>
            <p:cNvSpPr txBox="1"/>
            <p:nvPr/>
          </p:nvSpPr>
          <p:spPr>
            <a:xfrm>
              <a:off x="4440817" y="2076462"/>
              <a:ext cx="1384995" cy="754053"/>
            </a:xfrm>
            <a:prstGeom prst="rect">
              <a:avLst/>
            </a:prstGeom>
            <a:noFill/>
          </p:spPr>
          <p:txBody>
            <a:bodyPr wrap="none" lIns="0" tIns="0" rIns="0" bIns="0" rtlCol="0">
              <a:spAutoFit/>
            </a:bodyPr>
            <a:lstStyle/>
            <a:p>
              <a:pPr algn="ctr"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Agile PM Context</a:t>
              </a:r>
              <a:br>
                <a:rPr lang="en-US" sz="1400" kern="0" dirty="0">
                  <a:ea typeface="Arial Unicode MS" pitchFamily="34" charset="-128"/>
                  <a:cs typeface="Arial Unicode MS" pitchFamily="34" charset="-128"/>
                </a:rPr>
              </a:br>
              <a:r>
                <a:rPr lang="en-US" sz="1400" kern="0" dirty="0">
                  <a:ea typeface="Arial Unicode MS" pitchFamily="34" charset="-128"/>
                  <a:cs typeface="Arial Unicode MS" pitchFamily="34" charset="-128"/>
                </a:rPr>
                <a:t>(e.g. JIRA)</a:t>
              </a:r>
            </a:p>
            <a:p>
              <a:pPr algn="ctr" fontAlgn="base">
                <a:spcBef>
                  <a:spcPct val="50000"/>
                </a:spcBef>
                <a:spcAft>
                  <a:spcPct val="0"/>
                </a:spcAft>
                <a:buClr>
                  <a:srgbClr val="F0AB00"/>
                </a:buClr>
                <a:buSzPct val="80000"/>
              </a:pPr>
              <a:r>
                <a:rPr lang="en-US" sz="1400" i="1" kern="0" dirty="0">
                  <a:ea typeface="Arial Unicode MS" pitchFamily="34" charset="-128"/>
                  <a:cs typeface="Arial Unicode MS" pitchFamily="34" charset="-128"/>
                </a:rPr>
                <a:t>- Core Domain</a:t>
              </a:r>
            </a:p>
          </p:txBody>
        </p:sp>
      </p:grpSp>
      <p:grpSp>
        <p:nvGrpSpPr>
          <p:cNvPr id="13" name="Group 12"/>
          <p:cNvGrpSpPr/>
          <p:nvPr/>
        </p:nvGrpSpPr>
        <p:grpSpPr>
          <a:xfrm>
            <a:off x="1493821" y="3336529"/>
            <a:ext cx="2705477" cy="1394234"/>
            <a:chOff x="1356511" y="3336529"/>
            <a:chExt cx="2842788" cy="1394234"/>
          </a:xfrm>
        </p:grpSpPr>
        <p:sp>
          <p:nvSpPr>
            <p:cNvPr id="7" name="Oval 6"/>
            <p:cNvSpPr/>
            <p:nvPr/>
          </p:nvSpPr>
          <p:spPr bwMode="gray">
            <a:xfrm>
              <a:off x="1356511" y="3336529"/>
              <a:ext cx="2842788" cy="1394234"/>
            </a:xfrm>
            <a:prstGeom prst="ellipse">
              <a:avLst/>
            </a:prstGeom>
            <a:noFill/>
            <a:ln w="19050" algn="ctr">
              <a:solidFill>
                <a:schemeClr val="tx1">
                  <a:lumMod val="65000"/>
                  <a:lumOff val="3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TextBox 7"/>
            <p:cNvSpPr txBox="1"/>
            <p:nvPr/>
          </p:nvSpPr>
          <p:spPr>
            <a:xfrm>
              <a:off x="1756795" y="3656619"/>
              <a:ext cx="2042226" cy="754053"/>
            </a:xfrm>
            <a:prstGeom prst="rect">
              <a:avLst/>
            </a:prstGeom>
            <a:noFill/>
          </p:spPr>
          <p:txBody>
            <a:bodyPr wrap="none" lIns="0" tIns="0" rIns="0" bIns="0" rtlCol="0">
              <a:spAutoFit/>
            </a:bodyPr>
            <a:lstStyle/>
            <a:p>
              <a:pPr algn="ctr"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Identity &amp; Access Context</a:t>
              </a:r>
              <a:br>
                <a:rPr lang="en-US" sz="1400" kern="0" dirty="0">
                  <a:ea typeface="Arial Unicode MS" pitchFamily="34" charset="-128"/>
                  <a:cs typeface="Arial Unicode MS" pitchFamily="34" charset="-128"/>
                </a:rPr>
              </a:br>
              <a:r>
                <a:rPr lang="en-US" sz="1400" kern="0" dirty="0">
                  <a:ea typeface="Arial Unicode MS" pitchFamily="34" charset="-128"/>
                  <a:cs typeface="Arial Unicode MS" pitchFamily="34" charset="-128"/>
                </a:rPr>
                <a:t>(user mgt, permissions)</a:t>
              </a:r>
            </a:p>
            <a:p>
              <a:pPr algn="ctr" fontAlgn="base">
                <a:spcBef>
                  <a:spcPct val="50000"/>
                </a:spcBef>
                <a:spcAft>
                  <a:spcPct val="0"/>
                </a:spcAft>
                <a:buClr>
                  <a:srgbClr val="F0AB00"/>
                </a:buClr>
                <a:buSzPct val="80000"/>
              </a:pPr>
              <a:r>
                <a:rPr lang="en-US" sz="1400" i="1" kern="0" dirty="0">
                  <a:ea typeface="Arial Unicode MS" pitchFamily="34" charset="-128"/>
                  <a:cs typeface="Arial Unicode MS" pitchFamily="34" charset="-128"/>
                </a:rPr>
                <a:t>- Generic Domain</a:t>
              </a:r>
            </a:p>
          </p:txBody>
        </p:sp>
      </p:grpSp>
      <p:grpSp>
        <p:nvGrpSpPr>
          <p:cNvPr id="6" name="Group 5"/>
          <p:cNvGrpSpPr/>
          <p:nvPr/>
        </p:nvGrpSpPr>
        <p:grpSpPr>
          <a:xfrm>
            <a:off x="6234824" y="3336529"/>
            <a:ext cx="2558276" cy="1394234"/>
            <a:chOff x="6234824" y="3336529"/>
            <a:chExt cx="2842788" cy="1394234"/>
          </a:xfrm>
        </p:grpSpPr>
        <p:sp>
          <p:nvSpPr>
            <p:cNvPr id="9" name="Oval 8"/>
            <p:cNvSpPr/>
            <p:nvPr/>
          </p:nvSpPr>
          <p:spPr bwMode="gray">
            <a:xfrm>
              <a:off x="6234824" y="3336529"/>
              <a:ext cx="2842788" cy="1394234"/>
            </a:xfrm>
            <a:prstGeom prst="ellipse">
              <a:avLst/>
            </a:prstGeom>
            <a:noFill/>
            <a:ln w="19050" algn="ctr">
              <a:solidFill>
                <a:schemeClr val="tx1">
                  <a:lumMod val="65000"/>
                  <a:lumOff val="3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extBox 9"/>
            <p:cNvSpPr txBox="1"/>
            <p:nvPr/>
          </p:nvSpPr>
          <p:spPr>
            <a:xfrm>
              <a:off x="6795406" y="3656619"/>
              <a:ext cx="1721625" cy="754053"/>
            </a:xfrm>
            <a:prstGeom prst="rect">
              <a:avLst/>
            </a:prstGeom>
            <a:noFill/>
          </p:spPr>
          <p:txBody>
            <a:bodyPr wrap="none" lIns="0" tIns="0" rIns="0" bIns="0" rtlCol="0">
              <a:spAutoFit/>
            </a:bodyPr>
            <a:lstStyle/>
            <a:p>
              <a:pPr algn="ctr"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Collaboration Context</a:t>
              </a:r>
              <a:br>
                <a:rPr lang="en-US" sz="1400" kern="0" dirty="0">
                  <a:ea typeface="Arial Unicode MS" pitchFamily="34" charset="-128"/>
                  <a:cs typeface="Arial Unicode MS" pitchFamily="34" charset="-128"/>
                </a:rPr>
              </a:br>
              <a:r>
                <a:rPr lang="en-US" sz="1400" kern="0" dirty="0">
                  <a:ea typeface="Arial Unicode MS" pitchFamily="34" charset="-128"/>
                  <a:cs typeface="Arial Unicode MS" pitchFamily="34" charset="-128"/>
                </a:rPr>
                <a:t>(e.g. JAM)</a:t>
              </a:r>
            </a:p>
            <a:p>
              <a:pPr algn="ctr" fontAlgn="base">
                <a:spcBef>
                  <a:spcPct val="50000"/>
                </a:spcBef>
                <a:spcAft>
                  <a:spcPct val="0"/>
                </a:spcAft>
                <a:buClr>
                  <a:srgbClr val="F0AB00"/>
                </a:buClr>
                <a:buSzPct val="80000"/>
              </a:pPr>
              <a:r>
                <a:rPr lang="en-US" sz="1400" i="1" kern="0" dirty="0">
                  <a:ea typeface="Arial Unicode MS" pitchFamily="34" charset="-128"/>
                  <a:cs typeface="Arial Unicode MS" pitchFamily="34" charset="-128"/>
                </a:rPr>
                <a:t>- Supporting Domain</a:t>
              </a:r>
            </a:p>
          </p:txBody>
        </p:sp>
      </p:grpSp>
      <p:cxnSp>
        <p:nvCxnSpPr>
          <p:cNvPr id="15" name="Straight Connector 14"/>
          <p:cNvCxnSpPr>
            <a:stCxn id="7" idx="7"/>
            <a:endCxn id="3" idx="3"/>
          </p:cNvCxnSpPr>
          <p:nvPr/>
        </p:nvCxnSpPr>
        <p:spPr>
          <a:xfrm flipV="1">
            <a:off x="3803090" y="2946425"/>
            <a:ext cx="325148" cy="594285"/>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3" idx="5"/>
            <a:endCxn id="9" idx="1"/>
          </p:cNvCxnSpPr>
          <p:nvPr/>
        </p:nvCxnSpPr>
        <p:spPr>
          <a:xfrm>
            <a:off x="6138392" y="2946425"/>
            <a:ext cx="471083" cy="594285"/>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701027" y="1855960"/>
            <a:ext cx="844783" cy="738664"/>
          </a:xfrm>
          <a:prstGeom prst="rect">
            <a:avLst/>
          </a:prstGeom>
          <a:noFill/>
        </p:spPr>
        <p:txBody>
          <a:bodyPr wrap="none" lIns="0" tIns="0" rIns="0" bIns="0" rtlCol="0">
            <a:spAutoFit/>
          </a:bodyPr>
          <a:lstStyle/>
          <a:p>
            <a:pPr fontAlgn="base">
              <a:spcAft>
                <a:spcPct val="0"/>
              </a:spcAft>
              <a:buClr>
                <a:srgbClr val="F0AB00"/>
              </a:buClr>
              <a:buSzPct val="80000"/>
            </a:pPr>
            <a:r>
              <a:rPr lang="en-US" sz="1200" kern="0" dirty="0">
                <a:ea typeface="Arial Unicode MS" pitchFamily="34" charset="-128"/>
                <a:cs typeface="Arial Unicode MS" pitchFamily="34" charset="-128"/>
              </a:rPr>
              <a:t>Product</a:t>
            </a:r>
          </a:p>
          <a:p>
            <a:pPr fontAlgn="base">
              <a:spcAft>
                <a:spcPct val="0"/>
              </a:spcAft>
              <a:buClr>
                <a:srgbClr val="F0AB00"/>
              </a:buClr>
              <a:buSzPct val="80000"/>
            </a:pPr>
            <a:r>
              <a:rPr lang="en-US" sz="1200" kern="0" dirty="0">
                <a:ea typeface="Arial Unicode MS" pitchFamily="34" charset="-128"/>
                <a:cs typeface="Arial Unicode MS" pitchFamily="34" charset="-128"/>
              </a:rPr>
              <a:t>Release</a:t>
            </a:r>
          </a:p>
          <a:p>
            <a:pPr fontAlgn="base">
              <a:spcAft>
                <a:spcPct val="0"/>
              </a:spcAft>
              <a:buClr>
                <a:srgbClr val="F0AB00"/>
              </a:buClr>
              <a:buSzPct val="80000"/>
            </a:pPr>
            <a:r>
              <a:rPr lang="en-US" sz="1200" kern="0" dirty="0">
                <a:ea typeface="Arial Unicode MS" pitchFamily="34" charset="-128"/>
                <a:cs typeface="Arial Unicode MS" pitchFamily="34" charset="-128"/>
              </a:rPr>
              <a:t>Sprint</a:t>
            </a:r>
          </a:p>
          <a:p>
            <a:pPr fontAlgn="base">
              <a:spcAft>
                <a:spcPct val="0"/>
              </a:spcAft>
              <a:buClr>
                <a:srgbClr val="F0AB00"/>
              </a:buClr>
              <a:buSzPct val="80000"/>
            </a:pPr>
            <a:r>
              <a:rPr lang="en-US" sz="1200" kern="0" dirty="0">
                <a:ea typeface="Arial Unicode MS" pitchFamily="34" charset="-128"/>
                <a:cs typeface="Arial Unicode MS" pitchFamily="34" charset="-128"/>
              </a:rPr>
              <a:t>BacklogItem</a:t>
            </a:r>
          </a:p>
        </p:txBody>
      </p:sp>
      <p:sp>
        <p:nvSpPr>
          <p:cNvPr id="19" name="TextBox 18"/>
          <p:cNvSpPr txBox="1"/>
          <p:nvPr/>
        </p:nvSpPr>
        <p:spPr>
          <a:xfrm>
            <a:off x="7705759" y="1855960"/>
            <a:ext cx="955390" cy="553998"/>
          </a:xfrm>
          <a:prstGeom prst="rect">
            <a:avLst/>
          </a:prstGeom>
          <a:noFill/>
        </p:spPr>
        <p:txBody>
          <a:bodyPr wrap="none" lIns="0" tIns="0" rIns="0" bIns="0" rtlCol="0">
            <a:spAutoFit/>
          </a:bodyPr>
          <a:lstStyle/>
          <a:p>
            <a:pPr fontAlgn="base">
              <a:spcAft>
                <a:spcPct val="0"/>
              </a:spcAft>
              <a:buClr>
                <a:srgbClr val="F0AB00"/>
              </a:buClr>
              <a:buSzPct val="80000"/>
            </a:pPr>
            <a:r>
              <a:rPr lang="en-US" sz="1200" kern="0" dirty="0">
                <a:ea typeface="Arial Unicode MS" pitchFamily="34" charset="-128"/>
                <a:cs typeface="Arial Unicode MS" pitchFamily="34" charset="-128"/>
              </a:rPr>
              <a:t>Team</a:t>
            </a:r>
          </a:p>
          <a:p>
            <a:pPr fontAlgn="base">
              <a:spcAft>
                <a:spcPct val="0"/>
              </a:spcAft>
              <a:buClr>
                <a:srgbClr val="F0AB00"/>
              </a:buClr>
              <a:buSzPct val="80000"/>
            </a:pPr>
            <a:r>
              <a:rPr lang="en-US" sz="1200" kern="0" dirty="0">
                <a:ea typeface="Arial Unicode MS" pitchFamily="34" charset="-128"/>
                <a:cs typeface="Arial Unicode MS" pitchFamily="34" charset="-128"/>
              </a:rPr>
              <a:t>PO</a:t>
            </a:r>
          </a:p>
          <a:p>
            <a:pPr fontAlgn="base">
              <a:spcAft>
                <a:spcPct val="0"/>
              </a:spcAft>
              <a:buClr>
                <a:srgbClr val="F0AB00"/>
              </a:buClr>
              <a:buSzPct val="80000"/>
            </a:pPr>
            <a:r>
              <a:rPr lang="en-US" sz="1200" kern="0" dirty="0">
                <a:ea typeface="Arial Unicode MS" pitchFamily="34" charset="-128"/>
                <a:cs typeface="Arial Unicode MS" pitchFamily="34" charset="-128"/>
              </a:rPr>
              <a:t>TeamMember</a:t>
            </a:r>
          </a:p>
        </p:txBody>
      </p:sp>
      <p:sp>
        <p:nvSpPr>
          <p:cNvPr id="20" name="TextBox 19"/>
          <p:cNvSpPr txBox="1"/>
          <p:nvPr/>
        </p:nvSpPr>
        <p:spPr>
          <a:xfrm>
            <a:off x="8889532" y="3542468"/>
            <a:ext cx="740587" cy="923330"/>
          </a:xfrm>
          <a:prstGeom prst="rect">
            <a:avLst/>
          </a:prstGeom>
          <a:noFill/>
        </p:spPr>
        <p:txBody>
          <a:bodyPr wrap="none" lIns="0" tIns="0" rIns="0" bIns="0" rtlCol="0">
            <a:spAutoFit/>
          </a:bodyPr>
          <a:lstStyle/>
          <a:p>
            <a:pPr fontAlgn="base">
              <a:spcAft>
                <a:spcPct val="0"/>
              </a:spcAft>
              <a:buClr>
                <a:srgbClr val="F0AB00"/>
              </a:buClr>
              <a:buSzPct val="80000"/>
            </a:pPr>
            <a:r>
              <a:rPr lang="en-US" sz="1200" kern="0" dirty="0">
                <a:ea typeface="Arial Unicode MS" pitchFamily="34" charset="-128"/>
                <a:cs typeface="Arial Unicode MS" pitchFamily="34" charset="-128"/>
              </a:rPr>
              <a:t>Forum</a:t>
            </a:r>
          </a:p>
          <a:p>
            <a:pPr fontAlgn="base">
              <a:spcAft>
                <a:spcPct val="0"/>
              </a:spcAft>
              <a:buClr>
                <a:srgbClr val="F0AB00"/>
              </a:buClr>
              <a:buSzPct val="80000"/>
            </a:pPr>
            <a:r>
              <a:rPr lang="en-US" sz="1200" kern="0" dirty="0">
                <a:ea typeface="Arial Unicode MS" pitchFamily="34" charset="-128"/>
                <a:cs typeface="Arial Unicode MS" pitchFamily="34" charset="-128"/>
              </a:rPr>
              <a:t>Calendar</a:t>
            </a:r>
          </a:p>
          <a:p>
            <a:pPr fontAlgn="base">
              <a:spcAft>
                <a:spcPct val="0"/>
              </a:spcAft>
              <a:buClr>
                <a:srgbClr val="F0AB00"/>
              </a:buClr>
              <a:buSzPct val="80000"/>
            </a:pPr>
            <a:r>
              <a:rPr lang="en-US" sz="1200" kern="0" dirty="0">
                <a:ea typeface="Arial Unicode MS" pitchFamily="34" charset="-128"/>
                <a:cs typeface="Arial Unicode MS" pitchFamily="34" charset="-128"/>
              </a:rPr>
              <a:t>Discussion</a:t>
            </a:r>
          </a:p>
          <a:p>
            <a:pPr fontAlgn="base">
              <a:spcAft>
                <a:spcPct val="0"/>
              </a:spcAft>
              <a:buClr>
                <a:srgbClr val="F0AB00"/>
              </a:buClr>
              <a:buSzPct val="80000"/>
            </a:pPr>
            <a:r>
              <a:rPr lang="en-US" sz="1200" kern="0" dirty="0">
                <a:ea typeface="Arial Unicode MS" pitchFamily="34" charset="-128"/>
                <a:cs typeface="Arial Unicode MS" pitchFamily="34" charset="-128"/>
              </a:rPr>
              <a:t>Post</a:t>
            </a:r>
          </a:p>
          <a:p>
            <a:pPr fontAlgn="base">
              <a:spcAft>
                <a:spcPct val="0"/>
              </a:spcAft>
              <a:buClr>
                <a:srgbClr val="F0AB00"/>
              </a:buClr>
              <a:buSzPct val="80000"/>
            </a:pPr>
            <a:r>
              <a:rPr lang="en-US" sz="1200" kern="0" dirty="0">
                <a:ea typeface="Arial Unicode MS" pitchFamily="34" charset="-128"/>
                <a:cs typeface="Arial Unicode MS" pitchFamily="34" charset="-128"/>
              </a:rPr>
              <a:t>…</a:t>
            </a:r>
          </a:p>
        </p:txBody>
      </p:sp>
      <p:sp>
        <p:nvSpPr>
          <p:cNvPr id="21" name="TextBox 20"/>
          <p:cNvSpPr txBox="1"/>
          <p:nvPr/>
        </p:nvSpPr>
        <p:spPr>
          <a:xfrm>
            <a:off x="4332077" y="3599416"/>
            <a:ext cx="836768" cy="738664"/>
          </a:xfrm>
          <a:prstGeom prst="rect">
            <a:avLst/>
          </a:prstGeom>
          <a:noFill/>
        </p:spPr>
        <p:txBody>
          <a:bodyPr wrap="none" lIns="0" tIns="0" rIns="0" bIns="0" rtlCol="0">
            <a:spAutoFit/>
          </a:bodyPr>
          <a:lstStyle/>
          <a:p>
            <a:pPr fontAlgn="base">
              <a:spcAft>
                <a:spcPct val="0"/>
              </a:spcAft>
              <a:buClr>
                <a:srgbClr val="F0AB00"/>
              </a:buClr>
              <a:buSzPct val="80000"/>
            </a:pPr>
            <a:r>
              <a:rPr lang="en-US" sz="1200" kern="0" dirty="0">
                <a:ea typeface="Arial Unicode MS" pitchFamily="34" charset="-128"/>
                <a:cs typeface="Arial Unicode MS" pitchFamily="34" charset="-128"/>
              </a:rPr>
              <a:t>Tenant</a:t>
            </a:r>
          </a:p>
          <a:p>
            <a:pPr fontAlgn="base">
              <a:spcAft>
                <a:spcPct val="0"/>
              </a:spcAft>
              <a:buClr>
                <a:srgbClr val="F0AB00"/>
              </a:buClr>
              <a:buSzPct val="80000"/>
            </a:pPr>
            <a:r>
              <a:rPr lang="en-US" sz="1200" kern="0" dirty="0">
                <a:ea typeface="Arial Unicode MS" pitchFamily="34" charset="-128"/>
                <a:cs typeface="Arial Unicode MS" pitchFamily="34" charset="-128"/>
              </a:rPr>
              <a:t>User, Group</a:t>
            </a:r>
          </a:p>
          <a:p>
            <a:pPr fontAlgn="base">
              <a:spcAft>
                <a:spcPct val="0"/>
              </a:spcAft>
              <a:buClr>
                <a:srgbClr val="F0AB00"/>
              </a:buClr>
              <a:buSzPct val="80000"/>
            </a:pPr>
            <a:r>
              <a:rPr lang="en-US" sz="1200" kern="0" dirty="0">
                <a:ea typeface="Arial Unicode MS" pitchFamily="34" charset="-128"/>
                <a:cs typeface="Arial Unicode MS" pitchFamily="34" charset="-128"/>
              </a:rPr>
              <a:t>Role</a:t>
            </a:r>
          </a:p>
          <a:p>
            <a:pPr fontAlgn="base">
              <a:spcAft>
                <a:spcPct val="0"/>
              </a:spcAft>
              <a:buClr>
                <a:srgbClr val="F0AB00"/>
              </a:buClr>
              <a:buSzPct val="80000"/>
            </a:pPr>
            <a:r>
              <a:rPr lang="en-US" sz="1200" kern="0" dirty="0">
                <a:ea typeface="Arial Unicode MS" pitchFamily="34" charset="-128"/>
                <a:cs typeface="Arial Unicode MS" pitchFamily="34" charset="-128"/>
              </a:rPr>
              <a:t>Scopes</a:t>
            </a:r>
          </a:p>
        </p:txBody>
      </p:sp>
    </p:spTree>
    <p:extLst>
      <p:ext uri="{BB962C8B-B14F-4D97-AF65-F5344CB8AC3E}">
        <p14:creationId xmlns:p14="http://schemas.microsoft.com/office/powerpoint/2010/main" val="3886438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grpSp>
        <p:nvGrpSpPr>
          <p:cNvPr id="24" name="Group 23"/>
          <p:cNvGrpSpPr/>
          <p:nvPr/>
        </p:nvGrpSpPr>
        <p:grpSpPr>
          <a:xfrm>
            <a:off x="5490298" y="1088263"/>
            <a:ext cx="5972175" cy="5303499"/>
            <a:chOff x="5490298" y="1088263"/>
            <a:chExt cx="5972175" cy="5303499"/>
          </a:xfrm>
        </p:grpSpPr>
        <p:pic>
          <p:nvPicPr>
            <p:cNvPr id="4" name="Picture 3"/>
            <p:cNvPicPr>
              <a:picLocks noChangeAspect="1"/>
            </p:cNvPicPr>
            <p:nvPr/>
          </p:nvPicPr>
          <p:blipFill>
            <a:blip r:embed="rId2"/>
            <a:stretch>
              <a:fillRect/>
            </a:stretch>
          </p:blipFill>
          <p:spPr>
            <a:xfrm>
              <a:off x="5490298" y="4162912"/>
              <a:ext cx="5972175" cy="2228850"/>
            </a:xfrm>
            <a:prstGeom prst="rect">
              <a:avLst/>
            </a:prstGeom>
            <a:ln>
              <a:solidFill>
                <a:schemeClr val="bg1">
                  <a:lumMod val="75000"/>
                </a:schemeClr>
              </a:solidFill>
            </a:ln>
          </p:spPr>
        </p:pic>
        <p:grpSp>
          <p:nvGrpSpPr>
            <p:cNvPr id="18" name="Group 17"/>
            <p:cNvGrpSpPr/>
            <p:nvPr/>
          </p:nvGrpSpPr>
          <p:grpSpPr>
            <a:xfrm>
              <a:off x="5879131" y="1256746"/>
              <a:ext cx="5089908" cy="2560762"/>
              <a:chOff x="5566897" y="1241804"/>
              <a:chExt cx="5089908" cy="2566529"/>
            </a:xfrm>
          </p:grpSpPr>
          <p:sp>
            <p:nvSpPr>
              <p:cNvPr id="12" name="Freeform: Shape 11"/>
              <p:cNvSpPr/>
              <p:nvPr/>
            </p:nvSpPr>
            <p:spPr bwMode="gray">
              <a:xfrm>
                <a:off x="7233025" y="1724274"/>
                <a:ext cx="1862254" cy="333317"/>
              </a:xfrm>
              <a:custGeom>
                <a:avLst/>
                <a:gdLst>
                  <a:gd name="connsiteX0" fmla="*/ 0 w 1862254"/>
                  <a:gd name="connsiteY0" fmla="*/ 266410 h 333317"/>
                  <a:gd name="connsiteX1" fmla="*/ 356839 w 1862254"/>
                  <a:gd name="connsiteY1" fmla="*/ 54537 h 333317"/>
                  <a:gd name="connsiteX2" fmla="*/ 1405054 w 1862254"/>
                  <a:gd name="connsiteY2" fmla="*/ 21083 h 333317"/>
                  <a:gd name="connsiteX3" fmla="*/ 1862254 w 1862254"/>
                  <a:gd name="connsiteY3" fmla="*/ 333317 h 333317"/>
                </a:gdLst>
                <a:ahLst/>
                <a:cxnLst>
                  <a:cxn ang="0">
                    <a:pos x="connsiteX0" y="connsiteY0"/>
                  </a:cxn>
                  <a:cxn ang="0">
                    <a:pos x="connsiteX1" y="connsiteY1"/>
                  </a:cxn>
                  <a:cxn ang="0">
                    <a:pos x="connsiteX2" y="connsiteY2"/>
                  </a:cxn>
                  <a:cxn ang="0">
                    <a:pos x="connsiteX3" y="connsiteY3"/>
                  </a:cxn>
                </a:cxnLst>
                <a:rect l="l" t="t" r="r" b="b"/>
                <a:pathLst>
                  <a:path w="1862254" h="333317">
                    <a:moveTo>
                      <a:pt x="0" y="266410"/>
                    </a:moveTo>
                    <a:cubicBezTo>
                      <a:pt x="61331" y="180917"/>
                      <a:pt x="122663" y="95425"/>
                      <a:pt x="356839" y="54537"/>
                    </a:cubicBezTo>
                    <a:cubicBezTo>
                      <a:pt x="591015" y="13649"/>
                      <a:pt x="1154152" y="-25380"/>
                      <a:pt x="1405054" y="21083"/>
                    </a:cubicBezTo>
                    <a:cubicBezTo>
                      <a:pt x="1655957" y="67546"/>
                      <a:pt x="1759105" y="200431"/>
                      <a:pt x="1862254" y="333317"/>
                    </a:cubicBezTo>
                  </a:path>
                </a:pathLst>
              </a:custGeom>
              <a:noFill/>
              <a:ln w="19050" algn="ctr">
                <a:solidFill>
                  <a:schemeClr val="tx1"/>
                </a:solidFill>
                <a:miter lim="800000"/>
                <a:headEnd type="none" w="med" len="med"/>
                <a:tailEnd type="triangle" w="med" len="med"/>
              </a:ln>
            </p:spPr>
            <p:txBody>
              <a:bodyPr rtlCol="0" anchor="ctr"/>
              <a:lstStyle/>
              <a:p>
                <a:pPr algn="ctr"/>
                <a:endParaRPr lang="en-US"/>
              </a:p>
            </p:txBody>
          </p:sp>
          <p:pic>
            <p:nvPicPr>
              <p:cNvPr id="1026" name="Picture 2" descr="list item, user interface, web content, web list item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6897" y="2406001"/>
                <a:ext cx="740626" cy="7406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bwMode="gray">
              <a:xfrm>
                <a:off x="6851114" y="1995994"/>
                <a:ext cx="784781" cy="563401"/>
              </a:xfrm>
              <a:prstGeom prst="rect">
                <a:avLst/>
              </a:prstGeom>
              <a:solidFill>
                <a:schemeClr val="accent3"/>
              </a:solidFill>
              <a:ln w="6350" algn="ctr">
                <a:solidFill>
                  <a:schemeClr val="bg1">
                    <a:lumMod val="6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Create Order</a:t>
                </a:r>
              </a:p>
            </p:txBody>
          </p:sp>
          <p:sp>
            <p:nvSpPr>
              <p:cNvPr id="7" name="Rectangle 6"/>
              <p:cNvSpPr/>
              <p:nvPr/>
            </p:nvSpPr>
            <p:spPr bwMode="gray">
              <a:xfrm>
                <a:off x="7680134" y="1495410"/>
                <a:ext cx="888749" cy="582346"/>
              </a:xfrm>
              <a:prstGeom prst="rect">
                <a:avLst/>
              </a:prstGeom>
              <a:solidFill>
                <a:srgbClr val="FFFF00"/>
              </a:solidFill>
              <a:ln w="6350" algn="ctr">
                <a:solidFill>
                  <a:schemeClr val="bg1">
                    <a:lumMod val="65000"/>
                  </a:schemeClr>
                </a:solidFill>
                <a:miter lim="800000"/>
                <a:headEnd/>
                <a:tailEnd/>
              </a:ln>
            </p:spPr>
            <p:txBody>
              <a:bodyPr lIns="0" tIns="72000" rIns="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Order</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p:cNvSpPr/>
              <p:nvPr/>
            </p:nvSpPr>
            <p:spPr bwMode="gray">
              <a:xfrm>
                <a:off x="8613122" y="2071649"/>
                <a:ext cx="824751" cy="572249"/>
              </a:xfrm>
              <a:prstGeom prst="rect">
                <a:avLst/>
              </a:prstGeom>
              <a:solidFill>
                <a:srgbClr val="ED8903"/>
              </a:solidFill>
              <a:ln w="6350" algn="ctr">
                <a:solidFill>
                  <a:schemeClr val="bg1">
                    <a:lumMod val="6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Order Created</a:t>
                </a:r>
              </a:p>
            </p:txBody>
          </p:sp>
          <p:sp>
            <p:nvSpPr>
              <p:cNvPr id="9" name="Rectangle 8"/>
              <p:cNvSpPr/>
              <p:nvPr/>
            </p:nvSpPr>
            <p:spPr bwMode="gray">
              <a:xfrm>
                <a:off x="7562699" y="2848166"/>
                <a:ext cx="888749" cy="582346"/>
              </a:xfrm>
              <a:prstGeom prst="rect">
                <a:avLst/>
              </a:prstGeom>
              <a:solidFill>
                <a:srgbClr val="FFFF00"/>
              </a:solidFill>
              <a:ln w="6350" algn="ctr">
                <a:solidFill>
                  <a:schemeClr val="bg1">
                    <a:lumMod val="65000"/>
                  </a:schemeClr>
                </a:solidFill>
                <a:miter lim="800000"/>
                <a:headEnd/>
                <a:tailEnd/>
              </a:ln>
            </p:spPr>
            <p:txBody>
              <a:bodyPr lIns="0" tIns="72000" rIns="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New Order ID + data</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0" name="Straight Connector 9"/>
              <p:cNvCxnSpPr/>
              <p:nvPr/>
            </p:nvCxnSpPr>
            <p:spPr>
              <a:xfrm>
                <a:off x="6497045" y="1495410"/>
                <a:ext cx="0" cy="2312923"/>
              </a:xfrm>
              <a:prstGeom prst="line">
                <a:avLst/>
              </a:prstGeom>
              <a:ln w="9525">
                <a:solidFill>
                  <a:schemeClr val="tx1"/>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Freeform: Shape 10"/>
              <p:cNvSpPr/>
              <p:nvPr/>
            </p:nvSpPr>
            <p:spPr bwMode="gray">
              <a:xfrm>
                <a:off x="5939484" y="2187211"/>
                <a:ext cx="925551" cy="472546"/>
              </a:xfrm>
              <a:custGeom>
                <a:avLst/>
                <a:gdLst>
                  <a:gd name="connsiteX0" fmla="*/ 0 w 925551"/>
                  <a:gd name="connsiteY0" fmla="*/ 472546 h 472546"/>
                  <a:gd name="connsiteX1" fmla="*/ 367990 w 925551"/>
                  <a:gd name="connsiteY1" fmla="*/ 48800 h 472546"/>
                  <a:gd name="connsiteX2" fmla="*/ 925551 w 925551"/>
                  <a:gd name="connsiteY2" fmla="*/ 26497 h 472546"/>
                </a:gdLst>
                <a:ahLst/>
                <a:cxnLst>
                  <a:cxn ang="0">
                    <a:pos x="connsiteX0" y="connsiteY0"/>
                  </a:cxn>
                  <a:cxn ang="0">
                    <a:pos x="connsiteX1" y="connsiteY1"/>
                  </a:cxn>
                  <a:cxn ang="0">
                    <a:pos x="connsiteX2" y="connsiteY2"/>
                  </a:cxn>
                </a:cxnLst>
                <a:rect l="l" t="t" r="r" b="b"/>
                <a:pathLst>
                  <a:path w="925551" h="472546">
                    <a:moveTo>
                      <a:pt x="0" y="472546"/>
                    </a:moveTo>
                    <a:cubicBezTo>
                      <a:pt x="106865" y="297844"/>
                      <a:pt x="213731" y="123142"/>
                      <a:pt x="367990" y="48800"/>
                    </a:cubicBezTo>
                    <a:cubicBezTo>
                      <a:pt x="522249" y="-25542"/>
                      <a:pt x="723900" y="477"/>
                      <a:pt x="925551" y="26497"/>
                    </a:cubicBezTo>
                  </a:path>
                </a:pathLst>
              </a:custGeom>
              <a:noFill/>
              <a:ln w="19050" algn="ctr">
                <a:solidFill>
                  <a:schemeClr val="tx1"/>
                </a:solidFill>
                <a:miter lim="800000"/>
                <a:headEnd type="oval" w="med" len="med"/>
                <a:tailEnd type="triangle" w="med" len="med"/>
              </a:ln>
            </p:spPr>
            <p:txBody>
              <a:bodyPr rtlCol="0" anchor="ctr"/>
              <a:lstStyle/>
              <a:p>
                <a:pPr algn="ctr"/>
                <a:endParaRPr lang="en-US"/>
              </a:p>
            </p:txBody>
          </p:sp>
          <p:sp>
            <p:nvSpPr>
              <p:cNvPr id="13" name="Freeform: Shape 12"/>
              <p:cNvSpPr/>
              <p:nvPr/>
            </p:nvSpPr>
            <p:spPr bwMode="gray">
              <a:xfrm>
                <a:off x="8470810" y="2682060"/>
                <a:ext cx="602166" cy="434897"/>
              </a:xfrm>
              <a:custGeom>
                <a:avLst/>
                <a:gdLst>
                  <a:gd name="connsiteX0" fmla="*/ 602166 w 602166"/>
                  <a:gd name="connsiteY0" fmla="*/ 0 h 434897"/>
                  <a:gd name="connsiteX1" fmla="*/ 211874 w 602166"/>
                  <a:gd name="connsiteY1" fmla="*/ 356839 h 434897"/>
                  <a:gd name="connsiteX2" fmla="*/ 0 w 602166"/>
                  <a:gd name="connsiteY2" fmla="*/ 434897 h 434897"/>
                </a:gdLst>
                <a:ahLst/>
                <a:cxnLst>
                  <a:cxn ang="0">
                    <a:pos x="connsiteX0" y="connsiteY0"/>
                  </a:cxn>
                  <a:cxn ang="0">
                    <a:pos x="connsiteX1" y="connsiteY1"/>
                  </a:cxn>
                  <a:cxn ang="0">
                    <a:pos x="connsiteX2" y="connsiteY2"/>
                  </a:cxn>
                </a:cxnLst>
                <a:rect l="l" t="t" r="r" b="b"/>
                <a:pathLst>
                  <a:path w="602166" h="434897">
                    <a:moveTo>
                      <a:pt x="602166" y="0"/>
                    </a:moveTo>
                    <a:cubicBezTo>
                      <a:pt x="457200" y="142178"/>
                      <a:pt x="312235" y="284356"/>
                      <a:pt x="211874" y="356839"/>
                    </a:cubicBezTo>
                    <a:cubicBezTo>
                      <a:pt x="111513" y="429322"/>
                      <a:pt x="55756" y="432109"/>
                      <a:pt x="0" y="434897"/>
                    </a:cubicBezTo>
                  </a:path>
                </a:pathLst>
              </a:custGeom>
              <a:noFill/>
              <a:ln w="19050" algn="ctr">
                <a:solidFill>
                  <a:schemeClr val="tx1"/>
                </a:solidFill>
                <a:miter lim="800000"/>
                <a:headEnd type="none" w="med" len="med"/>
                <a:tailEnd type="triangle" w="med" len="med"/>
              </a:ln>
            </p:spPr>
            <p:txBody>
              <a:bodyPr rtlCol="0" anchor="ctr"/>
              <a:lstStyle/>
              <a:p>
                <a:pPr algn="ctr"/>
                <a:endParaRPr lang="en-US"/>
              </a:p>
            </p:txBody>
          </p:sp>
          <p:sp>
            <p:nvSpPr>
              <p:cNvPr id="14" name="Freeform: Shape 13"/>
              <p:cNvSpPr/>
              <p:nvPr/>
            </p:nvSpPr>
            <p:spPr bwMode="gray">
              <a:xfrm>
                <a:off x="6329776" y="2971991"/>
                <a:ext cx="1204332" cy="234176"/>
              </a:xfrm>
              <a:custGeom>
                <a:avLst/>
                <a:gdLst>
                  <a:gd name="connsiteX0" fmla="*/ 1204332 w 1204332"/>
                  <a:gd name="connsiteY0" fmla="*/ 234176 h 234176"/>
                  <a:gd name="connsiteX1" fmla="*/ 0 w 1204332"/>
                  <a:gd name="connsiteY1" fmla="*/ 0 h 234176"/>
                </a:gdLst>
                <a:ahLst/>
                <a:cxnLst>
                  <a:cxn ang="0">
                    <a:pos x="connsiteX0" y="connsiteY0"/>
                  </a:cxn>
                  <a:cxn ang="0">
                    <a:pos x="connsiteX1" y="connsiteY1"/>
                  </a:cxn>
                </a:cxnLst>
                <a:rect l="l" t="t" r="r" b="b"/>
                <a:pathLst>
                  <a:path w="1204332" h="234176">
                    <a:moveTo>
                      <a:pt x="1204332" y="234176"/>
                    </a:moveTo>
                    <a:lnTo>
                      <a:pt x="0" y="0"/>
                    </a:lnTo>
                  </a:path>
                </a:pathLst>
              </a:custGeom>
              <a:noFill/>
              <a:ln w="19050" algn="ctr">
                <a:solidFill>
                  <a:schemeClr val="tx1"/>
                </a:solidFill>
                <a:miter lim="800000"/>
                <a:headEnd type="none" w="med" len="med"/>
                <a:tailEnd type="triangle" w="med" len="med"/>
              </a:ln>
            </p:spPr>
            <p:txBody>
              <a:bodyPr rtlCol="0" anchor="ctr"/>
              <a:lstStyle/>
              <a:p>
                <a:pPr algn="ctr"/>
                <a:endParaRPr lang="en-US"/>
              </a:p>
            </p:txBody>
          </p:sp>
          <p:sp>
            <p:nvSpPr>
              <p:cNvPr id="15" name="Freeform: Shape 14"/>
              <p:cNvSpPr/>
              <p:nvPr/>
            </p:nvSpPr>
            <p:spPr bwMode="gray">
              <a:xfrm>
                <a:off x="9485571" y="1763493"/>
                <a:ext cx="880947" cy="361006"/>
              </a:xfrm>
              <a:custGeom>
                <a:avLst/>
                <a:gdLst>
                  <a:gd name="connsiteX0" fmla="*/ 0 w 880947"/>
                  <a:gd name="connsiteY0" fmla="*/ 361006 h 361006"/>
                  <a:gd name="connsiteX1" fmla="*/ 267630 w 880947"/>
                  <a:gd name="connsiteY1" fmla="*/ 126830 h 361006"/>
                  <a:gd name="connsiteX2" fmla="*/ 635620 w 880947"/>
                  <a:gd name="connsiteY2" fmla="*/ 4167 h 361006"/>
                  <a:gd name="connsiteX3" fmla="*/ 880947 w 880947"/>
                  <a:gd name="connsiteY3" fmla="*/ 26469 h 361006"/>
                  <a:gd name="connsiteX4" fmla="*/ 880947 w 880947"/>
                  <a:gd name="connsiteY4" fmla="*/ 26469 h 361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0947" h="361006">
                    <a:moveTo>
                      <a:pt x="0" y="361006"/>
                    </a:moveTo>
                    <a:cubicBezTo>
                      <a:pt x="80847" y="273654"/>
                      <a:pt x="161694" y="186303"/>
                      <a:pt x="267630" y="126830"/>
                    </a:cubicBezTo>
                    <a:cubicBezTo>
                      <a:pt x="373566" y="67357"/>
                      <a:pt x="533401" y="20894"/>
                      <a:pt x="635620" y="4167"/>
                    </a:cubicBezTo>
                    <a:cubicBezTo>
                      <a:pt x="737839" y="-12560"/>
                      <a:pt x="880947" y="26469"/>
                      <a:pt x="880947" y="26469"/>
                    </a:cubicBezTo>
                    <a:lnTo>
                      <a:pt x="880947" y="26469"/>
                    </a:lnTo>
                  </a:path>
                </a:pathLst>
              </a:custGeom>
              <a:noFill/>
              <a:ln w="19050" algn="ctr">
                <a:solidFill>
                  <a:schemeClr val="tx1"/>
                </a:solidFill>
                <a:prstDash val="dashDot"/>
                <a:miter lim="800000"/>
                <a:headEnd type="none" w="med" len="med"/>
                <a:tailEnd type="triangle" w="med" len="med"/>
              </a:ln>
            </p:spPr>
            <p:txBody>
              <a:bodyPr rtlCol="0" anchor="ctr"/>
              <a:lstStyle/>
              <a:p>
                <a:pPr algn="ctr"/>
                <a:endParaRPr lang="en-US"/>
              </a:p>
            </p:txBody>
          </p:sp>
          <p:sp>
            <p:nvSpPr>
              <p:cNvPr id="17" name="TextBox 16"/>
              <p:cNvSpPr txBox="1"/>
              <p:nvPr/>
            </p:nvSpPr>
            <p:spPr>
              <a:xfrm>
                <a:off x="6780020" y="1713732"/>
                <a:ext cx="408766"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CMD</a:t>
                </a:r>
              </a:p>
            </p:txBody>
          </p:sp>
          <p:sp>
            <p:nvSpPr>
              <p:cNvPr id="19" name="TextBox 18"/>
              <p:cNvSpPr txBox="1"/>
              <p:nvPr/>
            </p:nvSpPr>
            <p:spPr>
              <a:xfrm>
                <a:off x="7492304" y="1241804"/>
                <a:ext cx="1352934"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Aggregate / Data</a:t>
                </a:r>
              </a:p>
            </p:txBody>
          </p:sp>
          <p:sp>
            <p:nvSpPr>
              <p:cNvPr id="20" name="TextBox 19"/>
              <p:cNvSpPr txBox="1"/>
              <p:nvPr/>
            </p:nvSpPr>
            <p:spPr>
              <a:xfrm>
                <a:off x="9495178" y="2286839"/>
                <a:ext cx="617157" cy="43088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Domain</a:t>
                </a:r>
                <a:br>
                  <a:rPr lang="en-US" sz="1400" kern="0" dirty="0">
                    <a:ea typeface="Arial Unicode MS" pitchFamily="34" charset="-128"/>
                    <a:cs typeface="Arial Unicode MS" pitchFamily="34" charset="-128"/>
                  </a:rPr>
                </a:br>
                <a:r>
                  <a:rPr lang="en-US" sz="1400" kern="0" dirty="0">
                    <a:ea typeface="Arial Unicode MS" pitchFamily="34" charset="-128"/>
                    <a:cs typeface="Arial Unicode MS" pitchFamily="34" charset="-128"/>
                  </a:rPr>
                  <a:t>Event</a:t>
                </a:r>
              </a:p>
            </p:txBody>
          </p:sp>
          <p:sp>
            <p:nvSpPr>
              <p:cNvPr id="21" name="TextBox 20"/>
              <p:cNvSpPr txBox="1"/>
              <p:nvPr/>
            </p:nvSpPr>
            <p:spPr>
              <a:xfrm>
                <a:off x="6888398" y="3289575"/>
                <a:ext cx="645710" cy="43088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Result / output</a:t>
                </a:r>
              </a:p>
            </p:txBody>
          </p:sp>
          <p:sp>
            <p:nvSpPr>
              <p:cNvPr id="22" name="TextBox 21"/>
              <p:cNvSpPr txBox="1"/>
              <p:nvPr/>
            </p:nvSpPr>
            <p:spPr>
              <a:xfrm>
                <a:off x="9831258" y="1306493"/>
                <a:ext cx="825547" cy="43088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Other</a:t>
                </a:r>
                <a:br>
                  <a:rPr lang="en-US" sz="1400" kern="0" dirty="0">
                    <a:ea typeface="Arial Unicode MS" pitchFamily="34" charset="-128"/>
                    <a:cs typeface="Arial Unicode MS" pitchFamily="34" charset="-128"/>
                  </a:rPr>
                </a:br>
                <a:r>
                  <a:rPr lang="en-US" sz="1400" kern="0" dirty="0">
                    <a:ea typeface="Arial Unicode MS" pitchFamily="34" charset="-128"/>
                    <a:cs typeface="Arial Unicode MS" pitchFamily="34" charset="-128"/>
                  </a:rPr>
                  <a:t>subscriber</a:t>
                </a:r>
              </a:p>
            </p:txBody>
          </p:sp>
        </p:grpSp>
        <p:sp>
          <p:nvSpPr>
            <p:cNvPr id="23" name="Rectangle 22"/>
            <p:cNvSpPr/>
            <p:nvPr/>
          </p:nvSpPr>
          <p:spPr bwMode="gray">
            <a:xfrm>
              <a:off x="5490298" y="1088263"/>
              <a:ext cx="5972175" cy="2966225"/>
            </a:xfrm>
            <a:prstGeom prst="rect">
              <a:avLst/>
            </a:prstGeom>
            <a:noFill/>
            <a:ln w="9525" algn="ctr">
              <a:solidFill>
                <a:schemeClr val="bg1">
                  <a:lumMod val="75000"/>
                </a:schemeClr>
              </a:solidFill>
              <a:miter lim="800000"/>
              <a:headEnd type="oval" w="med" len="med"/>
              <a:tailEnd type="triangle" w="med" len="me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944274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grpSp>
        <p:nvGrpSpPr>
          <p:cNvPr id="19" name="Group 18"/>
          <p:cNvGrpSpPr/>
          <p:nvPr/>
        </p:nvGrpSpPr>
        <p:grpSpPr>
          <a:xfrm>
            <a:off x="2623317" y="2091351"/>
            <a:ext cx="8077878" cy="3341181"/>
            <a:chOff x="2623317" y="2091351"/>
            <a:chExt cx="8077878" cy="3341181"/>
          </a:xfrm>
        </p:grpSpPr>
        <p:sp>
          <p:nvSpPr>
            <p:cNvPr id="4" name="Flowchart: Magnetic Disk 3"/>
            <p:cNvSpPr/>
            <p:nvPr/>
          </p:nvSpPr>
          <p:spPr bwMode="gray">
            <a:xfrm>
              <a:off x="4771176" y="3856777"/>
              <a:ext cx="1457608" cy="1303699"/>
            </a:xfrm>
            <a:prstGeom prst="flowChartMagneticDisk">
              <a:avLst/>
            </a:prstGeom>
            <a:solidFill>
              <a:schemeClr val="accent1">
                <a:lumMod val="40000"/>
                <a:lumOff val="60000"/>
              </a:schemeClr>
            </a:solidFill>
            <a:ln w="12700" algn="ctr">
              <a:solidFill>
                <a:schemeClr val="tx1"/>
              </a:solidFill>
              <a:miter lim="800000"/>
              <a:headEnd type="none" w="med" len="med"/>
              <a:tailEnd type="none" w="med" len="med"/>
            </a:ln>
          </p:spPr>
          <p:txBody>
            <a:bodyPr rtlCol="0" anchor="ctr"/>
            <a:lstStyle/>
            <a:p>
              <a:pPr algn="ctr"/>
              <a:endParaRPr lang="en-US"/>
            </a:p>
          </p:txBody>
        </p:sp>
        <p:sp>
          <p:nvSpPr>
            <p:cNvPr id="5" name="Rectangle 4"/>
            <p:cNvSpPr/>
            <p:nvPr/>
          </p:nvSpPr>
          <p:spPr bwMode="gray">
            <a:xfrm>
              <a:off x="4906978" y="4354717"/>
              <a:ext cx="597528" cy="642796"/>
            </a:xfrm>
            <a:prstGeom prst="rect">
              <a:avLst/>
            </a:prstGeom>
            <a:solidFill>
              <a:schemeClr val="accent1"/>
            </a:solidFill>
            <a:ln w="12700" algn="ctr">
              <a:solidFill>
                <a:schemeClr val="tx1"/>
              </a:solidFill>
              <a:miter lim="800000"/>
              <a:headEnd type="none" w="med" len="med"/>
              <a:tailEnd type="none" w="med" len="me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A</a:t>
              </a:r>
            </a:p>
          </p:txBody>
        </p:sp>
        <p:sp>
          <p:nvSpPr>
            <p:cNvPr id="6" name="Rectangle 5"/>
            <p:cNvSpPr/>
            <p:nvPr/>
          </p:nvSpPr>
          <p:spPr bwMode="gray">
            <a:xfrm>
              <a:off x="5595041" y="4354717"/>
              <a:ext cx="543208" cy="316871"/>
            </a:xfrm>
            <a:prstGeom prst="rect">
              <a:avLst/>
            </a:prstGeom>
            <a:solidFill>
              <a:schemeClr val="accent3"/>
            </a:solidFill>
            <a:ln w="12700" algn="ctr">
              <a:solidFill>
                <a:schemeClr val="tx1"/>
              </a:solidFill>
              <a:miter lim="800000"/>
              <a:headEnd type="none" w="med" len="med"/>
              <a:tailEnd type="none" w="med" len="me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B</a:t>
              </a:r>
              <a:r>
                <a:rPr lang="en-US" sz="1600" baseline="-25000" dirty="0"/>
                <a:t>A</a:t>
              </a:r>
            </a:p>
          </p:txBody>
        </p:sp>
        <p:sp>
          <p:nvSpPr>
            <p:cNvPr id="7" name="Rectangle 6"/>
            <p:cNvSpPr/>
            <p:nvPr/>
          </p:nvSpPr>
          <p:spPr bwMode="gray">
            <a:xfrm>
              <a:off x="5595041" y="4716862"/>
              <a:ext cx="543208" cy="316871"/>
            </a:xfrm>
            <a:prstGeom prst="rect">
              <a:avLst/>
            </a:prstGeom>
            <a:solidFill>
              <a:srgbClr val="92D050"/>
            </a:solidFill>
            <a:ln w="12700" algn="ctr">
              <a:solidFill>
                <a:schemeClr val="tx1"/>
              </a:solidFill>
              <a:miter lim="800000"/>
              <a:headEnd type="none" w="med" len="med"/>
              <a:tailEnd type="none" w="med" len="me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C</a:t>
              </a:r>
              <a:r>
                <a:rPr lang="en-US" sz="1600" baseline="-25000" dirty="0"/>
                <a:t>A</a:t>
              </a:r>
            </a:p>
          </p:txBody>
        </p:sp>
        <p:sp>
          <p:nvSpPr>
            <p:cNvPr id="8" name="Rectangle 7"/>
            <p:cNvSpPr/>
            <p:nvPr/>
          </p:nvSpPr>
          <p:spPr bwMode="gray">
            <a:xfrm>
              <a:off x="4771176" y="2942377"/>
              <a:ext cx="1457608" cy="651849"/>
            </a:xfrm>
            <a:prstGeom prst="rect">
              <a:avLst/>
            </a:prstGeom>
            <a:solidFill>
              <a:schemeClr val="accent1"/>
            </a:solidFill>
            <a:ln w="12700" algn="ctr">
              <a:solidFill>
                <a:schemeClr val="tx1"/>
              </a:solidFill>
              <a:miter lim="800000"/>
              <a:headEnd type="none" w="med" len="med"/>
              <a:tailEnd type="none" w="med" len="me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MS A</a:t>
              </a:r>
            </a:p>
          </p:txBody>
        </p:sp>
        <p:sp>
          <p:nvSpPr>
            <p:cNvPr id="9" name="Flowchart: Magnetic Disk 8"/>
            <p:cNvSpPr/>
            <p:nvPr/>
          </p:nvSpPr>
          <p:spPr bwMode="gray">
            <a:xfrm>
              <a:off x="7052649" y="3856777"/>
              <a:ext cx="1457608" cy="1303699"/>
            </a:xfrm>
            <a:prstGeom prst="flowChartMagneticDisk">
              <a:avLst/>
            </a:prstGeom>
            <a:solidFill>
              <a:schemeClr val="accent3">
                <a:lumMod val="40000"/>
                <a:lumOff val="60000"/>
              </a:schemeClr>
            </a:solidFill>
            <a:ln w="12700" algn="ctr">
              <a:solidFill>
                <a:schemeClr val="tx1"/>
              </a:solidFill>
              <a:miter lim="800000"/>
              <a:headEnd type="none" w="med" len="med"/>
              <a:tailEnd type="none" w="med" len="med"/>
            </a:ln>
          </p:spPr>
          <p:txBody>
            <a:bodyPr rtlCol="0" anchor="ctr"/>
            <a:lstStyle/>
            <a:p>
              <a:pPr algn="ctr"/>
              <a:endParaRPr lang="en-US"/>
            </a:p>
          </p:txBody>
        </p:sp>
        <p:sp>
          <p:nvSpPr>
            <p:cNvPr id="10" name="Rectangle 9"/>
            <p:cNvSpPr/>
            <p:nvPr/>
          </p:nvSpPr>
          <p:spPr bwMode="gray">
            <a:xfrm>
              <a:off x="7188451" y="4354717"/>
              <a:ext cx="597528" cy="642796"/>
            </a:xfrm>
            <a:prstGeom prst="rect">
              <a:avLst/>
            </a:prstGeom>
            <a:solidFill>
              <a:schemeClr val="accent3"/>
            </a:solidFill>
            <a:ln w="12700" algn="ctr">
              <a:solidFill>
                <a:schemeClr val="tx1"/>
              </a:solidFill>
              <a:miter lim="800000"/>
              <a:headEnd type="none" w="med" len="med"/>
              <a:tailEnd type="none" w="med" len="me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B</a:t>
              </a:r>
            </a:p>
          </p:txBody>
        </p:sp>
        <p:sp>
          <p:nvSpPr>
            <p:cNvPr id="11" name="Rectangle 10"/>
            <p:cNvSpPr/>
            <p:nvPr/>
          </p:nvSpPr>
          <p:spPr bwMode="gray">
            <a:xfrm>
              <a:off x="7876514" y="4354717"/>
              <a:ext cx="543208" cy="316871"/>
            </a:xfrm>
            <a:prstGeom prst="rect">
              <a:avLst/>
            </a:prstGeom>
            <a:solidFill>
              <a:schemeClr val="accent1"/>
            </a:solidFill>
            <a:ln w="12700" algn="ctr">
              <a:solidFill>
                <a:schemeClr val="tx1"/>
              </a:solidFill>
              <a:miter lim="800000"/>
              <a:headEnd type="none" w="med" len="med"/>
              <a:tailEnd type="none" w="med" len="me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A</a:t>
              </a:r>
              <a:r>
                <a:rPr lang="en-US" sz="1600" baseline="-25000" dirty="0"/>
                <a:t>B</a:t>
              </a:r>
            </a:p>
          </p:txBody>
        </p:sp>
        <p:sp>
          <p:nvSpPr>
            <p:cNvPr id="12" name="Rectangle 11"/>
            <p:cNvSpPr/>
            <p:nvPr/>
          </p:nvSpPr>
          <p:spPr bwMode="gray">
            <a:xfrm>
              <a:off x="7876514" y="4716862"/>
              <a:ext cx="543208" cy="316871"/>
            </a:xfrm>
            <a:prstGeom prst="rect">
              <a:avLst/>
            </a:prstGeom>
            <a:solidFill>
              <a:srgbClr val="92D050"/>
            </a:solidFill>
            <a:ln w="12700" algn="ctr">
              <a:solidFill>
                <a:schemeClr val="tx1"/>
              </a:solidFill>
              <a:miter lim="800000"/>
              <a:headEnd type="none" w="med" len="med"/>
              <a:tailEnd type="none" w="med" len="me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C</a:t>
              </a:r>
              <a:r>
                <a:rPr lang="en-US" sz="1600" baseline="-25000" dirty="0"/>
                <a:t>B</a:t>
              </a:r>
            </a:p>
          </p:txBody>
        </p:sp>
        <p:sp>
          <p:nvSpPr>
            <p:cNvPr id="13" name="Rectangle 12"/>
            <p:cNvSpPr/>
            <p:nvPr/>
          </p:nvSpPr>
          <p:spPr bwMode="gray">
            <a:xfrm>
              <a:off x="7052649" y="2942377"/>
              <a:ext cx="1457608" cy="651849"/>
            </a:xfrm>
            <a:prstGeom prst="rect">
              <a:avLst/>
            </a:prstGeom>
            <a:solidFill>
              <a:schemeClr val="accent3">
                <a:lumMod val="40000"/>
                <a:lumOff val="60000"/>
              </a:schemeClr>
            </a:solidFill>
            <a:ln w="12700" algn="ctr">
              <a:solidFill>
                <a:schemeClr val="tx1"/>
              </a:solidFill>
              <a:miter lim="800000"/>
              <a:headEnd type="none" w="med" len="med"/>
              <a:tailEnd type="none" w="med" len="me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MS B</a:t>
              </a:r>
            </a:p>
          </p:txBody>
        </p:sp>
        <p:sp>
          <p:nvSpPr>
            <p:cNvPr id="14" name="Flowchart: Magnetic Disk 13"/>
            <p:cNvSpPr/>
            <p:nvPr/>
          </p:nvSpPr>
          <p:spPr bwMode="gray">
            <a:xfrm>
              <a:off x="9243587" y="3856777"/>
              <a:ext cx="1457608" cy="1303699"/>
            </a:xfrm>
            <a:prstGeom prst="flowChartMagneticDisk">
              <a:avLst/>
            </a:prstGeom>
            <a:solidFill>
              <a:schemeClr val="accent4">
                <a:lumMod val="40000"/>
                <a:lumOff val="60000"/>
              </a:schemeClr>
            </a:solidFill>
            <a:ln w="12700" algn="ctr">
              <a:solidFill>
                <a:schemeClr val="tx1"/>
              </a:solidFill>
              <a:miter lim="800000"/>
              <a:headEnd type="none" w="med" len="med"/>
              <a:tailEnd type="none" w="med" len="med"/>
            </a:ln>
          </p:spPr>
          <p:txBody>
            <a:bodyPr rtlCol="0" anchor="ctr"/>
            <a:lstStyle/>
            <a:p>
              <a:pPr algn="ctr"/>
              <a:endParaRPr lang="en-US"/>
            </a:p>
          </p:txBody>
        </p:sp>
        <p:sp>
          <p:nvSpPr>
            <p:cNvPr id="15" name="Rectangle 14"/>
            <p:cNvSpPr/>
            <p:nvPr/>
          </p:nvSpPr>
          <p:spPr bwMode="gray">
            <a:xfrm>
              <a:off x="9379389" y="4354717"/>
              <a:ext cx="597528" cy="642796"/>
            </a:xfrm>
            <a:prstGeom prst="rect">
              <a:avLst/>
            </a:prstGeom>
            <a:solidFill>
              <a:srgbClr val="00B050"/>
            </a:solidFill>
            <a:ln w="12700" algn="ctr">
              <a:solidFill>
                <a:schemeClr val="tx1"/>
              </a:solidFill>
              <a:miter lim="800000"/>
              <a:headEnd type="none" w="med" len="med"/>
              <a:tailEnd type="none" w="med" len="me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C</a:t>
              </a:r>
            </a:p>
          </p:txBody>
        </p:sp>
        <p:sp>
          <p:nvSpPr>
            <p:cNvPr id="16" name="Rectangle 15"/>
            <p:cNvSpPr/>
            <p:nvPr/>
          </p:nvSpPr>
          <p:spPr bwMode="gray">
            <a:xfrm>
              <a:off x="10067452" y="4354717"/>
              <a:ext cx="543208" cy="316871"/>
            </a:xfrm>
            <a:prstGeom prst="rect">
              <a:avLst/>
            </a:prstGeom>
            <a:solidFill>
              <a:schemeClr val="accent1"/>
            </a:solidFill>
            <a:ln w="12700" algn="ctr">
              <a:solidFill>
                <a:schemeClr val="tx1"/>
              </a:solidFill>
              <a:miter lim="800000"/>
              <a:headEnd type="none" w="med" len="med"/>
              <a:tailEnd type="none" w="med" len="me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A</a:t>
              </a:r>
              <a:r>
                <a:rPr lang="en-US" sz="1600" baseline="-25000" dirty="0"/>
                <a:t>C</a:t>
              </a:r>
            </a:p>
          </p:txBody>
        </p:sp>
        <p:sp>
          <p:nvSpPr>
            <p:cNvPr id="17" name="Rectangle 16"/>
            <p:cNvSpPr/>
            <p:nvPr/>
          </p:nvSpPr>
          <p:spPr bwMode="gray">
            <a:xfrm>
              <a:off x="10067452" y="4716862"/>
              <a:ext cx="543208" cy="316871"/>
            </a:xfrm>
            <a:prstGeom prst="rect">
              <a:avLst/>
            </a:prstGeom>
            <a:solidFill>
              <a:schemeClr val="accent3"/>
            </a:solidFill>
            <a:ln w="12700" algn="ctr">
              <a:solidFill>
                <a:schemeClr val="tx1"/>
              </a:solidFill>
              <a:miter lim="800000"/>
              <a:headEnd type="none" w="med" len="med"/>
              <a:tailEnd type="none" w="med" len="me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B</a:t>
              </a:r>
              <a:r>
                <a:rPr lang="en-US" sz="1600" baseline="-25000" dirty="0"/>
                <a:t>C</a:t>
              </a:r>
            </a:p>
          </p:txBody>
        </p:sp>
        <p:sp>
          <p:nvSpPr>
            <p:cNvPr id="18" name="Rectangle 17"/>
            <p:cNvSpPr/>
            <p:nvPr/>
          </p:nvSpPr>
          <p:spPr bwMode="gray">
            <a:xfrm>
              <a:off x="9243587" y="2942377"/>
              <a:ext cx="1457608" cy="651849"/>
            </a:xfrm>
            <a:prstGeom prst="rect">
              <a:avLst/>
            </a:prstGeom>
            <a:solidFill>
              <a:schemeClr val="accent4">
                <a:lumMod val="40000"/>
                <a:lumOff val="60000"/>
              </a:schemeClr>
            </a:solidFill>
            <a:ln w="12700" algn="ctr">
              <a:solidFill>
                <a:schemeClr val="tx1"/>
              </a:solidFill>
              <a:miter lim="800000"/>
              <a:headEnd type="none" w="med" len="med"/>
              <a:tailEnd type="none" w="med" len="me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MS C</a:t>
              </a:r>
            </a:p>
          </p:txBody>
        </p:sp>
        <p:cxnSp>
          <p:nvCxnSpPr>
            <p:cNvPr id="20" name="Straight Arrow Connector 19"/>
            <p:cNvCxnSpPr>
              <a:endCxn id="18" idx="0"/>
            </p:cNvCxnSpPr>
            <p:nvPr/>
          </p:nvCxnSpPr>
          <p:spPr>
            <a:xfrm>
              <a:off x="7736186" y="2091351"/>
              <a:ext cx="2236205" cy="851026"/>
            </a:xfrm>
            <a:prstGeom prst="straightConnector1">
              <a:avLst/>
            </a:prstGeom>
            <a:ln w="952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13" idx="0"/>
            </p:cNvCxnSpPr>
            <p:nvPr/>
          </p:nvCxnSpPr>
          <p:spPr>
            <a:xfrm>
              <a:off x="7736186" y="2091351"/>
              <a:ext cx="45267" cy="851026"/>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8" idx="0"/>
            </p:cNvCxnSpPr>
            <p:nvPr/>
          </p:nvCxnSpPr>
          <p:spPr>
            <a:xfrm flipH="1">
              <a:off x="5499980" y="2091351"/>
              <a:ext cx="2236206" cy="851026"/>
            </a:xfrm>
            <a:prstGeom prst="straightConnector1">
              <a:avLst/>
            </a:prstGeom>
            <a:ln w="952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8" idx="2"/>
              <a:endCxn id="4" idx="1"/>
            </p:cNvCxnSpPr>
            <p:nvPr/>
          </p:nvCxnSpPr>
          <p:spPr>
            <a:xfrm>
              <a:off x="5499980" y="3594226"/>
              <a:ext cx="0" cy="262551"/>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13" idx="2"/>
              <a:endCxn id="9" idx="1"/>
            </p:cNvCxnSpPr>
            <p:nvPr/>
          </p:nvCxnSpPr>
          <p:spPr>
            <a:xfrm>
              <a:off x="7781453" y="3594226"/>
              <a:ext cx="0" cy="262551"/>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8" idx="2"/>
              <a:endCxn id="14" idx="1"/>
            </p:cNvCxnSpPr>
            <p:nvPr/>
          </p:nvCxnSpPr>
          <p:spPr>
            <a:xfrm>
              <a:off x="9972391" y="3594226"/>
              <a:ext cx="0" cy="262551"/>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Freeform: Shape 35"/>
            <p:cNvSpPr/>
            <p:nvPr/>
          </p:nvSpPr>
          <p:spPr bwMode="gray">
            <a:xfrm>
              <a:off x="7623017" y="4997513"/>
              <a:ext cx="2743200" cy="435019"/>
            </a:xfrm>
            <a:custGeom>
              <a:avLst/>
              <a:gdLst>
                <a:gd name="connsiteX0" fmla="*/ 0 w 2860896"/>
                <a:gd name="connsiteY0" fmla="*/ 0 h 435019"/>
                <a:gd name="connsiteX1" fmla="*/ 588476 w 2860896"/>
                <a:gd name="connsiteY1" fmla="*/ 380246 h 435019"/>
                <a:gd name="connsiteX2" fmla="*/ 2453490 w 2860896"/>
                <a:gd name="connsiteY2" fmla="*/ 398353 h 435019"/>
                <a:gd name="connsiteX3" fmla="*/ 2860896 w 2860896"/>
                <a:gd name="connsiteY3" fmla="*/ 54321 h 435019"/>
              </a:gdLst>
              <a:ahLst/>
              <a:cxnLst>
                <a:cxn ang="0">
                  <a:pos x="connsiteX0" y="connsiteY0"/>
                </a:cxn>
                <a:cxn ang="0">
                  <a:pos x="connsiteX1" y="connsiteY1"/>
                </a:cxn>
                <a:cxn ang="0">
                  <a:pos x="connsiteX2" y="connsiteY2"/>
                </a:cxn>
                <a:cxn ang="0">
                  <a:pos x="connsiteX3" y="connsiteY3"/>
                </a:cxn>
              </a:cxnLst>
              <a:rect l="l" t="t" r="r" b="b"/>
              <a:pathLst>
                <a:path w="2860896" h="435019">
                  <a:moveTo>
                    <a:pt x="0" y="0"/>
                  </a:moveTo>
                  <a:cubicBezTo>
                    <a:pt x="89780" y="156927"/>
                    <a:pt x="179561" y="313854"/>
                    <a:pt x="588476" y="380246"/>
                  </a:cubicBezTo>
                  <a:cubicBezTo>
                    <a:pt x="997391" y="446638"/>
                    <a:pt x="2074753" y="452674"/>
                    <a:pt x="2453490" y="398353"/>
                  </a:cubicBezTo>
                  <a:cubicBezTo>
                    <a:pt x="2832227" y="344032"/>
                    <a:pt x="2846561" y="199176"/>
                    <a:pt x="2860896" y="54321"/>
                  </a:cubicBezTo>
                </a:path>
              </a:pathLst>
            </a:custGeom>
            <a:noFill/>
            <a:ln w="12700" algn="ctr">
              <a:solidFill>
                <a:schemeClr val="tx1"/>
              </a:solidFill>
              <a:miter lim="800000"/>
              <a:headEnd type="none" w="med" len="med"/>
              <a:tailEnd type="triangle" w="med" len="med"/>
            </a:ln>
          </p:spPr>
          <p:txBody>
            <a:bodyPr rtlCol="0" anchor="ctr"/>
            <a:lstStyle/>
            <a:p>
              <a:pPr algn="ctr"/>
              <a:endParaRPr lang="en-US"/>
            </a:p>
          </p:txBody>
        </p:sp>
        <p:sp>
          <p:nvSpPr>
            <p:cNvPr id="37" name="Freeform: Shape 36"/>
            <p:cNvSpPr/>
            <p:nvPr/>
          </p:nvSpPr>
          <p:spPr bwMode="gray">
            <a:xfrm>
              <a:off x="6138249" y="4526733"/>
              <a:ext cx="1303699" cy="724553"/>
            </a:xfrm>
            <a:custGeom>
              <a:avLst/>
              <a:gdLst>
                <a:gd name="connsiteX0" fmla="*/ 1303699 w 1303699"/>
                <a:gd name="connsiteY0" fmla="*/ 479834 h 724553"/>
                <a:gd name="connsiteX1" fmla="*/ 1032095 w 1303699"/>
                <a:gd name="connsiteY1" fmla="*/ 724277 h 724553"/>
                <a:gd name="connsiteX2" fmla="*/ 443620 w 1303699"/>
                <a:gd name="connsiteY2" fmla="*/ 516047 h 724553"/>
                <a:gd name="connsiteX3" fmla="*/ 0 w 1303699"/>
                <a:gd name="connsiteY3" fmla="*/ 0 h 724553"/>
              </a:gdLst>
              <a:ahLst/>
              <a:cxnLst>
                <a:cxn ang="0">
                  <a:pos x="connsiteX0" y="connsiteY0"/>
                </a:cxn>
                <a:cxn ang="0">
                  <a:pos x="connsiteX1" y="connsiteY1"/>
                </a:cxn>
                <a:cxn ang="0">
                  <a:pos x="connsiteX2" y="connsiteY2"/>
                </a:cxn>
                <a:cxn ang="0">
                  <a:pos x="connsiteX3" y="connsiteY3"/>
                </a:cxn>
              </a:cxnLst>
              <a:rect l="l" t="t" r="r" b="b"/>
              <a:pathLst>
                <a:path w="1303699" h="724553">
                  <a:moveTo>
                    <a:pt x="1303699" y="479834"/>
                  </a:moveTo>
                  <a:cubicBezTo>
                    <a:pt x="1239570" y="599038"/>
                    <a:pt x="1175441" y="718242"/>
                    <a:pt x="1032095" y="724277"/>
                  </a:cubicBezTo>
                  <a:cubicBezTo>
                    <a:pt x="888749" y="730312"/>
                    <a:pt x="615636" y="636760"/>
                    <a:pt x="443620" y="516047"/>
                  </a:cubicBezTo>
                  <a:cubicBezTo>
                    <a:pt x="271604" y="395334"/>
                    <a:pt x="135802" y="197667"/>
                    <a:pt x="0" y="0"/>
                  </a:cubicBezTo>
                </a:path>
              </a:pathLst>
            </a:custGeom>
            <a:noFill/>
            <a:ln w="12700" algn="ctr">
              <a:solidFill>
                <a:schemeClr val="tx1"/>
              </a:solidFill>
              <a:miter lim="800000"/>
              <a:headEnd type="none" w="med" len="med"/>
              <a:tailEnd type="triangle" w="med" len="med"/>
            </a:ln>
          </p:spPr>
          <p:txBody>
            <a:bodyPr rtlCol="0" anchor="ctr"/>
            <a:lstStyle/>
            <a:p>
              <a:pPr algn="ctr"/>
              <a:endParaRPr lang="en-US"/>
            </a:p>
          </p:txBody>
        </p:sp>
        <p:sp>
          <p:nvSpPr>
            <p:cNvPr id="38" name="TextBox 37"/>
            <p:cNvSpPr txBox="1"/>
            <p:nvPr/>
          </p:nvSpPr>
          <p:spPr>
            <a:xfrm>
              <a:off x="8528375" y="5224127"/>
              <a:ext cx="1280800"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events / messages</a:t>
              </a:r>
            </a:p>
          </p:txBody>
        </p:sp>
        <p:sp>
          <p:nvSpPr>
            <p:cNvPr id="39" name="Freeform: Shape 38"/>
            <p:cNvSpPr/>
            <p:nvPr/>
          </p:nvSpPr>
          <p:spPr bwMode="gray">
            <a:xfrm>
              <a:off x="5196689" y="4499573"/>
              <a:ext cx="3481561" cy="856945"/>
            </a:xfrm>
            <a:custGeom>
              <a:avLst/>
              <a:gdLst>
                <a:gd name="connsiteX0" fmla="*/ 0 w 3481561"/>
                <a:gd name="connsiteY0" fmla="*/ 506994 h 856945"/>
                <a:gd name="connsiteX1" fmla="*/ 715224 w 3481561"/>
                <a:gd name="connsiteY1" fmla="*/ 796705 h 856945"/>
                <a:gd name="connsiteX2" fmla="*/ 3132499 w 3481561"/>
                <a:gd name="connsiteY2" fmla="*/ 796705 h 856945"/>
                <a:gd name="connsiteX3" fmla="*/ 3476530 w 3481561"/>
                <a:gd name="connsiteY3" fmla="*/ 153908 h 856945"/>
                <a:gd name="connsiteX4" fmla="*/ 3241140 w 3481561"/>
                <a:gd name="connsiteY4" fmla="*/ 0 h 856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81561" h="856945">
                  <a:moveTo>
                    <a:pt x="0" y="506994"/>
                  </a:moveTo>
                  <a:cubicBezTo>
                    <a:pt x="96570" y="627707"/>
                    <a:pt x="193141" y="748420"/>
                    <a:pt x="715224" y="796705"/>
                  </a:cubicBezTo>
                  <a:cubicBezTo>
                    <a:pt x="1237307" y="844990"/>
                    <a:pt x="2672281" y="903838"/>
                    <a:pt x="3132499" y="796705"/>
                  </a:cubicBezTo>
                  <a:cubicBezTo>
                    <a:pt x="3592717" y="689572"/>
                    <a:pt x="3458423" y="286692"/>
                    <a:pt x="3476530" y="153908"/>
                  </a:cubicBezTo>
                  <a:cubicBezTo>
                    <a:pt x="3494637" y="21124"/>
                    <a:pt x="3367888" y="10562"/>
                    <a:pt x="3241140" y="0"/>
                  </a:cubicBezTo>
                </a:path>
              </a:pathLst>
            </a:custGeom>
            <a:noFill/>
            <a:ln w="12700" algn="ctr">
              <a:solidFill>
                <a:schemeClr val="tx1"/>
              </a:solidFill>
              <a:miter lim="800000"/>
              <a:headEnd type="none" w="med" len="med"/>
              <a:tailEnd type="triangle" w="med" len="med"/>
            </a:ln>
          </p:spPr>
          <p:txBody>
            <a:bodyPr rtlCol="0" anchor="ctr"/>
            <a:lstStyle/>
            <a:p>
              <a:pPr algn="ctr"/>
              <a:endParaRPr lang="en-US"/>
            </a:p>
          </p:txBody>
        </p:sp>
        <p:sp>
          <p:nvSpPr>
            <p:cNvPr id="40" name="Freeform: Shape 39"/>
            <p:cNvSpPr/>
            <p:nvPr/>
          </p:nvSpPr>
          <p:spPr bwMode="gray">
            <a:xfrm>
              <a:off x="8428776" y="4906979"/>
              <a:ext cx="1358020" cy="228755"/>
            </a:xfrm>
            <a:custGeom>
              <a:avLst/>
              <a:gdLst>
                <a:gd name="connsiteX0" fmla="*/ 1358020 w 1358020"/>
                <a:gd name="connsiteY0" fmla="*/ 99588 h 228755"/>
                <a:gd name="connsiteX1" fmla="*/ 959667 w 1358020"/>
                <a:gd name="connsiteY1" fmla="*/ 226336 h 228755"/>
                <a:gd name="connsiteX2" fmla="*/ 0 w 1358020"/>
                <a:gd name="connsiteY2" fmla="*/ 0 h 228755"/>
              </a:gdLst>
              <a:ahLst/>
              <a:cxnLst>
                <a:cxn ang="0">
                  <a:pos x="connsiteX0" y="connsiteY0"/>
                </a:cxn>
                <a:cxn ang="0">
                  <a:pos x="connsiteX1" y="connsiteY1"/>
                </a:cxn>
                <a:cxn ang="0">
                  <a:pos x="connsiteX2" y="connsiteY2"/>
                </a:cxn>
              </a:cxnLst>
              <a:rect l="l" t="t" r="r" b="b"/>
              <a:pathLst>
                <a:path w="1358020" h="228755">
                  <a:moveTo>
                    <a:pt x="1358020" y="99588"/>
                  </a:moveTo>
                  <a:cubicBezTo>
                    <a:pt x="1272012" y="171261"/>
                    <a:pt x="1186004" y="242934"/>
                    <a:pt x="959667" y="226336"/>
                  </a:cubicBezTo>
                  <a:cubicBezTo>
                    <a:pt x="733330" y="209738"/>
                    <a:pt x="366665" y="104869"/>
                    <a:pt x="0" y="0"/>
                  </a:cubicBezTo>
                </a:path>
              </a:pathLst>
            </a:custGeom>
            <a:noFill/>
            <a:ln w="12700" algn="ctr">
              <a:solidFill>
                <a:schemeClr val="tx1"/>
              </a:solidFill>
              <a:miter lim="800000"/>
              <a:headEnd type="none" w="med" len="med"/>
              <a:tailEnd type="triangle" w="med" len="med"/>
            </a:ln>
          </p:spPr>
          <p:txBody>
            <a:bodyPr rtlCol="0" anchor="ctr"/>
            <a:lstStyle/>
            <a:p>
              <a:pPr algn="ctr"/>
              <a:endParaRPr lang="en-US"/>
            </a:p>
          </p:txBody>
        </p:sp>
        <p:sp>
          <p:nvSpPr>
            <p:cNvPr id="2" name="TextBox 1"/>
            <p:cNvSpPr txBox="1"/>
            <p:nvPr/>
          </p:nvSpPr>
          <p:spPr>
            <a:xfrm>
              <a:off x="2623317" y="4629075"/>
              <a:ext cx="1689565" cy="492443"/>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600" dirty="0"/>
                <a:t>B</a:t>
              </a:r>
              <a:r>
                <a:rPr lang="en-US" sz="1600" baseline="-25000" dirty="0"/>
                <a:t>A</a:t>
              </a:r>
              <a:r>
                <a:rPr lang="en-US" sz="1600" kern="0" dirty="0">
                  <a:ea typeface="Arial Unicode MS" pitchFamily="34" charset="-128"/>
                  <a:cs typeface="Arial Unicode MS" pitchFamily="34" charset="-128"/>
                </a:rPr>
                <a:t>: What A needs </a:t>
              </a:r>
              <a:br>
                <a:rPr lang="en-US" sz="1600" kern="0" dirty="0">
                  <a:ea typeface="Arial Unicode MS" pitchFamily="34" charset="-128"/>
                  <a:cs typeface="Arial Unicode MS" pitchFamily="34" charset="-128"/>
                </a:rPr>
              </a:br>
              <a:r>
                <a:rPr lang="en-US" sz="1600" kern="0" dirty="0">
                  <a:ea typeface="Arial Unicode MS" pitchFamily="34" charset="-128"/>
                  <a:cs typeface="Arial Unicode MS" pitchFamily="34" charset="-128"/>
                </a:rPr>
                <a:t>      from B’s data</a:t>
              </a:r>
            </a:p>
          </p:txBody>
        </p:sp>
      </p:grpSp>
    </p:spTree>
    <p:extLst>
      <p:ext uri="{BB962C8B-B14F-4D97-AF65-F5344CB8AC3E}">
        <p14:creationId xmlns:p14="http://schemas.microsoft.com/office/powerpoint/2010/main" val="1459557299"/>
      </p:ext>
    </p:extLst>
  </p:cSld>
  <p:clrMapOvr>
    <a:masterClrMapping/>
  </p:clrMapOvr>
</p:sld>
</file>

<file path=ppt/theme/theme1.xml><?xml version="1.0" encoding="utf-8"?>
<a:theme xmlns:a="http://schemas.openxmlformats.org/drawingml/2006/main" name="SAP_2017_16x9_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12700" algn="ctr">
          <a:solidFill>
            <a:schemeClr val="tx1"/>
          </a:solidFill>
          <a:miter lim="800000"/>
          <a:headEnd type="none" w="med" len="med"/>
          <a:tailEnd type="none" w="med" len="med"/>
        </a:ln>
      </a:spPr>
      <a:bodyPr rtlCol="0" anchor="ctr"/>
      <a:lstStyle>
        <a:defPPr algn="ctr">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white.potx" id="{09507692-57C8-4E82-A325-C2A287EE40F0}" vid="{EBED01C1-DD25-4F44-B246-2D1B402CEA63}"/>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SAP_2017_16x9_white</Template>
  <TotalTime>0</TotalTime>
  <Words>72</Words>
  <Application>Microsoft Office PowerPoint</Application>
  <PresentationFormat>Custom</PresentationFormat>
  <Paragraphs>46</Paragraphs>
  <Slides>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Arial Unicode MS</vt:lpstr>
      <vt:lpstr>Arial</vt:lpstr>
      <vt:lpstr>Courier New</vt:lpstr>
      <vt:lpstr>Symbol</vt:lpstr>
      <vt:lpstr>wingdings</vt:lpstr>
      <vt:lpstr>wingdings</vt:lpstr>
      <vt:lpstr>SAP_2017_16x9_white</vt:lpstr>
      <vt:lpstr>Context Map Example</vt:lpstr>
      <vt:lpstr>PowerPoint Presentation</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Context Map Example</dc:title>
  <dc:creator>Heymann, Juergen</dc:creator>
  <cp:keywords>2017/16:9/white</cp:keywords>
  <cp:lastModifiedBy>Heymann, Juergen</cp:lastModifiedBy>
  <cp:revision>18</cp:revision>
  <dcterms:created xsi:type="dcterms:W3CDTF">2017-08-22T15:11:29Z</dcterms:created>
  <dcterms:modified xsi:type="dcterms:W3CDTF">2017-09-01T12:34:05Z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