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3"/>
  </p:notesMasterIdLst>
  <p:handoutMasterIdLst>
    <p:handoutMasterId r:id="rId4"/>
  </p:handoutMasterIdLst>
  <p:sldIdLst>
    <p:sldId id="325" r:id="rId2"/>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7">
          <p15:clr>
            <a:srgbClr val="A4A3A4"/>
          </p15:clr>
        </p15:guide>
        <p15:guide id="3" orient="horz" pos="3834">
          <p15:clr>
            <a:srgbClr val="A4A3A4"/>
          </p15:clr>
        </p15:guide>
        <p15:guide id="4" orient="horz" pos="1065">
          <p15:clr>
            <a:srgbClr val="A4A3A4"/>
          </p15:clr>
        </p15:guide>
        <p15:guide id="5" orient="horz" pos="777">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5050"/>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704" autoAdjust="0"/>
  </p:normalViewPr>
  <p:slideViewPr>
    <p:cSldViewPr snapToGrid="0" showGuides="1">
      <p:cViewPr varScale="1">
        <p:scale>
          <a:sx n="97" d="100"/>
          <a:sy n="97" d="100"/>
        </p:scale>
        <p:origin x="240" y="90"/>
      </p:cViewPr>
      <p:guideLst>
        <p:guide orient="horz" pos="4117"/>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75" d="100"/>
          <a:sy n="75" d="100"/>
        </p:scale>
        <p:origin x="-4402" y="-5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3316514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60000"/>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774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35136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8496000" cy="738664"/>
          </a:xfrm>
        </p:spPr>
        <p:txBody>
          <a:bodyPr anchor="t" anchorCtr="0">
            <a:noAutofit/>
          </a:bodyPr>
          <a:lstStyle>
            <a:lvl1pPr>
              <a:defRPr sz="4800">
                <a:solidFill>
                  <a:schemeClr val="tx1"/>
                </a:solidFill>
                <a:latin typeface="+mj-lt"/>
              </a:defRPr>
            </a:lvl1pPr>
          </a:lstStyle>
          <a:p>
            <a:r>
              <a:rPr lang="en-US" dirty="0" smtClean="0"/>
              <a:t>Click to insert text</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Rectangle 2"/>
          <p:cNvSpPr/>
          <p:nvPr userDrawn="1"/>
        </p:nvSpPr>
        <p:spPr bwMode="gray">
          <a:xfrm>
            <a:off x="137160" y="1043940"/>
            <a:ext cx="8846820" cy="3505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061831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9100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32830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0649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en-US" dirty="0"/>
          </a:p>
        </p:txBody>
      </p:sp>
      <p:sp>
        <p:nvSpPr>
          <p:cNvPr id="4" name="Text Placeholder 3"/>
          <p:cNvSpPr>
            <a:spLocks noGrp="1"/>
          </p:cNvSpPr>
          <p:nvPr>
            <p:ph type="body" sz="quarter" idx="11" hasCustomPrompt="1"/>
          </p:nvPr>
        </p:nvSpPr>
        <p:spPr>
          <a:xfrm>
            <a:off x="324000" y="1692000"/>
            <a:ext cx="5238000" cy="4392000"/>
          </a:xfrm>
        </p:spPr>
        <p:txBody>
          <a:body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1189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7597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586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2398366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extLst>
      <p:ext uri="{BB962C8B-B14F-4D97-AF65-F5344CB8AC3E}">
        <p14:creationId xmlns:p14="http://schemas.microsoft.com/office/powerpoint/2010/main" val="952161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23015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60000"/>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414000" y="324000"/>
            <a:ext cx="774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039992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37160" y="1043940"/>
            <a:ext cx="8846820" cy="3505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6397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5383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2016 SAP SE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a:t>
            </a:r>
          </a:p>
          <a:p>
            <a:r>
              <a:rPr lang="en-US" sz="1000" kern="1200" dirty="0" smtClean="0">
                <a:solidFill>
                  <a:schemeClr val="tx1"/>
                </a:solidFill>
                <a:latin typeface="Arial"/>
                <a:ea typeface="Arial Unicode MS" panose="020B0604020202020204" pitchFamily="34" charset="-128"/>
                <a:cs typeface="+mn-cs"/>
              </a:rPr>
              <a:t>SAP affiliate company.</a:t>
            </a:r>
          </a:p>
          <a:p>
            <a:pPr>
              <a:spcBef>
                <a:spcPts val="1200"/>
              </a:spcBef>
            </a:pPr>
            <a:r>
              <a:rPr lang="en-US" sz="10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a:t>
            </a:r>
            <a:br>
              <a:rPr lang="en-US" sz="1000" kern="1200" dirty="0" smtClean="0">
                <a:solidFill>
                  <a:schemeClr val="tx1"/>
                </a:solidFill>
                <a:latin typeface="Arial"/>
                <a:ea typeface="Arial Unicode MS" panose="020B0604020202020204" pitchFamily="34" charset="-128"/>
                <a:cs typeface="+mn-cs"/>
              </a:rPr>
            </a:br>
            <a:r>
              <a:rPr lang="en-US" sz="1000" kern="1200" dirty="0" smtClean="0">
                <a:solidFill>
                  <a:schemeClr val="tx1"/>
                </a:solidFill>
                <a:latin typeface="Arial"/>
                <a:ea typeface="Arial Unicode MS" panose="020B0604020202020204" pitchFamily="34" charset="-128"/>
                <a:cs typeface="+mn-cs"/>
              </a:rPr>
              <a:t>(or an SAP affiliate company) in Germany and other countries. Please see </a:t>
            </a:r>
            <a:r>
              <a:rPr lang="en-US" sz="10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0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0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0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0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kern="1200" dirty="0" smtClean="0">
                <a:solidFill>
                  <a:schemeClr val="tx1"/>
                </a:solidFill>
                <a:latin typeface="Arial"/>
                <a:ea typeface="Arial Unicode MS" panose="020B0604020202020204" pitchFamily="34" charset="-128"/>
                <a:cs typeface="+mn-cs"/>
              </a:rPr>
            </a:br>
            <a:r>
              <a:rPr lang="en-US" sz="1000" kern="1200" dirty="0" smtClean="0">
                <a:solidFill>
                  <a:schemeClr val="tx1"/>
                </a:solidFill>
                <a:latin typeface="Arial"/>
                <a:ea typeface="Arial Unicode MS" panose="020B0604020202020204"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Arial Unicode MS" panose="020B0604020202020204" pitchFamily="34" charset="-128"/>
                <a:cs typeface="+mn-cs"/>
              </a:rPr>
            </a:br>
            <a:r>
              <a:rPr lang="en-US" sz="1000" kern="1200" dirty="0" smtClean="0">
                <a:solidFill>
                  <a:schemeClr val="tx1"/>
                </a:solidFill>
                <a:latin typeface="Arial"/>
                <a:ea typeface="Arial Unicode MS" panose="020B0604020202020204"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14909196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2016 SAP SE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einem SAP-Konzernunternehmen bereitgestellt und dienen ausschließlich zu Informations-zwecken. Die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81108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774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7402777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324000" y="324000"/>
            <a:ext cx="774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86368498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62747696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781739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5292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6300000" y="2556379"/>
            <a:ext cx="2520000" cy="3230646"/>
          </a:xfrm>
        </p:spPr>
        <p:txBody>
          <a:bodyPr anchor="t" anchorCtr="0">
            <a:noAutofit/>
          </a:bodyPr>
          <a:lstStyle>
            <a:lvl1pPr>
              <a:spcBef>
                <a:spcPts val="0"/>
              </a:spcBef>
              <a:defRPr sz="14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8" name="TextBox 7"/>
          <p:cNvSpPr txBox="1"/>
          <p:nvPr userDrawn="1"/>
        </p:nvSpPr>
        <p:spPr bwMode="black">
          <a:xfrm>
            <a:off x="324000" y="6628489"/>
            <a:ext cx="3387713" cy="138499"/>
          </a:xfrm>
          <a:prstGeom prst="rect">
            <a:avLst/>
          </a:prstGeom>
          <a:noFill/>
        </p:spPr>
        <p:txBody>
          <a:bodyPr wrap="none" lIns="0" tIns="0" rIns="0" bIns="0" rtlCol="0">
            <a:spAutoFit/>
          </a:bodyPr>
          <a:lstStyle/>
          <a:p>
            <a:pPr marL="133350" indent="-133350" algn="l">
              <a:buClr>
                <a:schemeClr val="tx1"/>
              </a:buClr>
              <a:buFont typeface="Arial" pitchFamily="34" charset="0"/>
              <a:buChar char="©"/>
              <a:tabLst/>
            </a:pPr>
            <a:r>
              <a:rPr lang="en-US" sz="900" noProof="0" dirty="0" smtClean="0">
                <a:solidFill>
                  <a:schemeClr val="tx1"/>
                </a:solidFill>
              </a:rPr>
              <a:t>2016 SAP SE or an SAP affiliate company. All rights reserved.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631"/>
            <a:ext cx="1833518" cy="907200"/>
          </a:xfrm>
          <a:prstGeom prst="rect">
            <a:avLst/>
          </a:prstGeom>
        </p:spPr>
      </p:pic>
    </p:spTree>
    <p:extLst>
      <p:ext uri="{BB962C8B-B14F-4D97-AF65-F5344CB8AC3E}">
        <p14:creationId xmlns:p14="http://schemas.microsoft.com/office/powerpoint/2010/main" val="545335027"/>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extLst>
      <p:ext uri="{BB962C8B-B14F-4D97-AF65-F5344CB8AC3E}">
        <p14:creationId xmlns:p14="http://schemas.microsoft.com/office/powerpoint/2010/main" val="233893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15531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8489"/>
            <a:ext cx="3387713" cy="138499"/>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p:nvSpPr>
        <p:spPr bwMode="black">
          <a:xfrm>
            <a:off x="8609557" y="6628489"/>
            <a:ext cx="213768" cy="138499"/>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900" baseline="0" noProof="0" smtClean="0">
                <a:solidFill>
                  <a:schemeClr val="bg1"/>
                </a:solidFill>
              </a:rPr>
              <a:pPr marL="93663" indent="-93663" algn="r">
                <a:buClr>
                  <a:schemeClr val="accent2"/>
                </a:buClr>
                <a:buFont typeface="Arial" pitchFamily="34" charset="0"/>
                <a:buNone/>
              </a:pPr>
              <a:t>‹#›</a:t>
            </a:fld>
            <a:endParaRPr lang="en-US" sz="900" noProof="0" dirty="0" smtClean="0">
              <a:solidFill>
                <a:schemeClr val="bg1"/>
              </a:solidFill>
            </a:endParaRPr>
          </a:p>
        </p:txBody>
      </p:sp>
      <p:sp>
        <p:nvSpPr>
          <p:cNvPr id="4" name="Information_Classification"/>
          <p:cNvSpPr txBox="1"/>
          <p:nvPr/>
        </p:nvSpPr>
        <p:spPr>
          <a:xfrm>
            <a:off x="7090845" y="6628489"/>
            <a:ext cx="932180"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428059212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4" r:id="rId6"/>
    <p:sldLayoutId id="2147483745" r:id="rId7"/>
    <p:sldLayoutId id="2147483746" r:id="rId8"/>
    <p:sldLayoutId id="2147483747" r:id="rId9"/>
    <p:sldLayoutId id="2147483761"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sz="2000" b="0" dirty="0"/>
          </a:p>
        </p:txBody>
      </p:sp>
      <p:sp>
        <p:nvSpPr>
          <p:cNvPr id="3" name="Text Placeholder 2"/>
          <p:cNvSpPr>
            <a:spLocks noGrp="1"/>
          </p:cNvSpPr>
          <p:nvPr>
            <p:ph type="body" sz="quarter" idx="10"/>
          </p:nvPr>
        </p:nvSpPr>
        <p:spPr/>
        <p:txBody>
          <a:bodyPr anchor="b"/>
          <a:lstStyle/>
          <a:p>
            <a:pPr lvl="0" algn="ctr"/>
            <a:r>
              <a:rPr lang="en-US" sz="2800" dirty="0" smtClean="0"/>
              <a:t>Now it is your turn! Do the exercise !</a:t>
            </a:r>
            <a:endParaRPr lang="en-US" sz="28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220" y="1499616"/>
            <a:ext cx="3925332" cy="3925332"/>
          </a:xfrm>
          <a:prstGeom prst="rect">
            <a:avLst/>
          </a:prstGeom>
          <a:solidFill>
            <a:schemeClr val="bg1"/>
          </a:solidFill>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6_4x3_whit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4x3_white.pptx" id="{D910AF12-926D-47EF-A649-C83652429031}" vid="{9756C12F-8D62-471F-B969-96B96609614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SAP_2016_4x3_white</Template>
  <TotalTime>0</TotalTime>
  <Words>12</Words>
  <Application>Microsoft Office PowerPoint</Application>
  <PresentationFormat>On-screen Show (4:3)</PresentationFormat>
  <Paragraphs>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 Unicode MS</vt:lpstr>
      <vt:lpstr>Arial</vt:lpstr>
      <vt:lpstr>Courier New</vt:lpstr>
      <vt:lpstr>Symbol</vt:lpstr>
      <vt:lpstr>Wingdings</vt:lpstr>
      <vt:lpstr>Wingdings</vt:lpstr>
      <vt:lpstr>SAP_2016_4x3_white</vt:lpstr>
      <vt:lpstr>Exercise</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dc:title>
  <dc:creator>Heymann, Juergen</dc:creator>
  <cp:keywords>2016/4:3</cp:keywords>
  <cp:lastModifiedBy>Heymann, Juergen</cp:lastModifiedBy>
  <cp:revision>1</cp:revision>
  <dcterms:created xsi:type="dcterms:W3CDTF">2016-05-24T12:34:47Z</dcterms:created>
  <dcterms:modified xsi:type="dcterms:W3CDTF">2016-05-24T12:37:36Z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