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swald Medium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ibre Baskerville"/>
      <p:regular r:id="rId29"/>
      <p:bold r:id="rId30"/>
      <p: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italic.fntdata"/><Relationship Id="rId30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3212a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d3212a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380c6b13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380c6b13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380c6b1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380c6b1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380c6b1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380c6b1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380c6b13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380c6b1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80c6b1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380c6b1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380c6b1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380c6b1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80c6b13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380c6b13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80c6b1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380c6b1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380c6b13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380c6b13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380c6b1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380c6b1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380c6b13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380c6b13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abstract/document/9604699" TargetMode="External"/><Relationship Id="rId4" Type="http://schemas.openxmlformats.org/officeDocument/2006/relationships/hyperlink" Target="https://www.circuito.io/app?components=512,11021" TargetMode="External"/><Relationship Id="rId5" Type="http://schemas.openxmlformats.org/officeDocument/2006/relationships/hyperlink" Target="https://www.elprocus.com/soil-moisture-sensor-working-and-applications/" TargetMode="External"/><Relationship Id="rId6" Type="http://schemas.openxmlformats.org/officeDocument/2006/relationships/hyperlink" Target="https://behrtech.com/blog/top-10-iot-sensor-types/" TargetMode="External"/><Relationship Id="rId7" Type="http://schemas.openxmlformats.org/officeDocument/2006/relationships/hyperlink" Target="https://github.com/Debarunn1806/-Debarun-Chakrabortty-21JE0281-IOT-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38" y="491500"/>
            <a:ext cx="4229681" cy="16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/>
          <p:nvPr/>
        </p:nvSpPr>
        <p:spPr>
          <a:xfrm>
            <a:off x="5605875" y="887950"/>
            <a:ext cx="3354174" cy="1146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Oswald"/>
              </a:rPr>
              <a:t>ATULYA</a:t>
            </a:r>
          </a:p>
        </p:txBody>
      </p:sp>
      <p:sp>
        <p:nvSpPr>
          <p:cNvPr id="136" name="Google Shape;136;p13"/>
          <p:cNvSpPr txBox="1"/>
          <p:nvPr/>
        </p:nvSpPr>
        <p:spPr>
          <a:xfrm>
            <a:off x="2451700" y="2578075"/>
            <a:ext cx="39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995125" y="2571750"/>
            <a:ext cx="422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Name: Debarun Chakrabortty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Admn no: 21JE0281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Division: Internet Of Things(IOT)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: Smart irrigation System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764650" y="1466875"/>
            <a:ext cx="14709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Start of process</a:t>
            </a:r>
            <a:endParaRPr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3271325" y="1251325"/>
            <a:ext cx="17712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Moisture sensor at</a:t>
            </a: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tains</a:t>
            </a: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the data from the soil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603625" y="1251325"/>
            <a:ext cx="20214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The data is fed in the arduino where it is processed 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6603625" y="2706975"/>
            <a:ext cx="20214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The data is then  analyzed with the parameters in the code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181225" y="2922675"/>
            <a:ext cx="2832000" cy="6156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If m&lt;=970 then relay is ON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Else if m&gt;=980 then relay is OFF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39550" y="2706975"/>
            <a:ext cx="1771200" cy="8313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Water pump is turned ON or OFF accordingly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39550" y="4248050"/>
            <a:ext cx="1721100" cy="4002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End of process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219950" y="225300"/>
            <a:ext cx="308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D9D9D9"/>
                </a:solidFill>
                <a:latin typeface="Impact"/>
                <a:ea typeface="Impact"/>
                <a:cs typeface="Impact"/>
                <a:sym typeface="Impact"/>
              </a:rPr>
              <a:t>Block Diagram </a:t>
            </a:r>
            <a:endParaRPr sz="2400" u="sng">
              <a:solidFill>
                <a:srgbClr val="D9D9D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2258138" y="1495975"/>
            <a:ext cx="9906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5082600" y="1466125"/>
            <a:ext cx="1521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7374150" y="2116575"/>
            <a:ext cx="3603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013225" y="3059475"/>
            <a:ext cx="590400" cy="34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2360700" y="3075375"/>
            <a:ext cx="800700" cy="31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249975" y="3587575"/>
            <a:ext cx="410400" cy="61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latin typeface="Impact"/>
                <a:ea typeface="Impact"/>
                <a:cs typeface="Impact"/>
                <a:sym typeface="Impact"/>
              </a:rPr>
              <a:t>Future prospects of project</a:t>
            </a:r>
            <a:endParaRPr sz="28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Instead 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of just having a single soil moisture sensor we can include multiple soil water sensors to cover a larger area of land.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 temperature and humidity sensor can be include in the project.Both the factors play a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significant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role in the crops harvest .Plants are also kept healthy by maintaining temperature and humidity under specified ranges.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 light sensor can be added to the module to detect the amount of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sunlight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received by the crops and plan there irrigation accordingly.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Impact"/>
                <a:ea typeface="Impact"/>
                <a:cs typeface="Impact"/>
                <a:sym typeface="Impact"/>
              </a:rPr>
              <a:t>Resources</a:t>
            </a:r>
            <a:endParaRPr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370400" y="963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https://ieeexplore.ieee.org/abstract/document/9604699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https://www.circuito.io/app?components=512,11021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https://www.elprocus.com/soil-moisture-sensor-working-and-applications/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https://behrtech.com/blog/top-10-iot-sensor-types/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1370400" y="2441725"/>
            <a:ext cx="712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link of code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https://github.com/Debarunn1806/-Debarun-Chakrabortty-21JE0281-IOT-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887550" y="3067275"/>
            <a:ext cx="38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750325" y="3617600"/>
            <a:ext cx="62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848750" y="1704625"/>
            <a:ext cx="7038900" cy="1293000"/>
          </a:xfrm>
          <a:prstGeom prst="rect">
            <a:avLst/>
          </a:prstGeom>
          <a:ln cap="flat" cmpd="sng" w="1143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D9D9D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</a:t>
            </a:r>
            <a:r>
              <a:rPr b="1" lang="en" sz="7200">
                <a:solidFill>
                  <a:srgbClr val="D9D9D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You</a:t>
            </a:r>
            <a:endParaRPr b="1" sz="7200">
              <a:solidFill>
                <a:srgbClr val="D9D9D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b="1" sz="32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The raising population demands higher 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agriculture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 production.Irrigated agriculture becomes a very important resource.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Specific crops require certain moisture levels of soil to grow properly and give a good yield 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This presentation focuses upon 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providing</a:t>
            </a: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 a “Smart Irrigation System” based on IOT.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swald Medium"/>
              <a:buChar char="●"/>
            </a:pPr>
            <a:r>
              <a:rPr lang="en" sz="1900">
                <a:latin typeface="Oswald Medium"/>
                <a:ea typeface="Oswald Medium"/>
                <a:cs typeface="Oswald Medium"/>
                <a:sym typeface="Oswald Medium"/>
              </a:rPr>
              <a:t>Here the idea is just pitched and future improvements can be done to the project.</a:t>
            </a:r>
            <a:endParaRPr sz="19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latin typeface="Impact"/>
                <a:ea typeface="Impact"/>
                <a:cs typeface="Impact"/>
                <a:sym typeface="Impact"/>
              </a:rPr>
              <a:t>O</a:t>
            </a:r>
            <a:r>
              <a:rPr lang="en" sz="3600" u="sng">
                <a:latin typeface="Impact"/>
                <a:ea typeface="Impact"/>
                <a:cs typeface="Impact"/>
                <a:sym typeface="Impact"/>
              </a:rPr>
              <a:t>bjectives</a:t>
            </a:r>
            <a:endParaRPr sz="36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Detecting the soil moisture content and sprinkling water according to it.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Reducing manpower and developing a accurate system to monitor the watering and growth of crops.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Real time sensing and control.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latin typeface="Impact"/>
                <a:ea typeface="Impact"/>
                <a:cs typeface="Impact"/>
                <a:sym typeface="Impact"/>
              </a:rPr>
              <a:t>Components</a:t>
            </a:r>
            <a:endParaRPr sz="32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Arduino Uno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Servo motor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Soil moisture sensor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Mini water pump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Relay module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Connecting wires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Char char="●"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Breadboard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475" y="783525"/>
            <a:ext cx="3702825" cy="35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998525" y="783525"/>
            <a:ext cx="303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Soil moisture sensor</a:t>
            </a:r>
            <a:endParaRPr sz="25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023650" y="1706075"/>
            <a:ext cx="29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soil moisture sensor is one kind of sensor used to gauge the volumetric content of water within the soil.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4372600" y="556050"/>
            <a:ext cx="12600" cy="4044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998525" y="783525"/>
            <a:ext cx="303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Relay module</a:t>
            </a:r>
            <a:endParaRPr sz="25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023650" y="1706075"/>
            <a:ext cx="29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relay is the device that opens or closes the contacts to cause the operation of the other electric control.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14562" l="3518" r="3657" t="19124"/>
          <a:stretch/>
        </p:blipFill>
        <p:spPr>
          <a:xfrm>
            <a:off x="4777050" y="846725"/>
            <a:ext cx="4006124" cy="35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8"/>
          <p:cNvCxnSpPr/>
          <p:nvPr/>
        </p:nvCxnSpPr>
        <p:spPr>
          <a:xfrm>
            <a:off x="4372600" y="556050"/>
            <a:ext cx="12600" cy="4044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9"/>
          <p:cNvCxnSpPr/>
          <p:nvPr/>
        </p:nvCxnSpPr>
        <p:spPr>
          <a:xfrm>
            <a:off x="4372600" y="556050"/>
            <a:ext cx="12600" cy="4044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 txBox="1"/>
          <p:nvPr/>
        </p:nvSpPr>
        <p:spPr>
          <a:xfrm>
            <a:off x="998525" y="783525"/>
            <a:ext cx="3033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Servo Motor</a:t>
            </a:r>
            <a:endParaRPr sz="25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023650" y="1706075"/>
            <a:ext cx="29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servo motor is a rotary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actuator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allows for precise control of angular position.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475" y="884625"/>
            <a:ext cx="3879749" cy="353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Impact"/>
                <a:ea typeface="Impact"/>
                <a:cs typeface="Impact"/>
                <a:sym typeface="Impact"/>
              </a:rPr>
              <a:t>Connection and circuit diagram</a:t>
            </a:r>
            <a:endParaRPr sz="31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38" y="1210400"/>
            <a:ext cx="70474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2160275" y="764175"/>
            <a:ext cx="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335925" y="2380700"/>
            <a:ext cx="2277900" cy="1293000"/>
          </a:xfrm>
          <a:prstGeom prst="rect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Arduino Uno</a:t>
            </a:r>
            <a:endParaRPr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36525" y="2477225"/>
            <a:ext cx="1836900" cy="7389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Soil moisture sensor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6539600" y="2615825"/>
            <a:ext cx="1836900" cy="4617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Relay module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6598375" y="1263825"/>
            <a:ext cx="1778100" cy="4617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Water Pump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512975" y="2646575"/>
            <a:ext cx="6834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5716713" y="2646575"/>
            <a:ext cx="720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7244900" y="1747675"/>
            <a:ext cx="426300" cy="738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6701250" y="3967850"/>
            <a:ext cx="1675200" cy="4617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Servo Motor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7274300" y="3153225"/>
            <a:ext cx="367500" cy="73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1160925" y="764175"/>
            <a:ext cx="445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Block Diagram</a:t>
            </a:r>
            <a:endParaRPr sz="4200" u="sng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