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422" r:id="rId2"/>
  </p:sldIdLst>
  <p:sldSz cx="6035675" cy="4114800"/>
  <p:notesSz cx="6858000" cy="9144000"/>
  <p:defaultTextStyle>
    <a:defPPr>
      <a:defRPr lang="en-US"/>
    </a:defPPr>
    <a:lvl1pPr marL="0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1pPr>
    <a:lvl2pPr marL="334346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2pPr>
    <a:lvl3pPr marL="668693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3pPr>
    <a:lvl4pPr marL="1003039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4pPr>
    <a:lvl5pPr marL="1337385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5pPr>
    <a:lvl6pPr marL="1671732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6pPr>
    <a:lvl7pPr marL="2006078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7pPr>
    <a:lvl8pPr marL="2340424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8pPr>
    <a:lvl9pPr marL="2674771" algn="l" defTabSz="668693" rtl="0" eaLnBrk="1" latinLnBrk="0" hangingPunct="1">
      <a:defRPr sz="127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7" userDrawn="1">
          <p15:clr>
            <a:srgbClr val="A4A3A4"/>
          </p15:clr>
        </p15:guide>
        <p15:guide id="2" pos="2023" userDrawn="1">
          <p15:clr>
            <a:srgbClr val="A4A3A4"/>
          </p15:clr>
        </p15:guide>
        <p15:guide id="3" orient="horz" pos="1297" userDrawn="1">
          <p15:clr>
            <a:srgbClr val="A4A3A4"/>
          </p15:clr>
        </p15:guide>
        <p15:guide id="4" pos="1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0000EE"/>
    <a:srgbClr val="FF6600"/>
    <a:srgbClr val="00FF00"/>
    <a:srgbClr val="6666FF"/>
    <a:srgbClr val="FA6500"/>
    <a:srgbClr val="C1C1FF"/>
    <a:srgbClr val="E5E5FF"/>
    <a:srgbClr val="E3E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4406" autoAdjust="0"/>
  </p:normalViewPr>
  <p:slideViewPr>
    <p:cSldViewPr>
      <p:cViewPr varScale="1">
        <p:scale>
          <a:sx n="138" d="100"/>
          <a:sy n="138" d="100"/>
        </p:scale>
        <p:origin x="1483" y="96"/>
      </p:cViewPr>
      <p:guideLst>
        <p:guide orient="horz" pos="2067"/>
        <p:guide pos="2023"/>
        <p:guide orient="horz" pos="1297"/>
        <p:guide pos="1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B8752-058A-494D-9C5E-D5621527D1EA}" type="datetimeFigureOut">
              <a:rPr lang="en-US" smtClean="0"/>
              <a:t>4/23/2021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685800"/>
            <a:ext cx="5029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F1F6B-90EC-475F-A810-55E4A2935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1pPr>
    <a:lvl2pPr marL="334346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2pPr>
    <a:lvl3pPr marL="668693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3pPr>
    <a:lvl4pPr marL="1003039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4pPr>
    <a:lvl5pPr marL="1337385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5pPr>
    <a:lvl6pPr marL="1671732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6pPr>
    <a:lvl7pPr marL="2006078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7pPr>
    <a:lvl8pPr marL="2340424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8pPr>
    <a:lvl9pPr marL="2674771" algn="l" defTabSz="668693" rtl="0" eaLnBrk="1" latinLnBrk="0" hangingPunct="1">
      <a:defRPr sz="81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4400" y="685800"/>
            <a:ext cx="50292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1F1F6B-90EC-475F-A810-55E4A29351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9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04759" y="2331720"/>
            <a:ext cx="4526757" cy="594361"/>
          </a:xfrm>
        </p:spPr>
        <p:txBody>
          <a:bodyPr anchor="t" anchorCtr="0"/>
          <a:lstStyle>
            <a:lvl1pPr algn="r">
              <a:defRPr sz="1746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804759" y="3074675"/>
            <a:ext cx="4526757" cy="320039"/>
          </a:xfrm>
        </p:spPr>
        <p:txBody>
          <a:bodyPr/>
          <a:lstStyle>
            <a:lvl1pPr marL="0" indent="0" algn="r">
              <a:buNone/>
              <a:defRPr sz="1008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247326" indent="0" algn="ctr">
              <a:buNone/>
            </a:lvl2pPr>
            <a:lvl3pPr marL="494654" indent="0" algn="ctr">
              <a:buNone/>
            </a:lvl3pPr>
            <a:lvl4pPr marL="741980" indent="0" algn="ctr">
              <a:buNone/>
            </a:lvl4pPr>
            <a:lvl5pPr marL="989307" indent="0" algn="ctr">
              <a:buNone/>
            </a:lvl5pPr>
            <a:lvl6pPr marL="1236632" indent="0" algn="ctr">
              <a:buNone/>
            </a:lvl6pPr>
            <a:lvl7pPr marL="1483959" indent="0" algn="ctr">
              <a:buNone/>
            </a:lvl7pPr>
            <a:lvl8pPr marL="1731285" indent="0" algn="ctr">
              <a:buNone/>
            </a:lvl8pPr>
            <a:lvl9pPr marL="197861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224974" y="3813051"/>
            <a:ext cx="1508918" cy="219457"/>
          </a:xfrm>
        </p:spPr>
        <p:txBody>
          <a:bodyPr/>
          <a:lstStyle>
            <a:lvl1pPr>
              <a:defRPr sz="806"/>
            </a:lvl1pPr>
          </a:lstStyle>
          <a:p>
            <a:fld id="{2AEAC986-A98B-4E05-8554-A9BBE88DF26B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913312" y="3813051"/>
            <a:ext cx="2293557" cy="219457"/>
          </a:xfrm>
        </p:spPr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2746" y="3813051"/>
            <a:ext cx="804756" cy="219457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7279" y="2188849"/>
            <a:ext cx="4828540" cy="76809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3568" y="3028953"/>
            <a:ext cx="4828540" cy="411481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7280" y="2188849"/>
            <a:ext cx="150892" cy="76809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03568" y="3028953"/>
            <a:ext cx="150892" cy="411481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15FF5-8765-455C-891F-AA2E22A4EC0A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1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5866" y="164788"/>
            <a:ext cx="1358026" cy="351091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85" y="164788"/>
            <a:ext cx="3973486" cy="351091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9DFB0-D469-48CD-8773-500DF66B359B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2571562" y="1921173"/>
            <a:ext cx="351129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9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FC1A-7A86-4212-8EFA-1923A97BDD58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85" y="731524"/>
            <a:ext cx="5432108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7240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759" y="1783081"/>
            <a:ext cx="4526757" cy="640081"/>
          </a:xfrm>
        </p:spPr>
        <p:txBody>
          <a:bodyPr anchor="t" anchorCtr="0"/>
          <a:lstStyle>
            <a:lvl1pPr algn="r">
              <a:buNone/>
              <a:defRPr sz="1746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056" y="2560324"/>
            <a:ext cx="4476459" cy="685800"/>
          </a:xfrm>
        </p:spPr>
        <p:txBody>
          <a:bodyPr anchor="t" anchorCtr="0"/>
          <a:lstStyle>
            <a:lvl1pPr marL="0" indent="0" algn="r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4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24974" y="3813051"/>
            <a:ext cx="1508918" cy="219457"/>
          </a:xfrm>
        </p:spPr>
        <p:txBody>
          <a:bodyPr/>
          <a:lstStyle/>
          <a:p>
            <a:fld id="{847971A5-6111-4FC2-BC30-82003DA1B988}" type="datetime1">
              <a:rPr lang="en-US" smtClean="0">
                <a:solidFill>
                  <a:srgbClr val="D4D4D6"/>
                </a:solidFill>
              </a:rPr>
              <a:t>4/23/2021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3312" y="3813051"/>
            <a:ext cx="2293557" cy="219457"/>
          </a:xfrm>
        </p:spPr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176" y="3813051"/>
            <a:ext cx="1003934" cy="219457"/>
          </a:xfrm>
        </p:spPr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568" y="1691642"/>
            <a:ext cx="4828540" cy="76809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568" y="1691642"/>
            <a:ext cx="150892" cy="76809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4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F7B9-422A-4C58-97AA-A43B9640859F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1784" y="731524"/>
            <a:ext cx="2667769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057575" y="729694"/>
            <a:ext cx="2667769" cy="296265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7916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86" y="771527"/>
            <a:ext cx="2666806" cy="411481"/>
          </a:xfrm>
          <a:noFill/>
          <a:ln>
            <a:noFill/>
          </a:ln>
        </p:spPr>
        <p:txBody>
          <a:bodyPr lIns="73661" anchor="b" anchorCtr="0">
            <a:noAutofit/>
          </a:bodyPr>
          <a:lstStyle>
            <a:lvl1pPr marL="0" indent="0">
              <a:buNone/>
              <a:defRPr sz="1276" b="1">
                <a:solidFill>
                  <a:schemeClr val="accent2"/>
                </a:solidFill>
              </a:defRPr>
            </a:lvl1pPr>
            <a:lvl2pPr>
              <a:buNone/>
              <a:defRPr sz="1008" b="1"/>
            </a:lvl2pPr>
            <a:lvl3pPr>
              <a:buNone/>
              <a:defRPr sz="940" b="1"/>
            </a:lvl3pPr>
            <a:lvl4pPr>
              <a:buNone/>
              <a:defRPr sz="940" b="1"/>
            </a:lvl4pPr>
            <a:lvl5pPr>
              <a:buNone/>
              <a:defRPr sz="94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068139" y="777243"/>
            <a:ext cx="2667851" cy="411481"/>
          </a:xfrm>
          <a:noFill/>
          <a:ln>
            <a:noFill/>
          </a:ln>
        </p:spPr>
        <p:txBody>
          <a:bodyPr lIns="73661" anchor="b" anchorCtr="0"/>
          <a:lstStyle>
            <a:lvl1pPr marL="0" indent="0">
              <a:buNone/>
              <a:defRPr sz="1276" b="1">
                <a:solidFill>
                  <a:schemeClr val="accent2"/>
                </a:solidFill>
              </a:defRPr>
            </a:lvl1pPr>
            <a:lvl2pPr>
              <a:buNone/>
              <a:defRPr sz="1008" b="1"/>
            </a:lvl2pPr>
            <a:lvl3pPr>
              <a:buNone/>
              <a:defRPr sz="940" b="1"/>
            </a:lvl3pPr>
            <a:lvl4pPr>
              <a:buNone/>
              <a:defRPr sz="940" b="1"/>
            </a:lvl4pPr>
            <a:lvl5pPr>
              <a:buNone/>
              <a:defRPr sz="94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5A9F-FC68-4CD7-9A78-E68F695D44D2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301785" y="1280164"/>
            <a:ext cx="2665756" cy="2423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3068136" y="1280164"/>
            <a:ext cx="2665756" cy="24231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741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137163"/>
            <a:ext cx="5432108" cy="548641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C202-0505-4D28-9BED-12106CD3065B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23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8832-78DC-4BD3-936F-543F92DA3331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4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4677" y="182884"/>
            <a:ext cx="1659810" cy="502920"/>
          </a:xfrm>
        </p:spPr>
        <p:txBody>
          <a:bodyPr anchor="b" anchorCtr="0">
            <a:noAutofit/>
          </a:bodyPr>
          <a:lstStyle>
            <a:lvl1pPr algn="l">
              <a:buNone/>
              <a:defRPr sz="1008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174677" y="731523"/>
            <a:ext cx="1659810" cy="2906078"/>
          </a:xfrm>
        </p:spPr>
        <p:txBody>
          <a:bodyPr/>
          <a:lstStyle>
            <a:lvl1pPr marL="0" indent="0">
              <a:lnSpc>
                <a:spcPts val="1190"/>
              </a:lnSpc>
              <a:spcAft>
                <a:spcPts val="541"/>
              </a:spcAft>
              <a:buNone/>
              <a:defRPr sz="940">
                <a:solidFill>
                  <a:schemeClr val="tx2"/>
                </a:solidFill>
              </a:defRPr>
            </a:lvl1pPr>
            <a:lvl2pPr>
              <a:buNone/>
              <a:defRPr sz="604"/>
            </a:lvl2pPr>
            <a:lvl3pPr>
              <a:buNone/>
              <a:defRPr sz="537"/>
            </a:lvl3pPr>
            <a:lvl4pPr>
              <a:buNone/>
              <a:defRPr sz="470"/>
            </a:lvl4pPr>
            <a:lvl5pPr>
              <a:buNone/>
              <a:defRPr sz="47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694E-06E4-4CF5-8BA0-4DC7F5103DC3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2267508" y="1994535"/>
            <a:ext cx="3621024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 dirty="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01193" y="182882"/>
            <a:ext cx="3772297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5205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85" y="300518"/>
            <a:ext cx="5432108" cy="404812"/>
          </a:xfrm>
          <a:ln>
            <a:solidFill>
              <a:schemeClr val="accent1"/>
            </a:solidFill>
          </a:ln>
        </p:spPr>
        <p:txBody>
          <a:bodyPr lIns="220982" anchor="ctr"/>
          <a:lstStyle>
            <a:lvl1pPr algn="r">
              <a:buNone/>
              <a:defRPr sz="1008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1785" y="1143005"/>
            <a:ext cx="5432108" cy="2562149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325"/>
              </a:spcBef>
              <a:buNone/>
              <a:defRPr sz="1746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85" y="731526"/>
            <a:ext cx="5432108" cy="320039"/>
          </a:xfrm>
        </p:spPr>
        <p:txBody>
          <a:bodyPr anchor="ctr" anchorCtr="0"/>
          <a:lstStyle>
            <a:lvl1pPr marL="0" indent="0" algn="l">
              <a:buFontTx/>
              <a:buNone/>
              <a:defRPr sz="806"/>
            </a:lvl1pPr>
            <a:lvl2pPr>
              <a:defRPr sz="604"/>
            </a:lvl2pPr>
            <a:lvl3pPr>
              <a:defRPr sz="537"/>
            </a:lvl3pPr>
            <a:lvl4pPr>
              <a:defRPr sz="470"/>
            </a:lvl4pPr>
            <a:lvl5pPr>
              <a:defRPr sz="47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4844-804B-4FB8-8138-A15910B48FC6}" type="datetime1">
              <a:rPr lang="en-US" smtClean="0">
                <a:solidFill>
                  <a:srgbClr val="D4D4D6"/>
                </a:solidFill>
              </a:rPr>
              <a:t>4/23/2021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4D4D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6C05-E569-46D5-9DCB-07356907FC36}" type="slidenum">
              <a:rPr lang="en-US" smtClean="0">
                <a:solidFill>
                  <a:srgbClr val="D4D4D6"/>
                </a:solidFill>
              </a:rPr>
              <a:pPr/>
              <a:t>‹#›</a:t>
            </a:fld>
            <a:endParaRPr lang="en-US">
              <a:solidFill>
                <a:srgbClr val="D4D4D6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1788" y="300517"/>
            <a:ext cx="120713" cy="411481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2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85" y="91440"/>
            <a:ext cx="5432108" cy="594361"/>
          </a:xfrm>
          <a:prstGeom prst="rect">
            <a:avLst/>
          </a:prstGeom>
        </p:spPr>
        <p:txBody>
          <a:bodyPr vert="horz" lIns="73661" tIns="36831" rIns="73661" bIns="36831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85" y="731522"/>
            <a:ext cx="5432108" cy="2946197"/>
          </a:xfrm>
          <a:prstGeom prst="rect">
            <a:avLst/>
          </a:prstGeom>
        </p:spPr>
        <p:txBody>
          <a:bodyPr vert="horz" lIns="73661" tIns="36831" rIns="73661" bIns="3683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224973" y="3813813"/>
            <a:ext cx="1510932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l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fld id="{6CC388E0-3EBA-40EC-8FD6-12911AA22A74}" type="datetime1">
              <a:rPr lang="en-US" smtClean="0">
                <a:solidFill>
                  <a:srgbClr val="5A6378"/>
                </a:solidFill>
              </a:rPr>
              <a:t>4/23/2021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913311" y="3813813"/>
            <a:ext cx="2313676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r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A6378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04392" y="3813813"/>
            <a:ext cx="1307730" cy="219457"/>
          </a:xfrm>
          <a:prstGeom prst="rect">
            <a:avLst/>
          </a:prstGeom>
        </p:spPr>
        <p:txBody>
          <a:bodyPr vert="horz" lIns="73661" tIns="36831" rIns="73661" bIns="36831"/>
          <a:lstStyle>
            <a:lvl1pPr algn="l" eaLnBrk="1" latinLnBrk="0" hangingPunct="1">
              <a:defRPr kumimoji="0" sz="806">
                <a:solidFill>
                  <a:schemeClr val="tx2"/>
                </a:solidFill>
              </a:defRPr>
            </a:lvl1pPr>
          </a:lstStyle>
          <a:p>
            <a:fld id="{BDCD6C05-E569-46D5-9DCB-07356907FC36}" type="slidenum">
              <a:rPr lang="en-US" smtClean="0">
                <a:solidFill>
                  <a:srgbClr val="5A6378"/>
                </a:solidFill>
              </a:rPr>
              <a:pPr/>
              <a:t>‹#›</a:t>
            </a:fld>
            <a:endParaRPr lang="en-US">
              <a:solidFill>
                <a:srgbClr val="5A6378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301785" y="3811904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301785" y="685800"/>
            <a:ext cx="5432108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9465" tIns="24733" rIns="49465" bIns="24733" anchor="t" compatLnSpc="1"/>
          <a:lstStyle/>
          <a:p>
            <a:endParaRPr lang="en-US" sz="854">
              <a:solidFill>
                <a:prstClr val="black"/>
              </a:solidFill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282371" y="3876875"/>
            <a:ext cx="114508" cy="79415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49465" tIns="24733" rIns="49465" bIns="24733" anchor="ctr"/>
          <a:lstStyle/>
          <a:p>
            <a:pPr algn="ctr"/>
            <a:endParaRPr lang="en-US" sz="854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9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746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48396" indent="-148396" algn="l" rtl="0" eaLnBrk="1" latinLnBrk="0" hangingPunct="1">
        <a:spcBef>
          <a:spcPts val="325"/>
        </a:spcBef>
        <a:buClr>
          <a:schemeClr val="accent1"/>
        </a:buClr>
        <a:buSzPct val="76000"/>
        <a:buFont typeface="Wingdings 3"/>
        <a:buChar char=""/>
        <a:defRPr kumimoji="0" sz="1410" kern="1200">
          <a:solidFill>
            <a:schemeClr val="tx1"/>
          </a:solidFill>
          <a:latin typeface="+mn-lt"/>
          <a:ea typeface="+mn-ea"/>
          <a:cs typeface="+mn-cs"/>
        </a:defRPr>
      </a:lvl1pPr>
      <a:lvl2pPr marL="296791" indent="-148396" algn="l" rtl="0" eaLnBrk="1" latinLnBrk="0" hangingPunct="1">
        <a:spcBef>
          <a:spcPts val="271"/>
        </a:spcBef>
        <a:buClr>
          <a:schemeClr val="accent2"/>
        </a:buClr>
        <a:buSzPct val="76000"/>
        <a:buFont typeface="Wingdings 3"/>
        <a:buChar char=""/>
        <a:defRPr kumimoji="0" sz="1209" kern="1200">
          <a:solidFill>
            <a:schemeClr val="tx2"/>
          </a:solidFill>
          <a:latin typeface="+mn-lt"/>
          <a:ea typeface="+mn-ea"/>
          <a:cs typeface="+mn-cs"/>
        </a:defRPr>
      </a:lvl2pPr>
      <a:lvl3pPr marL="445188" indent="-123662" algn="l" rtl="0" eaLnBrk="1" latinLnBrk="0" hangingPunct="1">
        <a:spcBef>
          <a:spcPts val="271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008" kern="1200">
          <a:solidFill>
            <a:schemeClr val="tx1"/>
          </a:solidFill>
          <a:latin typeface="+mn-lt"/>
          <a:ea typeface="+mn-ea"/>
          <a:cs typeface="+mn-cs"/>
        </a:defRPr>
      </a:lvl3pPr>
      <a:lvl4pPr marL="593585" indent="-123662" algn="l" rtl="0" eaLnBrk="1" latinLnBrk="0" hangingPunct="1">
        <a:spcBef>
          <a:spcPts val="216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940" kern="1200">
          <a:solidFill>
            <a:schemeClr val="tx1"/>
          </a:solidFill>
          <a:latin typeface="+mn-lt"/>
          <a:ea typeface="+mn-ea"/>
          <a:cs typeface="+mn-cs"/>
        </a:defRPr>
      </a:lvl4pPr>
      <a:lvl5pPr marL="741980" indent="-123662" algn="l" rtl="0" eaLnBrk="1" latinLnBrk="0" hangingPunct="1">
        <a:spcBef>
          <a:spcPts val="163"/>
        </a:spcBef>
        <a:buClr>
          <a:schemeClr val="accent2"/>
        </a:buClr>
        <a:buSzPct val="70000"/>
        <a:buFont typeface="Wingdings"/>
        <a:buChar char=""/>
        <a:defRPr kumimoji="0" sz="940" kern="1200">
          <a:solidFill>
            <a:schemeClr val="tx1"/>
          </a:solidFill>
          <a:latin typeface="+mn-lt"/>
          <a:ea typeface="+mn-ea"/>
          <a:cs typeface="+mn-cs"/>
        </a:defRPr>
      </a:lvl5pPr>
      <a:lvl6pPr marL="890375" indent="-98930" algn="l" rtl="0" eaLnBrk="1" latinLnBrk="0" hangingPunct="1">
        <a:spcBef>
          <a:spcPts val="163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94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989307" indent="-98930" algn="l" rtl="0" eaLnBrk="1" latinLnBrk="0" hangingPunct="1">
        <a:spcBef>
          <a:spcPts val="163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806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088236" indent="-98930" algn="l" rtl="0" eaLnBrk="1" latinLnBrk="0" hangingPunct="1">
        <a:spcBef>
          <a:spcPts val="163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806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187166" indent="-98930" algn="l" rtl="0" eaLnBrk="1" latinLnBrk="0" hangingPunct="1">
        <a:spcBef>
          <a:spcPts val="163"/>
        </a:spcBef>
        <a:buClr>
          <a:srgbClr val="9FB8CD"/>
        </a:buClr>
        <a:buSzPct val="75000"/>
        <a:buFont typeface="Wingdings 3"/>
        <a:buChar char=""/>
        <a:defRPr kumimoji="0" lang="en-US" sz="604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473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946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419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930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366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48395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312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9786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/>
          <p:cNvCxnSpPr/>
          <p:nvPr/>
        </p:nvCxnSpPr>
        <p:spPr>
          <a:xfrm>
            <a:off x="858248" y="1567746"/>
            <a:ext cx="507321" cy="139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1380609" y="1203317"/>
            <a:ext cx="1097280" cy="7315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674847" y="1884680"/>
            <a:ext cx="0" cy="16459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Magnetic Disk 43"/>
          <p:cNvSpPr/>
          <p:nvPr/>
        </p:nvSpPr>
        <p:spPr>
          <a:xfrm>
            <a:off x="3913151" y="55880"/>
            <a:ext cx="1097280" cy="849543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9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53"/>
          <p:cNvSpPr txBox="1"/>
          <p:nvPr/>
        </p:nvSpPr>
        <p:spPr>
          <a:xfrm>
            <a:off x="4047824" y="328383"/>
            <a:ext cx="83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Training</a:t>
            </a:r>
          </a:p>
          <a:p>
            <a:pPr algn="ctr"/>
            <a:r>
              <a:rPr lang="en-US" sz="1600" dirty="0" smtClean="0">
                <a:latin typeface="Arial" pitchFamily="34" charset="0"/>
                <a:cs typeface="Arial" pitchFamily="34" charset="0"/>
              </a:rPr>
              <a:t>Data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8"/>
          <p:cNvSpPr>
            <a:spLocks noChangeArrowheads="1"/>
          </p:cNvSpPr>
          <p:nvPr/>
        </p:nvSpPr>
        <p:spPr bwMode="auto">
          <a:xfrm>
            <a:off x="2949258" y="1201501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Data Preprocessing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(Tokenization + Special-character removal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Stemming + Stopword Removal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471102" y="153401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3"/>
            <a:endCxn id="46" idx="0"/>
          </p:cNvCxnSpPr>
          <p:nvPr/>
        </p:nvCxnSpPr>
        <p:spPr>
          <a:xfrm flipH="1">
            <a:off x="4458018" y="905423"/>
            <a:ext cx="3773" cy="29607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2949258" y="2245677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Feature extraction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(N-gram Features with TF-IDF Weighting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Word Embedding Features)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50" name="Straight Arrow Connector 49"/>
          <p:cNvCxnSpPr>
            <a:stCxn id="52" idx="1"/>
          </p:cNvCxnSpPr>
          <p:nvPr/>
        </p:nvCxnSpPr>
        <p:spPr>
          <a:xfrm flipH="1">
            <a:off x="1223487" y="3629746"/>
            <a:ext cx="1725135" cy="9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9" idx="2"/>
            <a:endCxn id="52" idx="0"/>
          </p:cNvCxnSpPr>
          <p:nvPr/>
        </p:nvCxnSpPr>
        <p:spPr>
          <a:xfrm flipH="1">
            <a:off x="4457382" y="2910695"/>
            <a:ext cx="636" cy="38654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2948622" y="3297237"/>
            <a:ext cx="3017520" cy="665018"/>
          </a:xfrm>
          <a:prstGeom prst="flowChartAlternateProcess">
            <a:avLst/>
          </a:prstGeom>
          <a:blipFill>
            <a:blip r:embed="rId3"/>
            <a:tile tx="0" ty="0" sx="100000" sy="100000" flip="none" algn="tl"/>
          </a:blip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Classification Model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(Statistical Machine Learning </a:t>
            </a:r>
            <a:r>
              <a:rPr lang="en-US" sz="1100" dirty="0" smtClean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+ </a:t>
            </a:r>
            <a:r>
              <a:rPr lang="en-US" sz="1100" dirty="0">
                <a:solidFill>
                  <a:schemeClr val="tx1"/>
                </a:solidFill>
                <a:latin typeface="Arial" pitchFamily="34" charset="0"/>
                <a:ea typeface="DejaVu Sans" charset="0"/>
                <a:cs typeface="Arial" pitchFamily="34" charset="0"/>
              </a:rPr>
              <a:t>Deep Learning)</a:t>
            </a:r>
            <a:endParaRPr lang="en-US" dirty="0" smtClean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46" idx="2"/>
            <a:endCxn id="49" idx="0"/>
          </p:cNvCxnSpPr>
          <p:nvPr/>
        </p:nvCxnSpPr>
        <p:spPr>
          <a:xfrm>
            <a:off x="4458018" y="1866519"/>
            <a:ext cx="0" cy="37915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126207" y="3329958"/>
            <a:ext cx="1097280" cy="731520"/>
          </a:xfrm>
          <a:prstGeom prst="flowChartMultidocumen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9982" tIns="60863" rIns="89982" bIns="44991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048">
              <a:tabLst>
                <a:tab pos="723661" algn="l"/>
                <a:tab pos="1447320" algn="l"/>
              </a:tabLst>
              <a:defRPr/>
            </a:pPr>
            <a:endParaRPr lang="en-US" sz="1600" dirty="0">
              <a:solidFill>
                <a:schemeClr val="tx1"/>
              </a:solidFill>
              <a:latin typeface="Arial" pitchFamily="34" charset="0"/>
              <a:ea typeface="DejaVu Sans" charset="0"/>
              <a:cs typeface="Arial" pitchFamily="34" charset="0"/>
            </a:endParaRPr>
          </a:p>
        </p:txBody>
      </p:sp>
      <p:pic>
        <p:nvPicPr>
          <p:cNvPr id="59" name="Picture 5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25" y="1053462"/>
            <a:ext cx="946133" cy="808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/>
          <p:cNvSpPr/>
          <p:nvPr/>
        </p:nvSpPr>
        <p:spPr>
          <a:xfrm>
            <a:off x="1436164" y="1326197"/>
            <a:ext cx="794273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Given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Texts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37785" y="3464877"/>
            <a:ext cx="8737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Labeled</a:t>
            </a:r>
          </a:p>
          <a:p>
            <a:pPr algn="ctr" defTabSz="457048">
              <a:tabLst>
                <a:tab pos="723661" algn="l"/>
                <a:tab pos="1447320" algn="l"/>
              </a:tabLst>
              <a:defRPr/>
            </a:pPr>
            <a:r>
              <a:rPr lang="en-US" sz="1400" dirty="0">
                <a:latin typeface="Arial" pitchFamily="34" charset="0"/>
                <a:ea typeface="DejaVu Sans" charset="0"/>
                <a:cs typeface="Arial" pitchFamily="34" charset="0"/>
              </a:rPr>
              <a:t>Texts</a:t>
            </a:r>
          </a:p>
        </p:txBody>
      </p:sp>
    </p:spTree>
    <p:extLst>
      <p:ext uri="{BB962C8B-B14F-4D97-AF65-F5344CB8AC3E}">
        <p14:creationId xmlns:p14="http://schemas.microsoft.com/office/powerpoint/2010/main" val="206369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Custom 4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0070C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22564</TotalTime>
  <Words>43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DejaVu Sans</vt:lpstr>
      <vt:lpstr>Arial</vt:lpstr>
      <vt:lpstr>Bookman Old Style</vt:lpstr>
      <vt:lpstr>Calibri</vt:lpstr>
      <vt:lpstr>Gill Sans MT</vt:lpstr>
      <vt:lpstr>Wingdings</vt:lpstr>
      <vt:lpstr>Wingdings 3</vt:lpstr>
      <vt:lpstr>1_Origin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Aymun</dc:creator>
  <cp:lastModifiedBy>abu nowshed chy</cp:lastModifiedBy>
  <cp:revision>1070</cp:revision>
  <dcterms:created xsi:type="dcterms:W3CDTF">2015-11-22T13:06:13Z</dcterms:created>
  <dcterms:modified xsi:type="dcterms:W3CDTF">2021-04-23T11:48:58Z</dcterms:modified>
</cp:coreProperties>
</file>