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86" r:id="rId9"/>
    <p:sldId id="263" r:id="rId10"/>
    <p:sldId id="284" r:id="rId11"/>
    <p:sldId id="264" r:id="rId12"/>
    <p:sldId id="287" r:id="rId13"/>
    <p:sldId id="291" r:id="rId14"/>
    <p:sldId id="288" r:id="rId15"/>
    <p:sldId id="289" r:id="rId16"/>
    <p:sldId id="290" r:id="rId17"/>
    <p:sldId id="292" r:id="rId18"/>
    <p:sldId id="294" r:id="rId19"/>
    <p:sldId id="293" r:id="rId20"/>
    <p:sldId id="296" r:id="rId21"/>
    <p:sldId id="295" r:id="rId22"/>
    <p:sldId id="285" r:id="rId23"/>
    <p:sldId id="298" r:id="rId24"/>
    <p:sldId id="278" r:id="rId25"/>
    <p:sldId id="279" r:id="rId26"/>
  </p:sldIdLst>
  <p:sldSz cx="9144000" cy="5143500" type="screen16x9"/>
  <p:notesSz cx="6858000" cy="9144000"/>
  <p:embeddedFontLst>
    <p:embeddedFont>
      <p:font typeface="Sniglet" panose="020B0604020202020204" charset="0"/>
      <p:regular r:id="rId28"/>
    </p:embeddedFont>
    <p:embeddedFont>
      <p:font typeface="Dosis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9D2490-5520-4C52-BCA6-8111DDC6F252}">
  <a:tblStyle styleId="{3A9D2490-5520-4C52-BCA6-8111DDC6F25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64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156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25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0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495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410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6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699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84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589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243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987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623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12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ad.org/0Kw445R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odepad.org/1eKTjJG5" TargetMode="External"/><Relationship Id="rId4" Type="http://schemas.openxmlformats.org/officeDocument/2006/relationships/hyperlink" Target="http://codepad.org/sVjWVpB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1653458" y="1034926"/>
            <a:ext cx="6597163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ATM Booth Management….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Features..</a:t>
            </a:r>
            <a:endParaRPr lang="en" sz="6000" dirty="0"/>
          </a:p>
        </p:txBody>
      </p:sp>
      <p:sp>
        <p:nvSpPr>
          <p:cNvPr id="554" name="Shape 554"/>
          <p:cNvSpPr txBox="1">
            <a:spLocks noGrp="1"/>
          </p:cNvSpPr>
          <p:nvPr>
            <p:ph type="subTitle" idx="4294967295"/>
          </p:nvPr>
        </p:nvSpPr>
        <p:spPr>
          <a:xfrm>
            <a:off x="2339950" y="3411550"/>
            <a:ext cx="44640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/>
              <a:t>Here we discribe the all faeature of our project…</a:t>
            </a:r>
            <a:endParaRPr lang="en" sz="2000" dirty="0"/>
          </a:p>
        </p:txBody>
      </p:sp>
      <p:sp>
        <p:nvSpPr>
          <p:cNvPr id="555" name="Shape 555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6" name="Shape 556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2566" y="1093076"/>
            <a:ext cx="5864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niglet" panose="020B0604020202020204" charset="0"/>
              </a:rPr>
              <a:t>If you want to Be Unique ,You must have a unique idea.</a:t>
            </a:r>
          </a:p>
          <a:p>
            <a:r>
              <a:rPr lang="en-US" sz="2400" dirty="0" smtClean="0">
                <a:latin typeface="Sniglet" panose="020B0604020202020204" charset="0"/>
              </a:rPr>
              <a:t>So we add some unique idea in this project.</a:t>
            </a:r>
          </a:p>
          <a:p>
            <a:r>
              <a:rPr lang="en-US" sz="2400" dirty="0" smtClean="0">
                <a:latin typeface="Sniglet" panose="020B0604020202020204" charset="0"/>
              </a:rPr>
              <a:t>Now we discuss about our project features.</a:t>
            </a:r>
            <a:endParaRPr lang="en-US" sz="2400" dirty="0">
              <a:latin typeface="Snigle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317" y="1114097"/>
            <a:ext cx="63482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niglet" panose="020B0604020202020204" charset="0"/>
              </a:rPr>
              <a:t>#Transfer balance</a:t>
            </a:r>
          </a:p>
          <a:p>
            <a:r>
              <a:rPr lang="en-US" sz="2800" dirty="0" smtClean="0">
                <a:latin typeface="Sniglet" panose="020B0604020202020204" charset="0"/>
              </a:rPr>
              <a:t>#Exchange Money</a:t>
            </a:r>
          </a:p>
          <a:p>
            <a:r>
              <a:rPr lang="en-US" sz="2800" dirty="0" smtClean="0">
                <a:latin typeface="Sniglet" panose="020B0604020202020204" charset="0"/>
              </a:rPr>
              <a:t>#Bill payment</a:t>
            </a:r>
          </a:p>
          <a:p>
            <a:r>
              <a:rPr lang="en-US" sz="2800" dirty="0" smtClean="0">
                <a:latin typeface="Sniglet" panose="020B0604020202020204" charset="0"/>
              </a:rPr>
              <a:t>#Simple Log in system</a:t>
            </a:r>
          </a:p>
          <a:p>
            <a:endParaRPr lang="en-US" sz="2800" dirty="0">
              <a:latin typeface="Snigle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317" y="420414"/>
            <a:ext cx="35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Main Features..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How it works</a:t>
            </a:r>
            <a:endParaRPr lang="en" sz="6000" dirty="0"/>
          </a:p>
        </p:txBody>
      </p:sp>
      <p:sp>
        <p:nvSpPr>
          <p:cNvPr id="554" name="Shape 554"/>
          <p:cNvSpPr txBox="1">
            <a:spLocks noGrp="1"/>
          </p:cNvSpPr>
          <p:nvPr>
            <p:ph type="subTitle" idx="4294967295"/>
          </p:nvPr>
        </p:nvSpPr>
        <p:spPr>
          <a:xfrm>
            <a:off x="2339950" y="3411550"/>
            <a:ext cx="44640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/>
              <a:t>Here we discribe the all faeature works in our project…</a:t>
            </a:r>
            <a:endParaRPr lang="en" sz="2000" dirty="0"/>
          </a:p>
        </p:txBody>
      </p:sp>
      <p:sp>
        <p:nvSpPr>
          <p:cNvPr id="555" name="Shape 555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6" name="Shape 556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40" y="1403460"/>
            <a:ext cx="5067300" cy="2000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6345" y="493986"/>
            <a:ext cx="3058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Sniglet" panose="020B0604020202020204" charset="0"/>
              </a:rPr>
              <a:t>Homepage</a:t>
            </a:r>
            <a:endParaRPr lang="en-US" sz="2800" dirty="0">
              <a:solidFill>
                <a:schemeClr val="accent1"/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39" y="931807"/>
            <a:ext cx="4446369" cy="40123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683" y="388883"/>
            <a:ext cx="305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Sniglet" panose="020B0604020202020204" charset="0"/>
              </a:rPr>
              <a:t>Register Menu</a:t>
            </a:r>
            <a:endParaRPr lang="en-US" sz="2400" dirty="0">
              <a:solidFill>
                <a:schemeClr val="accent1"/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34" y="1290637"/>
            <a:ext cx="5407234" cy="3081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848" y="504496"/>
            <a:ext cx="409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Sniglet" panose="020B0604020202020204" charset="0"/>
              </a:rPr>
              <a:t>Simple Log in System</a:t>
            </a:r>
            <a:endParaRPr lang="en-US" sz="2400" dirty="0">
              <a:solidFill>
                <a:schemeClr val="accent1"/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49" y="1220021"/>
            <a:ext cx="3248025" cy="3228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9490" y="441435"/>
            <a:ext cx="29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Sniglet" panose="020B0604020202020204" charset="0"/>
              </a:rPr>
              <a:t>Mobile Banking</a:t>
            </a:r>
            <a:endParaRPr lang="en-US" sz="2400" dirty="0">
              <a:solidFill>
                <a:schemeClr val="accent1"/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81" y="1312315"/>
            <a:ext cx="6362700" cy="2371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430924"/>
            <a:ext cx="3983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Sniglet" panose="020B0604020202020204" charset="0"/>
              </a:rPr>
              <a:t>Show balance</a:t>
            </a:r>
            <a:endParaRPr lang="en-US" sz="2800" dirty="0">
              <a:solidFill>
                <a:schemeClr val="accent1"/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7" y="1376033"/>
            <a:ext cx="5229225" cy="2790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765" y="504497"/>
            <a:ext cx="272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Sniglet" panose="020B0604020202020204" charset="0"/>
              </a:rPr>
              <a:t>Money transfer</a:t>
            </a:r>
            <a:endParaRPr lang="en-US" sz="2400" dirty="0">
              <a:solidFill>
                <a:schemeClr val="accent1"/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ctrTitle" idx="4294967295"/>
          </p:nvPr>
        </p:nvSpPr>
        <p:spPr>
          <a:xfrm>
            <a:off x="2367633" y="959301"/>
            <a:ext cx="46412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530" name="Shape 530"/>
          <p:cNvSpPr txBox="1">
            <a:spLocks noGrp="1"/>
          </p:cNvSpPr>
          <p:nvPr>
            <p:ph type="body" idx="4294967295"/>
          </p:nvPr>
        </p:nvSpPr>
        <p:spPr>
          <a:xfrm>
            <a:off x="3019275" y="2119100"/>
            <a:ext cx="46412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Debashish Roy</a:t>
            </a:r>
            <a:endParaRPr lang="en" sz="3600" b="1" dirty="0"/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 </a:t>
            </a:r>
            <a:r>
              <a:rPr lang="en" sz="2000" dirty="0" smtClean="0"/>
              <a:t> </a:t>
            </a:r>
            <a:r>
              <a:rPr lang="en" sz="2000" dirty="0" smtClean="0"/>
              <a:t>ID:171-35-2050</a:t>
            </a:r>
          </a:p>
          <a:p>
            <a:pPr lvl="0">
              <a:spcBef>
                <a:spcPts val="0"/>
              </a:spcBef>
              <a:buNone/>
            </a:pPr>
            <a:r>
              <a:rPr lang="en" sz="2800" b="1" dirty="0"/>
              <a:t>I </a:t>
            </a:r>
            <a:r>
              <a:rPr lang="en" sz="2800" b="1" dirty="0" smtClean="0"/>
              <a:t>am Janip Al Helal…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 dirty="0" smtClean="0"/>
              <a:t>  </a:t>
            </a:r>
            <a:r>
              <a:rPr lang="en" sz="2000" dirty="0" smtClean="0"/>
              <a:t>ID </a:t>
            </a:r>
            <a:r>
              <a:rPr lang="en" sz="2000" dirty="0" smtClean="0"/>
              <a:t>:171-35-2046</a:t>
            </a:r>
            <a:endParaRPr lang="e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09" y="1138074"/>
            <a:ext cx="3086100" cy="3371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8787" y="515007"/>
            <a:ext cx="311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Sniglet" panose="020B0604020202020204" charset="0"/>
              </a:rPr>
              <a:t>Bill Payment</a:t>
            </a:r>
            <a:endParaRPr lang="en-US" sz="2400" dirty="0">
              <a:solidFill>
                <a:schemeClr val="accent1"/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6" y="1499201"/>
            <a:ext cx="4638675" cy="2124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8786" y="472965"/>
            <a:ext cx="415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Sniglet" panose="020B0604020202020204" charset="0"/>
              </a:rPr>
              <a:t>Money Exchange:</a:t>
            </a:r>
            <a:endParaRPr lang="en-US" sz="2400" dirty="0">
              <a:solidFill>
                <a:schemeClr val="accent1"/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Limitation</a:t>
            </a:r>
            <a:endParaRPr lang="en" sz="6000" dirty="0"/>
          </a:p>
        </p:txBody>
      </p:sp>
      <p:sp>
        <p:nvSpPr>
          <p:cNvPr id="554" name="Shape 554"/>
          <p:cNvSpPr txBox="1">
            <a:spLocks noGrp="1"/>
          </p:cNvSpPr>
          <p:nvPr>
            <p:ph type="subTitle" idx="4294967295"/>
          </p:nvPr>
        </p:nvSpPr>
        <p:spPr>
          <a:xfrm>
            <a:off x="2339950" y="3411550"/>
            <a:ext cx="44640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/>
              <a:t>Here we discribe the limitation of the project…</a:t>
            </a:r>
            <a:endParaRPr lang="en" sz="2000" dirty="0"/>
          </a:p>
        </p:txBody>
      </p:sp>
      <p:sp>
        <p:nvSpPr>
          <p:cNvPr id="555" name="Shape 555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6" name="Shape 556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952" y="1051034"/>
            <a:ext cx="6274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niglet" panose="020B0604020202020204" charset="0"/>
              </a:rPr>
              <a:t>#You must have register to use this project.</a:t>
            </a:r>
          </a:p>
          <a:p>
            <a:r>
              <a:rPr lang="en-US" sz="2800" dirty="0" smtClean="0">
                <a:latin typeface="Sniglet" panose="020B0604020202020204" charset="0"/>
              </a:rPr>
              <a:t>#You must have at least 500tk on your account.</a:t>
            </a:r>
          </a:p>
          <a:p>
            <a:r>
              <a:rPr lang="en-US" sz="2800" dirty="0" smtClean="0">
                <a:latin typeface="Sniglet" panose="020B0604020202020204" charset="0"/>
              </a:rPr>
              <a:t>#In registration time you must be open account at least 500tk.</a:t>
            </a:r>
            <a:endParaRPr lang="en-US" sz="2800" dirty="0"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/>
        </p:nvSpPr>
        <p:spPr>
          <a:xfrm>
            <a:off x="3393700" y="864533"/>
            <a:ext cx="4858468" cy="37823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3597011" y="1058116"/>
            <a:ext cx="4451999" cy="2842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747925" y="1297050"/>
            <a:ext cx="2254800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Here Output screen….</a:t>
            </a:r>
            <a:endParaRPr lang="e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34" y="1600832"/>
            <a:ext cx="4451999" cy="1757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ctrTitle" idx="4294967295"/>
          </p:nvPr>
        </p:nvSpPr>
        <p:spPr>
          <a:xfrm>
            <a:off x="3657037" y="1073100"/>
            <a:ext cx="32292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703" name="Shape 703"/>
          <p:cNvSpPr txBox="1">
            <a:spLocks noGrp="1"/>
          </p:cNvSpPr>
          <p:nvPr>
            <p:ph type="body" idx="4294967295"/>
          </p:nvPr>
        </p:nvSpPr>
        <p:spPr>
          <a:xfrm>
            <a:off x="3657037" y="2119105"/>
            <a:ext cx="3229200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You can </a:t>
            </a:r>
            <a:r>
              <a:rPr lang="en" sz="2000" dirty="0" smtClean="0"/>
              <a:t>See Our in link: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codepad.org/0Kw445Rb</a:t>
            </a:r>
            <a:endParaRPr lang="en-US" sz="20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codepad.org/sVjWVpBY</a:t>
            </a:r>
            <a:endParaRPr lang="en-US" sz="20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codepad.org/1eKTjJG5</a:t>
            </a:r>
            <a:endParaRPr lang="en-US" sz="2000" dirty="0" smtClean="0"/>
          </a:p>
          <a:p>
            <a:pPr lvl="0">
              <a:spcBef>
                <a:spcPts val="0"/>
              </a:spcBef>
              <a:buNone/>
            </a:pPr>
            <a:endParaRPr lang="en" sz="2000" dirty="0"/>
          </a:p>
        </p:txBody>
      </p:sp>
      <p:sp>
        <p:nvSpPr>
          <p:cNvPr id="704" name="Shape 704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Overview..</a:t>
            </a:r>
            <a:endParaRPr lang="en" sz="3600" dirty="0"/>
          </a:p>
        </p:txBody>
      </p:sp>
      <p:sp>
        <p:nvSpPr>
          <p:cNvPr id="522" name="Shape 522"/>
          <p:cNvSpPr txBox="1"/>
          <p:nvPr/>
        </p:nvSpPr>
        <p:spPr>
          <a:xfrm>
            <a:off x="2093250" y="1334059"/>
            <a:ext cx="2997000" cy="294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 sz="2800" b="1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#Objective.</a:t>
            </a: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 sz="2800" b="1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#Methodology</a:t>
            </a: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 sz="2800" b="1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#Function</a:t>
            </a: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 sz="2800" b="1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#Features.</a:t>
            </a: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 sz="2800" b="1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#How it works</a:t>
            </a:r>
            <a:r>
              <a:rPr lang="en-US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 smtClean="0"/>
              <a:t>Objective  </a:t>
            </a:r>
            <a:endParaRPr lang="en" sz="4400"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2301766" y="2864176"/>
            <a:ext cx="6210717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Here we discuss about Objective of our project..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1049193" y="559865"/>
            <a:ext cx="7559969" cy="34427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 smtClean="0"/>
              <a:t>1.This project is base on Bank management..</a:t>
            </a:r>
          </a:p>
          <a:p>
            <a:pPr lvl="0" algn="l">
              <a:spcBef>
                <a:spcPts val="0"/>
              </a:spcBef>
              <a:buNone/>
            </a:pPr>
            <a:endParaRPr lang="en" dirty="0" smtClean="0"/>
          </a:p>
          <a:p>
            <a:pPr lvl="0" algn="l">
              <a:spcBef>
                <a:spcPts val="0"/>
              </a:spcBef>
              <a:buNone/>
            </a:pPr>
            <a:r>
              <a:rPr lang="en" dirty="0" smtClean="0"/>
              <a:t>2.The project is for everyone,specially for freelancer.</a:t>
            </a:r>
          </a:p>
          <a:p>
            <a:pPr lvl="0" algn="l">
              <a:spcBef>
                <a:spcPts val="0"/>
              </a:spcBef>
              <a:buNone/>
            </a:pPr>
            <a:endParaRPr lang="en" dirty="0" smtClean="0"/>
          </a:p>
          <a:p>
            <a:pPr lvl="0" algn="l">
              <a:spcBef>
                <a:spcPts val="0"/>
              </a:spcBef>
              <a:buNone/>
            </a:pPr>
            <a:r>
              <a:rPr lang="en" dirty="0" smtClean="0"/>
              <a:t>3.Project is safe money from other application</a:t>
            </a:r>
          </a:p>
          <a:p>
            <a:pPr lvl="0" algn="l">
              <a:spcBef>
                <a:spcPts val="0"/>
              </a:spcBef>
              <a:buNone/>
            </a:pPr>
            <a:endParaRPr lang="en" dirty="0" smtClean="0"/>
          </a:p>
          <a:p>
            <a:pPr lvl="0" algn="l">
              <a:spcBef>
                <a:spcPts val="0"/>
              </a:spcBef>
              <a:buNone/>
            </a:pPr>
            <a:r>
              <a:rPr lang="en" dirty="0" smtClean="0"/>
              <a:t>4.This project can payment any other bill on daily life 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Methodology</a:t>
            </a:r>
            <a:endParaRPr lang="en" sz="6000" dirty="0"/>
          </a:p>
        </p:txBody>
      </p:sp>
      <p:sp>
        <p:nvSpPr>
          <p:cNvPr id="554" name="Shape 554"/>
          <p:cNvSpPr txBox="1">
            <a:spLocks noGrp="1"/>
          </p:cNvSpPr>
          <p:nvPr>
            <p:ph type="subTitle" idx="4294967295"/>
          </p:nvPr>
        </p:nvSpPr>
        <p:spPr>
          <a:xfrm>
            <a:off x="2339950" y="3411550"/>
            <a:ext cx="44640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Bring the attention of your audience over a key concept using icons or illustrations</a:t>
            </a:r>
          </a:p>
        </p:txBody>
      </p:sp>
      <p:sp>
        <p:nvSpPr>
          <p:cNvPr id="555" name="Shape 555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6" name="Shape 556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98901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/>
              <a:t>Methodology</a:t>
            </a:r>
            <a:endParaRPr lang="en" sz="28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082425"/>
            <a:ext cx="6609316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In this project We use some Logical function.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User can choose any option…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The program save all data from registration from of the project.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There is a condition in this program.If you choose mobile banking,and when you withdraw money you have a limit you must have at least 50tk on your account.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After homepage you will show the simple log in system.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Function</a:t>
            </a:r>
            <a:endParaRPr lang="en" sz="6000" dirty="0"/>
          </a:p>
        </p:txBody>
      </p:sp>
      <p:sp>
        <p:nvSpPr>
          <p:cNvPr id="554" name="Shape 554"/>
          <p:cNvSpPr txBox="1">
            <a:spLocks noGrp="1"/>
          </p:cNvSpPr>
          <p:nvPr>
            <p:ph type="subTitle" idx="4294967295"/>
          </p:nvPr>
        </p:nvSpPr>
        <p:spPr>
          <a:xfrm>
            <a:off x="2339950" y="3411550"/>
            <a:ext cx="44640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Here we discuss about the function of our project.</a:t>
            </a:r>
            <a:endParaRPr lang="en" sz="2000" dirty="0"/>
          </a:p>
        </p:txBody>
      </p:sp>
      <p:sp>
        <p:nvSpPr>
          <p:cNvPr id="555" name="Shape 555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6" name="Shape 556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6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#include&lt;stdio.h&gt;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#include”register.c”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#include”New log in.c”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#include”MB final.c”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#include”Menu.c”</a:t>
            </a:r>
            <a:endParaRPr lang="en" b="1" dirty="0"/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/>
              <a:t>T</a:t>
            </a:r>
            <a:r>
              <a:rPr lang="en-US" sz="2800" dirty="0" smtClean="0"/>
              <a:t>he</a:t>
            </a:r>
            <a:r>
              <a:rPr lang="en" sz="2800" dirty="0" smtClean="0"/>
              <a:t> function which are use in project</a:t>
            </a:r>
            <a:r>
              <a:rPr lang="en" dirty="0" smtClean="0"/>
              <a:t>…</a:t>
            </a:r>
            <a:endParaRPr lang="en"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Built in fumction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1.printf()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2.scanf()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3.If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381</Words>
  <Application>Microsoft Office PowerPoint</Application>
  <PresentationFormat>On-screen Show (16:9)</PresentationFormat>
  <Paragraphs>75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Sniglet</vt:lpstr>
      <vt:lpstr>Arial</vt:lpstr>
      <vt:lpstr>Dosis</vt:lpstr>
      <vt:lpstr>Friar template</vt:lpstr>
      <vt:lpstr>ATM Booth Management….</vt:lpstr>
      <vt:lpstr>HELLO!</vt:lpstr>
      <vt:lpstr>Overview..</vt:lpstr>
      <vt:lpstr>Objective  </vt:lpstr>
      <vt:lpstr>PowerPoint Presentation</vt:lpstr>
      <vt:lpstr>Methodology</vt:lpstr>
      <vt:lpstr>Methodology</vt:lpstr>
      <vt:lpstr>Function</vt:lpstr>
      <vt:lpstr>The function which are use in project…</vt:lpstr>
      <vt:lpstr>Features..</vt:lpstr>
      <vt:lpstr>PowerPoint Presentation</vt:lpstr>
      <vt:lpstr>PowerPoint Presentation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</vt:lpstr>
      <vt:lpstr>PowerPoint Presentation</vt:lpstr>
      <vt:lpstr>Desktop Project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Booth Management….</dc:title>
  <dc:creator>Dev</dc:creator>
  <cp:lastModifiedBy>Dev Devil</cp:lastModifiedBy>
  <cp:revision>19</cp:revision>
  <dcterms:modified xsi:type="dcterms:W3CDTF">2017-12-12T02:53:59Z</dcterms:modified>
</cp:coreProperties>
</file>