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e3b920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84e3b920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e3b9206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84e3b9206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e3b920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84e3b920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hyperlink" Target="https://github.com/Debasis500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6878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Red_Hat_logo_icon_20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28859" t="28112" r="31801" b="28186"/>
          <a:stretch/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716782" y="27385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70213" y="1268050"/>
            <a:ext cx="8404200" cy="33537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 :</a:t>
            </a:r>
            <a:endParaRPr sz="28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Name    :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M. Debasis Behera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College :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National Institute of Science and Technology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Github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 smtClean="0">
                <a:hlinkClick r:id="rId5"/>
              </a:rPr>
              <a:t>https://github.com/Debasis500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F:\PHOTOS\DEV\IMG-20181012-WA004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35207" y="1299412"/>
            <a:ext cx="1216908" cy="1271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descr="Red_Hat_logo_icon_20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28859" t="28112" r="31801" b="28186"/>
          <a:stretch/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252870" y="27385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My learning : W1</a:t>
            </a: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8650" y="1222175"/>
            <a:ext cx="7691400" cy="178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Achievements : </a:t>
            </a:r>
            <a:endParaRPr lang="en" sz="2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SCQ method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Open source project management tools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Sprint planning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Work of a scrum master 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28650" y="3076450"/>
            <a:ext cx="7691400" cy="178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Learning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Installation of CentOS and Oracle Virtual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Basic Linux Commands and Linux architecture.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Basic of Python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841500" y="233300"/>
            <a:ext cx="1265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descr="Red_Hat_logo_icon_20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28859" t="28112" r="31801" b="28186"/>
          <a:stretch/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28650" y="808550"/>
            <a:ext cx="7691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Patient’s Information System </a:t>
            </a:r>
            <a:endParaRPr sz="2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28650" y="1341100"/>
            <a:ext cx="7691400" cy="1662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SCQ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S- Store detail information of patient, doctor, medicines, etc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C- Daily update in the software, time management while creating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Q- Critical part to collect information, cost of the software.  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28650" y="3076450"/>
            <a:ext cx="7691400" cy="178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lang="en" sz="2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As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 want 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be able </a:t>
            </a:r>
            <a:r>
              <a:rPr lang="e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connect to a server, so that I can manage 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above SCQ format.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this open source software the detail information about the patient, the disease he/she suffering from.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symptoms of the disease are to be stored.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 of the doctors available for the treament with their details will also be updated.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patients report and the prescribed notes will also be updated for the referrence.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particular file will be saved so that the doctor can study the case of the patient during the treatment process and opt for better treament</a:t>
            </a:r>
            <a:r>
              <a:rPr lang="e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12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230</Words>
  <PresentationFormat>On-screen Show (16:9)</PresentationFormat>
  <Paragraphs>25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17</cp:revision>
  <dcterms:modified xsi:type="dcterms:W3CDTF">2020-05-10T02:20:20Z</dcterms:modified>
</cp:coreProperties>
</file>