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DB09-73C6-4D7A-991D-208F961202FB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72DD-09BA-4366-9860-06ECD29E5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41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DB09-73C6-4D7A-991D-208F961202FB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72DD-09BA-4366-9860-06ECD29E5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03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DB09-73C6-4D7A-991D-208F961202FB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72DD-09BA-4366-9860-06ECD29E5F8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4451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DB09-73C6-4D7A-991D-208F961202FB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72DD-09BA-4366-9860-06ECD29E5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91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DB09-73C6-4D7A-991D-208F961202FB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72DD-09BA-4366-9860-06ECD29E5F8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7149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DB09-73C6-4D7A-991D-208F961202FB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72DD-09BA-4366-9860-06ECD29E5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50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DB09-73C6-4D7A-991D-208F961202FB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72DD-09BA-4366-9860-06ECD29E5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6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DB09-73C6-4D7A-991D-208F961202FB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72DD-09BA-4366-9860-06ECD29E5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06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DB09-73C6-4D7A-991D-208F961202FB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72DD-09BA-4366-9860-06ECD29E5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16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DB09-73C6-4D7A-991D-208F961202FB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72DD-09BA-4366-9860-06ECD29E5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76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DB09-73C6-4D7A-991D-208F961202FB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72DD-09BA-4366-9860-06ECD29E5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9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DB09-73C6-4D7A-991D-208F961202FB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72DD-09BA-4366-9860-06ECD29E5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09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DB09-73C6-4D7A-991D-208F961202FB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72DD-09BA-4366-9860-06ECD29E5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7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DB09-73C6-4D7A-991D-208F961202FB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72DD-09BA-4366-9860-06ECD29E5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22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DB09-73C6-4D7A-991D-208F961202FB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72DD-09BA-4366-9860-06ECD29E5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09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DB09-73C6-4D7A-991D-208F961202FB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72DD-09BA-4366-9860-06ECD29E5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47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6DB09-73C6-4D7A-991D-208F961202FB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E9272DD-09BA-4366-9860-06ECD29E5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0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basish-1969/Snake-game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59820-4951-A902-2528-CBCA22E2D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-311789"/>
            <a:ext cx="8814816" cy="1665101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lgerian" panose="04020705040A02060702" pitchFamily="82" charset="0"/>
              </a:rPr>
              <a:t>Snake Game – </a:t>
            </a:r>
            <a:br>
              <a:rPr lang="en-US" sz="4000" dirty="0">
                <a:latin typeface="Algerian" panose="04020705040A02060702" pitchFamily="82" charset="0"/>
              </a:rPr>
            </a:br>
            <a:r>
              <a:rPr lang="en-US" sz="4000" dirty="0">
                <a:latin typeface="Algerian" panose="04020705040A02060702" pitchFamily="82" charset="0"/>
              </a:rPr>
              <a:t>Web Development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B0457B-BE67-8001-528D-F0283AAC02E9}"/>
              </a:ext>
            </a:extLst>
          </p:cNvPr>
          <p:cNvSpPr txBox="1"/>
          <p:nvPr/>
        </p:nvSpPr>
        <p:spPr>
          <a:xfrm>
            <a:off x="8269224" y="1353312"/>
            <a:ext cx="323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Bradley Hand ITC" panose="03070402050302030203" pitchFamily="66" charset="0"/>
              </a:rPr>
              <a:t>- </a:t>
            </a:r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Bradley Hand ITC" panose="03070402050302030203" pitchFamily="66" charset="0"/>
              </a:rPr>
              <a:t>Debasish</a:t>
            </a:r>
            <a:r>
              <a:rPr lang="en-US" sz="2800" b="1" dirty="0">
                <a:solidFill>
                  <a:srgbClr val="00B050"/>
                </a:solidFill>
                <a:latin typeface="Bradley Hand ITC" panose="03070402050302030203" pitchFamily="66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Panda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34A79B6-9F3B-83E3-FACE-A30B588D1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216" y="2136026"/>
            <a:ext cx="9116568" cy="3884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dirty="0">
                <a:latin typeface="Arial" panose="020B0604020202020204" pitchFamily="34" charset="0"/>
              </a:rPr>
              <a:t>This is a browser-based implementation of the </a:t>
            </a:r>
            <a:r>
              <a:rPr lang="en-US" altLang="en-US" b="1" dirty="0">
                <a:latin typeface="Arial" panose="020B0604020202020204" pitchFamily="34" charset="0"/>
              </a:rPr>
              <a:t>classic Snake Game</a:t>
            </a:r>
            <a:r>
              <a:rPr lang="en-US" altLang="en-US" dirty="0">
                <a:latin typeface="Arial" panose="020B0604020202020204" pitchFamily="34" charset="0"/>
              </a:rPr>
              <a:t> built using </a:t>
            </a:r>
            <a:r>
              <a:rPr lang="en-US" altLang="en-US" b="1" dirty="0">
                <a:latin typeface="Arial" panose="020B0604020202020204" pitchFamily="34" charset="0"/>
              </a:rPr>
              <a:t>HTML, CSS, and JavaScript</a:t>
            </a:r>
            <a:r>
              <a:rPr lang="en-US" altLang="en-US" dirty="0">
                <a:latin typeface="Arial" panose="020B0604020202020204" pitchFamily="34" charset="0"/>
              </a:rPr>
              <a:t>.</a:t>
            </a:r>
          </a:p>
          <a:p>
            <a:pPr marL="285750" lvl="0" indent="-28575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dirty="0">
                <a:latin typeface="Arial" panose="020B0604020202020204" pitchFamily="34" charset="0"/>
              </a:rPr>
              <a:t>Designed as a part of my web development learning journey.</a:t>
            </a:r>
          </a:p>
          <a:p>
            <a:pPr marL="285750" lvl="0" indent="-28575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dirty="0">
                <a:latin typeface="Arial" panose="020B0604020202020204" pitchFamily="34" charset="0"/>
              </a:rPr>
              <a:t>Focused on creating an interactive and nostalgic gaming experience.</a:t>
            </a:r>
          </a:p>
          <a:p>
            <a:pPr marL="285750" lvl="0" indent="-28575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dirty="0">
                <a:latin typeface="Arial" panose="020B0604020202020204" pitchFamily="34" charset="0"/>
              </a:rPr>
              <a:t>Developed using core frontend technologies.</a:t>
            </a:r>
          </a:p>
          <a:p>
            <a:pPr marL="285750" lvl="0" indent="-28575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dirty="0">
                <a:latin typeface="Arial" panose="020B0604020202020204" pitchFamily="34" charset="0"/>
              </a:rPr>
              <a:t>Simple logic implementation and clean UI.</a:t>
            </a:r>
          </a:p>
          <a:p>
            <a:pPr marL="285750" lvl="0" indent="-28575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dirty="0">
                <a:latin typeface="Arial" panose="020B0604020202020204" pitchFamily="34" charset="0"/>
              </a:rPr>
              <a:t>No frameworks or libraries – </a:t>
            </a:r>
            <a:r>
              <a:rPr lang="en-US" altLang="en-US" b="1" u="sng" dirty="0">
                <a:latin typeface="Arial" panose="020B0604020202020204" pitchFamily="34" charset="0"/>
              </a:rPr>
              <a:t>Vanilla JavaScript.</a:t>
            </a:r>
          </a:p>
        </p:txBody>
      </p:sp>
    </p:spTree>
    <p:extLst>
      <p:ext uri="{BB962C8B-B14F-4D97-AF65-F5344CB8AC3E}">
        <p14:creationId xmlns:p14="http://schemas.microsoft.com/office/powerpoint/2010/main" val="154997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4BE3E7-055E-24B9-DAD8-3582990CBBA2}"/>
              </a:ext>
            </a:extLst>
          </p:cNvPr>
          <p:cNvSpPr txBox="1"/>
          <p:nvPr/>
        </p:nvSpPr>
        <p:spPr>
          <a:xfrm>
            <a:off x="589788" y="94226"/>
            <a:ext cx="77495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92D050"/>
                </a:solidFill>
                <a:latin typeface="Algerian" panose="04020705040A02060702" pitchFamily="82" charset="0"/>
              </a:rPr>
              <a:t>Working of the Game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082D81-99F5-910C-F8F9-CE0BA26602CF}"/>
              </a:ext>
            </a:extLst>
          </p:cNvPr>
          <p:cNvSpPr txBox="1"/>
          <p:nvPr/>
        </p:nvSpPr>
        <p:spPr>
          <a:xfrm>
            <a:off x="589788" y="811256"/>
            <a:ext cx="7987284" cy="3365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game board is rendered in the browser using the </a:t>
            </a: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&lt;canvas&gt;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element.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snake moves automatically and can be directed 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arrow keys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score increases as the snake eats food.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Collision with walls or itself ends the game.</a:t>
            </a:r>
          </a:p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dirty="0">
                <a:latin typeface="Arial" panose="020B0604020202020204" pitchFamily="34" charset="0"/>
              </a:rPr>
              <a:t>Snake position and movement controlled using arrays and coordinates.</a:t>
            </a:r>
          </a:p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dirty="0">
                <a:latin typeface="Arial" panose="020B0604020202020204" pitchFamily="34" charset="0"/>
              </a:rPr>
              <a:t>Food spawns randomly.</a:t>
            </a:r>
          </a:p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dirty="0">
                <a:latin typeface="Arial" panose="020B0604020202020204" pitchFamily="34" charset="0"/>
              </a:rPr>
              <a:t>Game loop maintained using </a:t>
            </a:r>
            <a:r>
              <a:rPr lang="en-US" altLang="en-US" b="1" u="sng" dirty="0">
                <a:latin typeface="Arial" panose="020B0604020202020204" pitchFamily="34" charset="0"/>
              </a:rPr>
              <a:t>setInterval().</a:t>
            </a:r>
            <a:endParaRPr kumimoji="0" lang="en-US" altLang="en-US" sz="18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56AEFA-1387-1D66-AC8C-AABE4D78D544}"/>
              </a:ext>
            </a:extLst>
          </p:cNvPr>
          <p:cNvSpPr txBox="1"/>
          <p:nvPr/>
        </p:nvSpPr>
        <p:spPr>
          <a:xfrm>
            <a:off x="589788" y="4006925"/>
            <a:ext cx="77495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92D050"/>
                </a:solidFill>
                <a:latin typeface="Algerian" panose="04020705040A02060702" pitchFamily="82" charset="0"/>
              </a:rPr>
              <a:t>Tech 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AD49C9-EE2F-2327-2F04-FB2B115070CC}"/>
              </a:ext>
            </a:extLst>
          </p:cNvPr>
          <p:cNvSpPr txBox="1"/>
          <p:nvPr/>
        </p:nvSpPr>
        <p:spPr>
          <a:xfrm>
            <a:off x="589788" y="4714811"/>
            <a:ext cx="6099048" cy="1668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structure of the game board.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styling the game board and UI.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game logic, controls, and rendering.</a:t>
            </a:r>
          </a:p>
        </p:txBody>
      </p:sp>
    </p:spTree>
    <p:extLst>
      <p:ext uri="{BB962C8B-B14F-4D97-AF65-F5344CB8AC3E}">
        <p14:creationId xmlns:p14="http://schemas.microsoft.com/office/powerpoint/2010/main" val="950727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B663EF-40DC-D3BA-E953-DD1E01A25EBC}"/>
              </a:ext>
            </a:extLst>
          </p:cNvPr>
          <p:cNvSpPr txBox="1"/>
          <p:nvPr/>
        </p:nvSpPr>
        <p:spPr>
          <a:xfrm>
            <a:off x="381762" y="123540"/>
            <a:ext cx="6131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92D050"/>
                </a:solidFill>
                <a:latin typeface="Algerian" panose="04020705040A02060702" pitchFamily="82" charset="0"/>
              </a:rPr>
              <a:t>Uses and Applications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EEB10B-15C9-3AF1-BC31-83C691766582}"/>
              </a:ext>
            </a:extLst>
          </p:cNvPr>
          <p:cNvSpPr txBox="1"/>
          <p:nvPr/>
        </p:nvSpPr>
        <p:spPr>
          <a:xfrm>
            <a:off x="381762" y="975055"/>
            <a:ext cx="8405622" cy="1703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Demonstrates foundational JavaScript skills.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be used as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beginner project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understand game logic.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Great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learning DOM manipulation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keyboard event handling.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be extended into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game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advanced version with AI.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FD68E40-930A-E652-DA10-90D1E756B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45769"/>
              </p:ext>
            </p:extLst>
          </p:nvPr>
        </p:nvGraphicFramePr>
        <p:xfrm>
          <a:off x="381762" y="3087962"/>
          <a:ext cx="8749792" cy="3075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4896">
                  <a:extLst>
                    <a:ext uri="{9D8B030D-6E8A-4147-A177-3AD203B41FA5}">
                      <a16:colId xmlns:a16="http://schemas.microsoft.com/office/drawing/2014/main" val="769792401"/>
                    </a:ext>
                  </a:extLst>
                </a:gridCol>
                <a:gridCol w="4374896">
                  <a:extLst>
                    <a:ext uri="{9D8B030D-6E8A-4147-A177-3AD203B41FA5}">
                      <a16:colId xmlns:a16="http://schemas.microsoft.com/office/drawing/2014/main" val="380355714"/>
                    </a:ext>
                  </a:extLst>
                </a:gridCol>
              </a:tblGrid>
              <a:tr h="473196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fornian FB" panose="0207040306080B030204" pitchFamily="18" charset="0"/>
                        </a:rPr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fornian FB" panose="0207040306080B030204" pitchFamily="18" charset="0"/>
                        </a:rPr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91698"/>
                  </a:ext>
                </a:extLst>
              </a:tr>
              <a:tr h="828092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fornian FB" panose="0207040306080B030204" pitchFamily="18" charset="0"/>
                        </a:rPr>
                        <a:t>Fully functional in browser, no installation needed.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fornian FB" panose="0207040306080B030204" pitchFamily="18" charset="0"/>
                        </a:rPr>
                        <a:t>No mobile or touch support.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25982"/>
                  </a:ext>
                </a:extLst>
              </a:tr>
              <a:tr h="473196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fornian FB" panose="0207040306080B030204" pitchFamily="18" charset="0"/>
                        </a:rPr>
                        <a:t>Clean and lightweight code.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fornian FB" panose="0207040306080B030204" pitchFamily="18" charset="0"/>
                        </a:rPr>
                        <a:t>No sound effects or animations.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600055"/>
                  </a:ext>
                </a:extLst>
              </a:tr>
              <a:tr h="473196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fornian FB" panose="0207040306080B030204" pitchFamily="18" charset="0"/>
                        </a:rPr>
                        <a:t>Easy to understand and extend.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fornian FB" panose="0207040306080B030204" pitchFamily="18" charset="0"/>
                        </a:rPr>
                        <a:t>Basic design – not very visually rich.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85467"/>
                  </a:ext>
                </a:extLst>
              </a:tr>
              <a:tr h="828092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fornian FB" panose="0207040306080B030204" pitchFamily="18" charset="0"/>
                        </a:rPr>
                        <a:t>Great for learning game logic and HTML Canvas.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fornian FB" panose="0207040306080B030204" pitchFamily="18" charset="0"/>
                        </a:rPr>
                        <a:t>No difficulty levels or leaderboard.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447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6883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1EF50A-BD0D-B8BA-51F0-42DE3D0FD104}"/>
              </a:ext>
            </a:extLst>
          </p:cNvPr>
          <p:cNvSpPr txBox="1"/>
          <p:nvPr/>
        </p:nvSpPr>
        <p:spPr>
          <a:xfrm>
            <a:off x="553212" y="301752"/>
            <a:ext cx="60990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92D050"/>
                </a:solidFill>
                <a:latin typeface="Algerian" panose="04020705040A02060702" pitchFamily="82" charset="0"/>
              </a:rPr>
              <a:t>Future Scope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A5E005-963D-ED2A-01FA-F052A0280FAE}"/>
              </a:ext>
            </a:extLst>
          </p:cNvPr>
          <p:cNvSpPr txBox="1"/>
          <p:nvPr/>
        </p:nvSpPr>
        <p:spPr>
          <a:xfrm>
            <a:off x="553212" y="909054"/>
            <a:ext cx="8124444" cy="2776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touch/mobile controls.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 sound effects and background music.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score saving 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localStorage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backend.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levels, power-ups, or multiplayer mode.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UI with animations and themes.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0E3242-65EF-C574-4354-63797D70C158}"/>
              </a:ext>
            </a:extLst>
          </p:cNvPr>
          <p:cNvSpPr txBox="1"/>
          <p:nvPr/>
        </p:nvSpPr>
        <p:spPr>
          <a:xfrm>
            <a:off x="553212" y="4043972"/>
            <a:ext cx="73837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92D050"/>
                </a:solidFill>
                <a:latin typeface="Algerian" panose="04020705040A02060702" pitchFamily="82" charset="0"/>
              </a:rPr>
              <a:t>Project Link &amp; Contact Info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4FC89E-11E5-54AF-209D-6828CFC42B70}"/>
              </a:ext>
            </a:extLst>
          </p:cNvPr>
          <p:cNvSpPr txBox="1"/>
          <p:nvPr/>
        </p:nvSpPr>
        <p:spPr>
          <a:xfrm>
            <a:off x="553212" y="4571431"/>
            <a:ext cx="7776972" cy="1668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GitHub Repo: </a:t>
            </a:r>
            <a:r>
              <a:rPr lang="en-US" dirty="0">
                <a:hlinkClick r:id="rId2"/>
              </a:rPr>
              <a:t>https://github.com/Debasish-1969/Snake-game</a:t>
            </a:r>
            <a:endParaRPr lang="en-US" dirty="0"/>
          </a:p>
          <a:p>
            <a:pPr marL="285750" lvl="0" indent="-28575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Name – </a:t>
            </a:r>
            <a:r>
              <a:rPr lang="en-US" dirty="0">
                <a:solidFill>
                  <a:srgbClr val="92D050"/>
                </a:solidFill>
              </a:rPr>
              <a:t>Debasish Panda</a:t>
            </a:r>
          </a:p>
          <a:p>
            <a:pPr marL="285750" lvl="0" indent="-28575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Email – </a:t>
            </a:r>
            <a:r>
              <a:rPr lang="en-US" dirty="0">
                <a:solidFill>
                  <a:srgbClr val="92D050"/>
                </a:solidFill>
              </a:rPr>
              <a:t>debasish2003panda@gmail.com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92D05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526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91B177-F768-EBF5-127D-74E114FF0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27" y="1615866"/>
            <a:ext cx="5507740" cy="360798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526489-F7D0-0671-E6AD-82BFF3CB5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017" y="2829924"/>
            <a:ext cx="5626608" cy="368584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78732F-1C59-FC42-F3DC-EC9E93BE1A82}"/>
              </a:ext>
            </a:extLst>
          </p:cNvPr>
          <p:cNvSpPr txBox="1"/>
          <p:nvPr/>
        </p:nvSpPr>
        <p:spPr>
          <a:xfrm>
            <a:off x="401236" y="184258"/>
            <a:ext cx="81575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Output / Screenshots</a:t>
            </a:r>
          </a:p>
        </p:txBody>
      </p:sp>
    </p:spTree>
    <p:extLst>
      <p:ext uri="{BB962C8B-B14F-4D97-AF65-F5344CB8AC3E}">
        <p14:creationId xmlns:p14="http://schemas.microsoft.com/office/powerpoint/2010/main" val="10251889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</TotalTime>
  <Words>339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Algerian</vt:lpstr>
      <vt:lpstr>Arial</vt:lpstr>
      <vt:lpstr>Bradley Hand ITC</vt:lpstr>
      <vt:lpstr>Californian FB</vt:lpstr>
      <vt:lpstr>Trebuchet MS</vt:lpstr>
      <vt:lpstr>Wingdings</vt:lpstr>
      <vt:lpstr>Wingdings 3</vt:lpstr>
      <vt:lpstr>Facet</vt:lpstr>
      <vt:lpstr>Snake Game –  Web Development Project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Debasish Panda</dc:creator>
  <cp:lastModifiedBy>Debasish Panda</cp:lastModifiedBy>
  <cp:revision>1</cp:revision>
  <dcterms:created xsi:type="dcterms:W3CDTF">2025-07-29T13:26:39Z</dcterms:created>
  <dcterms:modified xsi:type="dcterms:W3CDTF">2025-07-29T13:58:59Z</dcterms:modified>
</cp:coreProperties>
</file>