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70" r:id="rId8"/>
    <p:sldId id="261" r:id="rId9"/>
    <p:sldId id="262" r:id="rId10"/>
    <p:sldId id="271" r:id="rId11"/>
    <p:sldId id="263" r:id="rId12"/>
    <p:sldId id="264" r:id="rId13"/>
    <p:sldId id="272" r:id="rId14"/>
    <p:sldId id="265" r:id="rId15"/>
    <p:sldId id="266" r:id="rId16"/>
    <p:sldId id="267" r:id="rId17"/>
    <p:sldId id="268" r:id="rId18"/>
    <p:sldId id="273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Organize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Organize your notes, schedules and study material which will save your time. </a:t>
            </a:r>
            <a:endParaRPr 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Notes Organizer adding file</a:t>
            </a:r>
            <a:r>
              <a:rPr lang="en-US">
                <a:sym typeface="+mn-ea"/>
              </a:rPr>
              <a:t> </a:t>
            </a:r>
            <a:br>
              <a:rPr lang="en-US"/>
            </a:br>
            <a:endParaRPr lang="en-US"/>
          </a:p>
        </p:txBody>
      </p:sp>
      <p:pic>
        <p:nvPicPr>
          <p:cNvPr id="4" name="Content Placeholder 3" descr="Screenshot (110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2910" y="1174750"/>
            <a:ext cx="880491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Study Link organizer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You visit a fantastic website which have awesome content</a:t>
            </a:r>
            <a:endParaRPr lang="en-US"/>
          </a:p>
          <a:p>
            <a:r>
              <a:rPr lang="en-US"/>
              <a:t>Save the link in the study link organizer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Advantage:</a:t>
            </a:r>
            <a:endParaRPr lang="en-US"/>
          </a:p>
          <a:p>
            <a:pPr>
              <a:buFont typeface="Wingdings" panose="05000000000000000000" charset="0"/>
              <a:buChar char="§"/>
            </a:pPr>
            <a:r>
              <a:rPr lang="en-US"/>
              <a:t>Forget the website name directly open the link in your default browser </a:t>
            </a:r>
            <a:endParaRPr lang="en-US"/>
          </a:p>
          <a:p>
            <a:pPr>
              <a:buFont typeface="Wingdings" panose="05000000000000000000" charset="0"/>
              <a:buChar char="§"/>
            </a:pPr>
            <a:r>
              <a:rPr lang="en-US"/>
              <a:t>No time wasting in finding the website again 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Study Link organizer</a:t>
            </a:r>
            <a:br>
              <a:rPr lang="en-US"/>
            </a:br>
            <a:endParaRPr lang="en-US"/>
          </a:p>
        </p:txBody>
      </p:sp>
      <p:pic>
        <p:nvPicPr>
          <p:cNvPr id="4" name="Content Placeholder 3" descr="Capture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07890" y="2377440"/>
            <a:ext cx="2774950" cy="25463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Study Link organizer adding website link</a:t>
            </a:r>
            <a:br>
              <a:rPr lang="en-US"/>
            </a:br>
            <a:endParaRPr lang="en-US"/>
          </a:p>
        </p:txBody>
      </p:sp>
      <p:pic>
        <p:nvPicPr>
          <p:cNvPr id="4" name="Content Placeholder 3" descr="Screenshot (11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2910" y="1174750"/>
            <a:ext cx="880491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Basic Calculator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 basic calculator on which you can operate binary as well as unary operator</a:t>
            </a:r>
            <a:endParaRPr lang="en-US"/>
          </a:p>
          <a:p>
            <a:r>
              <a:rPr lang="en-US"/>
              <a:t>Binary operation from sum to power of two numbers</a:t>
            </a:r>
            <a:endParaRPr lang="en-US"/>
          </a:p>
          <a:p>
            <a:r>
              <a:rPr lang="en-US"/>
              <a:t>Unary operation from log to trignometry function</a:t>
            </a:r>
            <a:endParaRPr lang="en-US"/>
          </a:p>
          <a:p>
            <a:pPr marL="0" indent="0">
              <a:buNone/>
            </a:pPr>
            <a:r>
              <a:rPr lang="en-US"/>
              <a:t>Advantage:</a:t>
            </a:r>
            <a:endParaRPr lang="en-US"/>
          </a:p>
          <a:p>
            <a:pPr>
              <a:buFont typeface="Wingdings" panose="05000000000000000000" charset="0"/>
              <a:buChar char="§"/>
            </a:pPr>
            <a:r>
              <a:rPr lang="en-US"/>
              <a:t>It will be really handy for quick calculation  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Basic Calculator</a:t>
            </a:r>
            <a:br>
              <a:rPr lang="en-US"/>
            </a:br>
            <a:endParaRPr lang="en-US"/>
          </a:p>
        </p:txBody>
      </p:sp>
      <p:pic>
        <p:nvPicPr>
          <p:cNvPr id="4" name="Content Placeholder 3" descr="Cap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18890" y="2352040"/>
            <a:ext cx="4552950" cy="25971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Activity scheduler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Really hard to remember the activities you had to do, activity scheduler can do it for you</a:t>
            </a:r>
            <a:endParaRPr lang="en-US"/>
          </a:p>
          <a:p>
            <a:r>
              <a:rPr lang="en-US"/>
              <a:t>Give the schedule title, date, time and add to the scheduler</a:t>
            </a:r>
            <a:endParaRPr lang="en-US"/>
          </a:p>
          <a:p>
            <a:pPr marL="0" indent="0">
              <a:buNone/>
            </a:pPr>
            <a:r>
              <a:rPr lang="en-US"/>
              <a:t>Advantages:</a:t>
            </a:r>
            <a:endParaRPr lang="en-US"/>
          </a:p>
          <a:p>
            <a:pPr>
              <a:buFont typeface="Wingdings" panose="05000000000000000000" charset="0"/>
              <a:buChar char="§"/>
            </a:pPr>
            <a:r>
              <a:rPr lang="en-US"/>
              <a:t>You can yourself track your activities</a:t>
            </a:r>
            <a:endParaRPr lang="en-US"/>
          </a:p>
          <a:p>
            <a:pPr>
              <a:buFont typeface="Wingdings" panose="05000000000000000000" charset="0"/>
              <a:buChar char="§"/>
            </a:pPr>
            <a:r>
              <a:rPr lang="en-US"/>
              <a:t>Nothing to remember.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Activity scheduler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4" name="Content Placeholder 3" descr="Capture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07865" y="2491740"/>
            <a:ext cx="3175000" cy="23177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Activity scheduler adding schedule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4" name="Content Placeholder 3" descr="Screenshot (11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2910" y="1174750"/>
            <a:ext cx="880491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Objective: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 this mordern age we communicate a lot through the network known as Internet we download and upload many things</a:t>
            </a:r>
            <a:endParaRPr lang="en-US"/>
          </a:p>
          <a:p>
            <a:r>
              <a:rPr lang="en-US"/>
              <a:t>As we download many things to find the right material is very time taking.</a:t>
            </a:r>
            <a:endParaRPr lang="en-US"/>
          </a:p>
          <a:p>
            <a:r>
              <a:rPr lang="en-US"/>
              <a:t>This software organize all your study material documents, notes and all your study links.</a:t>
            </a:r>
            <a:endParaRPr lang="en-US"/>
          </a:p>
          <a:p>
            <a:r>
              <a:rPr lang="en-US"/>
              <a:t>It is also have a basic calculator and scheduler for   smooth flow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Interface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It is having 5 compoents:</a:t>
            </a:r>
            <a:endParaRPr lang="en-US"/>
          </a:p>
          <a:p>
            <a:r>
              <a:rPr lang="en-US"/>
              <a:t>Study material organizer</a:t>
            </a:r>
            <a:endParaRPr lang="en-US"/>
          </a:p>
          <a:p>
            <a:r>
              <a:rPr lang="en-US"/>
              <a:t>Notes creator and organizer</a:t>
            </a:r>
            <a:endParaRPr lang="en-US"/>
          </a:p>
          <a:p>
            <a:r>
              <a:rPr lang="en-US"/>
              <a:t>Study Link organizer</a:t>
            </a:r>
            <a:endParaRPr lang="en-US"/>
          </a:p>
          <a:p>
            <a:r>
              <a:rPr lang="en-US"/>
              <a:t>Basic Calculator</a:t>
            </a:r>
            <a:endParaRPr lang="en-US"/>
          </a:p>
          <a:p>
            <a:r>
              <a:rPr lang="en-US"/>
              <a:t>Activity scheduler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whole Interface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2910" y="1174750"/>
            <a:ext cx="880491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Study material Organizer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It can store the links of the files</a:t>
            </a:r>
            <a:endParaRPr lang="en-US"/>
          </a:p>
          <a:p>
            <a:r>
              <a:rPr lang="en-US"/>
              <a:t>You can directly open the on clicking on open button</a:t>
            </a:r>
            <a:endParaRPr lang="en-US"/>
          </a:p>
          <a:p>
            <a:r>
              <a:rPr lang="en-US"/>
              <a:t>You can add or remove any file in the list</a:t>
            </a:r>
            <a:endParaRPr lang="en-US"/>
          </a:p>
          <a:p>
            <a:pPr marL="0" indent="0">
              <a:buNone/>
            </a:pPr>
            <a:r>
              <a:rPr lang="en-US"/>
              <a:t>Advantages:</a:t>
            </a:r>
            <a:endParaRPr lang="en-US"/>
          </a:p>
          <a:p>
            <a:pPr>
              <a:buFont typeface="Wingdings" panose="05000000000000000000" charset="0"/>
              <a:buChar char="§"/>
            </a:pPr>
            <a:r>
              <a:rPr lang="en-US"/>
              <a:t>It save your file browsing time</a:t>
            </a:r>
            <a:endParaRPr lang="en-US"/>
          </a:p>
          <a:p>
            <a:pPr>
              <a:buFont typeface="Wingdings" panose="05000000000000000000" charset="0"/>
              <a:buChar char="§"/>
            </a:pPr>
            <a:r>
              <a:rPr lang="en-US"/>
              <a:t>Any type of file can be included 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Study material Organizer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4" name="Content Placeholder 3" descr="Cap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06290" y="2428240"/>
            <a:ext cx="2978150" cy="2444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Study material Organize adding files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4" name="Content Placeholder 3" descr="Screenshot (108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2910" y="1174750"/>
            <a:ext cx="880491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Notes Organizer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If you are reading something interesting and you want to note down something you like </a:t>
            </a:r>
            <a:endParaRPr lang="en-US"/>
          </a:p>
          <a:p>
            <a:r>
              <a:rPr lang="en-US"/>
              <a:t>Create a txt file and write the interesting thing you studied.</a:t>
            </a:r>
            <a:endParaRPr lang="en-US"/>
          </a:p>
          <a:p>
            <a:pPr marL="0" indent="0">
              <a:buNone/>
            </a:pPr>
            <a:r>
              <a:rPr lang="en-US"/>
              <a:t>Advantages:</a:t>
            </a:r>
            <a:endParaRPr lang="en-US"/>
          </a:p>
          <a:p>
            <a:pPr>
              <a:buFont typeface="Wingdings" panose="05000000000000000000" charset="0"/>
              <a:buChar char="§"/>
            </a:pPr>
            <a:r>
              <a:rPr lang="en-US"/>
              <a:t>If you are not having pen and paper this is the best way to write notes.</a:t>
            </a:r>
            <a:endParaRPr lang="en-US"/>
          </a:p>
          <a:p>
            <a:pPr>
              <a:buFont typeface="Wingdings" panose="05000000000000000000" charset="0"/>
              <a:buChar char="§"/>
            </a:pPr>
            <a:r>
              <a:rPr lang="en-US"/>
              <a:t>No overload of storing and finding the note files  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Notes Organizer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4" name="Content Placeholder 3" descr="Capture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14290" y="2386965"/>
            <a:ext cx="1962150" cy="25273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23850" y="382905"/>
            <a:ext cx="309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br>
              <a:rPr lang="en-US">
                <a:sym typeface="+mn-ea"/>
              </a:rPr>
            </a:b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2092</Words>
  <Application>WPS Presentation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Blue Waves</vt:lpstr>
      <vt:lpstr>Project Organize</vt:lpstr>
      <vt:lpstr>Objective:</vt:lpstr>
      <vt:lpstr>Interface</vt:lpstr>
      <vt:lpstr>The whole Interface</vt:lpstr>
      <vt:lpstr>Study material Organizer</vt:lpstr>
      <vt:lpstr>Study material Organizer</vt:lpstr>
      <vt:lpstr>Study material Organize adding files</vt:lpstr>
      <vt:lpstr>Notes Organizer</vt:lpstr>
      <vt:lpstr>Notes Organizer</vt:lpstr>
      <vt:lpstr>Notes Organizer adding file  </vt:lpstr>
      <vt:lpstr>Study Link organizer</vt:lpstr>
      <vt:lpstr>Study Link organizer </vt:lpstr>
      <vt:lpstr>Study Link organizer adding website link </vt:lpstr>
      <vt:lpstr>Basic Calculator</vt:lpstr>
      <vt:lpstr>Basic Calculator </vt:lpstr>
      <vt:lpstr>Activity scheduler </vt:lpstr>
      <vt:lpstr>Activity scheduler</vt:lpstr>
      <vt:lpstr>Activity scheduler adding schedule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Organize</dc:title>
  <dc:creator/>
  <cp:lastModifiedBy>nEW u</cp:lastModifiedBy>
  <cp:revision>20</cp:revision>
  <dcterms:created xsi:type="dcterms:W3CDTF">2019-03-10T03:42:00Z</dcterms:created>
  <dcterms:modified xsi:type="dcterms:W3CDTF">2019-03-10T10:11:38Z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