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67" r:id="rId17"/>
    <p:sldId id="268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Organize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 your notes, schedules and study material which will save your time. 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Notes Organizer adding file</a:t>
            </a:r>
            <a:r>
              <a:rPr lang="en-US">
                <a:sym typeface="+mn-ea"/>
              </a:rPr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Screenshot (11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visit a fantastic website which have awesome content</a:t>
            </a:r>
            <a:endParaRPr lang="en-US"/>
          </a:p>
          <a:p>
            <a:r>
              <a:rPr lang="en-US"/>
              <a:t>Save the link in the study link organizer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Advantage: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Forget the website name directly open the link in you default we browser 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 time wasting in finding the website again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7890" y="2377440"/>
            <a:ext cx="2774950" cy="254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 adding website link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Screenshot (1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Basic Calculator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basic calculator on which you can operate binary as well as unary operator</a:t>
            </a:r>
            <a:endParaRPr lang="en-US"/>
          </a:p>
          <a:p>
            <a:r>
              <a:rPr lang="en-US"/>
              <a:t>Binary operation from sum to power of two numbers</a:t>
            </a:r>
            <a:endParaRPr lang="en-US"/>
          </a:p>
          <a:p>
            <a:r>
              <a:rPr lang="en-US"/>
              <a:t>Unary operation from log to trignometry function</a:t>
            </a:r>
            <a:endParaRPr lang="en-US"/>
          </a:p>
          <a:p>
            <a:pPr marL="0" indent="0">
              <a:buNone/>
            </a:pPr>
            <a:r>
              <a:rPr lang="en-US"/>
              <a:t>Advantage: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It will be really handy for quick calculation 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Basic Calculator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2352040"/>
            <a:ext cx="4552950" cy="259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Really hard to remember the activities you had to do activity scheduler can do it for you</a:t>
            </a:r>
            <a:endParaRPr lang="en-US"/>
          </a:p>
          <a:p>
            <a:r>
              <a:rPr lang="en-US"/>
              <a:t>Give the schedule title, date, time and add to the scheduler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Can trace your activities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Nothing to remember.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7865" y="2491740"/>
            <a:ext cx="317500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 adding schedule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Screenshot (11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Objective: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this mordern age we communicate a lot through the network known as Internet we download and upload many things</a:t>
            </a:r>
            <a:endParaRPr lang="en-US"/>
          </a:p>
          <a:p>
            <a:r>
              <a:rPr lang="en-US"/>
              <a:t>As we download many things to find the right material is very time taking.</a:t>
            </a:r>
            <a:endParaRPr lang="en-US"/>
          </a:p>
          <a:p>
            <a:r>
              <a:rPr lang="en-US"/>
              <a:t>This software organize your all the study material documents, notes and all your study links.</a:t>
            </a:r>
            <a:endParaRPr lang="en-US"/>
          </a:p>
          <a:p>
            <a:r>
              <a:rPr lang="en-US"/>
              <a:t>It is also have a basic calculator and scheduler for   smooth flow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having 5 compoents:</a:t>
            </a:r>
            <a:endParaRPr lang="en-US"/>
          </a:p>
          <a:p>
            <a:r>
              <a:rPr lang="en-US"/>
              <a:t>Study material organizer</a:t>
            </a:r>
            <a:endParaRPr lang="en-US"/>
          </a:p>
          <a:p>
            <a:r>
              <a:rPr lang="en-US"/>
              <a:t>Notes creator and organizer</a:t>
            </a:r>
            <a:endParaRPr lang="en-US"/>
          </a:p>
          <a:p>
            <a:r>
              <a:rPr lang="en-US"/>
              <a:t>Study Link organizer</a:t>
            </a:r>
            <a:endParaRPr lang="en-US"/>
          </a:p>
          <a:p>
            <a:r>
              <a:rPr lang="en-US"/>
              <a:t>Basic Calculator</a:t>
            </a:r>
            <a:endParaRPr lang="en-US"/>
          </a:p>
          <a:p>
            <a:r>
              <a:rPr lang="en-US"/>
              <a:t>Activity scheduler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whole Interface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 material Organizer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can store the links of the files</a:t>
            </a:r>
            <a:endParaRPr lang="en-US"/>
          </a:p>
          <a:p>
            <a:r>
              <a:rPr lang="en-US"/>
              <a:t>You can directly open the on clicking on open button</a:t>
            </a:r>
            <a:endParaRPr lang="en-US"/>
          </a:p>
          <a:p>
            <a:r>
              <a:rPr lang="en-US"/>
              <a:t>You can add or remove any file in the list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It save your file browsing time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Any type of file can be included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material Organizer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6290" y="2428240"/>
            <a:ext cx="297815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material Organize adding files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Screenshot (10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Notes Organizer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you are reading some interesting material and you want to note something you like </a:t>
            </a:r>
            <a:endParaRPr lang="en-US"/>
          </a:p>
          <a:p>
            <a:r>
              <a:rPr lang="en-US"/>
              <a:t>Create a txt file and write the intresting thing you studied.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If you are not having pen and paper this is the best way to write notes.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 overload of storing and finding the note files 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Notes Organizer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4290" y="2386965"/>
            <a:ext cx="1962150" cy="2527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3850" y="38290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br>
              <a:rPr lang="en-US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Presentation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Organize</dc:title>
  <dc:creator/>
  <cp:lastModifiedBy>nEW u</cp:lastModifiedBy>
  <cp:revision>19</cp:revision>
  <dcterms:created xsi:type="dcterms:W3CDTF">2019-03-10T03:42:52Z</dcterms:created>
  <dcterms:modified xsi:type="dcterms:W3CDTF">2019-03-10T09:17:19Z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