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024" r:id="rId2"/>
    <p:sldId id="4038" r:id="rId3"/>
    <p:sldId id="4051" r:id="rId4"/>
    <p:sldId id="4071" r:id="rId5"/>
    <p:sldId id="4073" r:id="rId6"/>
    <p:sldId id="4053" r:id="rId7"/>
    <p:sldId id="4072" r:id="rId8"/>
    <p:sldId id="407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14" autoAdjust="0"/>
    <p:restoredTop sz="95850" autoAdjust="0"/>
  </p:normalViewPr>
  <p:slideViewPr>
    <p:cSldViewPr snapToGrid="0" snapToObjects="1">
      <p:cViewPr varScale="1">
        <p:scale>
          <a:sx n="41" d="100"/>
          <a:sy n="41" d="100"/>
        </p:scale>
        <p:origin x="-648" y="-115"/>
      </p:cViewPr>
      <p:guideLst>
        <p:guide orient="horz" pos="4320"/>
        <p:guide orient="horz" pos="6984"/>
        <p:guide pos="14470"/>
        <p:guide pos="7678"/>
        <p:guide pos="12526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33649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A323DD19-BB7A-F044-9515-B3E17AA5A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33649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4615F24A-269E-6842-978A-0367083ACD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33649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A0A0F924-302C-1D46-9788-8892FDE642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4904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xmlns="" id="{3816E90C-55C9-E94D-8C40-4DCCFAC6D6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14904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A7D603A9-1AEA-924C-883F-D2849372F30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4904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755AD869-6048-4942-834A-91DE87AC3D3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296159" y="5117041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14610B42-47CA-D34D-8F26-8CDBF4B757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296159" y="7360617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EEFCCC6B-796E-DF45-9133-E5C6D46D55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296159" y="9604193"/>
            <a:ext cx="4547842" cy="1528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BD810DC2-B296-3747-AAFD-346CD1D57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54588" y="3987774"/>
            <a:ext cx="10613272" cy="817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5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BD810DC2-B296-3747-AAFD-346CD1D57E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54378" y="3690768"/>
            <a:ext cx="9971384" cy="5834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25762" y="3690768"/>
            <a:ext cx="9971384" cy="5834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751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309786" y="3987774"/>
            <a:ext cx="10613271" cy="817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5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279124" y="3970773"/>
            <a:ext cx="6432135" cy="11351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26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813" y="3847469"/>
            <a:ext cx="8255596" cy="11124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58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1D3EF682-377F-634E-AE29-800AF8A01B9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24372775" cy="7796160"/>
          </a:xfrm>
          <a:custGeom>
            <a:avLst/>
            <a:gdLst>
              <a:gd name="connsiteX0" fmla="*/ 0 w 24372775"/>
              <a:gd name="connsiteY0" fmla="*/ 0 h 7781596"/>
              <a:gd name="connsiteX1" fmla="*/ 24372775 w 24372775"/>
              <a:gd name="connsiteY1" fmla="*/ 0 h 7781596"/>
              <a:gd name="connsiteX2" fmla="*/ 24372775 w 24372775"/>
              <a:gd name="connsiteY2" fmla="*/ 7781596 h 7781596"/>
              <a:gd name="connsiteX3" fmla="*/ 0 w 24372775"/>
              <a:gd name="connsiteY3" fmla="*/ 7781596 h 7781596"/>
              <a:gd name="connsiteX4" fmla="*/ 0 w 24372775"/>
              <a:gd name="connsiteY4" fmla="*/ 0 h 7781596"/>
              <a:gd name="connsiteX0" fmla="*/ 0 w 24525176"/>
              <a:gd name="connsiteY0" fmla="*/ 0 h 7781596"/>
              <a:gd name="connsiteX1" fmla="*/ 24372775 w 24525176"/>
              <a:gd name="connsiteY1" fmla="*/ 0 h 7781596"/>
              <a:gd name="connsiteX2" fmla="*/ 24525176 w 24525176"/>
              <a:gd name="connsiteY2" fmla="*/ 2574596 h 7781596"/>
              <a:gd name="connsiteX3" fmla="*/ 0 w 24525176"/>
              <a:gd name="connsiteY3" fmla="*/ 7781596 h 7781596"/>
              <a:gd name="connsiteX4" fmla="*/ 0 w 245251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0 w 24372776"/>
              <a:gd name="connsiteY3" fmla="*/ 7781596 h 7781596"/>
              <a:gd name="connsiteX4" fmla="*/ 0 w 24372776"/>
              <a:gd name="connsiteY4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1887199 w 24372776"/>
              <a:gd name="connsiteY3" fmla="*/ 61721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781596"/>
              <a:gd name="connsiteX1" fmla="*/ 24372775 w 24372776"/>
              <a:gd name="connsiteY1" fmla="*/ 0 h 7781596"/>
              <a:gd name="connsiteX2" fmla="*/ 24372776 w 24372776"/>
              <a:gd name="connsiteY2" fmla="*/ 4479596 h 7781596"/>
              <a:gd name="connsiteX3" fmla="*/ 12268199 w 24372776"/>
              <a:gd name="connsiteY3" fmla="*/ 6603999 h 7781596"/>
              <a:gd name="connsiteX4" fmla="*/ 0 w 24372776"/>
              <a:gd name="connsiteY4" fmla="*/ 7781596 h 7781596"/>
              <a:gd name="connsiteX5" fmla="*/ 0 w 24372776"/>
              <a:gd name="connsiteY5" fmla="*/ 0 h 7781596"/>
              <a:gd name="connsiteX0" fmla="*/ 0 w 24372776"/>
              <a:gd name="connsiteY0" fmla="*/ 0 h 7838597"/>
              <a:gd name="connsiteX1" fmla="*/ 24372775 w 24372776"/>
              <a:gd name="connsiteY1" fmla="*/ 0 h 7838597"/>
              <a:gd name="connsiteX2" fmla="*/ 24372776 w 24372776"/>
              <a:gd name="connsiteY2" fmla="*/ 4479596 h 7838597"/>
              <a:gd name="connsiteX3" fmla="*/ 12268199 w 24372776"/>
              <a:gd name="connsiteY3" fmla="*/ 6603999 h 7838597"/>
              <a:gd name="connsiteX4" fmla="*/ 0 w 24372776"/>
              <a:gd name="connsiteY4" fmla="*/ 7781596 h 7838597"/>
              <a:gd name="connsiteX5" fmla="*/ 0 w 24372776"/>
              <a:gd name="connsiteY5" fmla="*/ 0 h 7838597"/>
              <a:gd name="connsiteX0" fmla="*/ 0 w 24372776"/>
              <a:gd name="connsiteY0" fmla="*/ 0 h 7850759"/>
              <a:gd name="connsiteX1" fmla="*/ 24372775 w 24372776"/>
              <a:gd name="connsiteY1" fmla="*/ 0 h 7850759"/>
              <a:gd name="connsiteX2" fmla="*/ 24372776 w 24372776"/>
              <a:gd name="connsiteY2" fmla="*/ 4479596 h 7850759"/>
              <a:gd name="connsiteX3" fmla="*/ 12268199 w 24372776"/>
              <a:gd name="connsiteY3" fmla="*/ 6603999 h 7850759"/>
              <a:gd name="connsiteX4" fmla="*/ 0 w 24372776"/>
              <a:gd name="connsiteY4" fmla="*/ 7781596 h 7850759"/>
              <a:gd name="connsiteX5" fmla="*/ 0 w 24372776"/>
              <a:gd name="connsiteY5" fmla="*/ 0 h 7850759"/>
              <a:gd name="connsiteX0" fmla="*/ 0 w 24372776"/>
              <a:gd name="connsiteY0" fmla="*/ 0 h 6858706"/>
              <a:gd name="connsiteX1" fmla="*/ 24372775 w 24372776"/>
              <a:gd name="connsiteY1" fmla="*/ 0 h 6858706"/>
              <a:gd name="connsiteX2" fmla="*/ 24372776 w 24372776"/>
              <a:gd name="connsiteY2" fmla="*/ 4479596 h 6858706"/>
              <a:gd name="connsiteX3" fmla="*/ 12268199 w 24372776"/>
              <a:gd name="connsiteY3" fmla="*/ 6603999 h 6858706"/>
              <a:gd name="connsiteX4" fmla="*/ 0 w 24372776"/>
              <a:gd name="connsiteY4" fmla="*/ 6181396 h 6858706"/>
              <a:gd name="connsiteX5" fmla="*/ 0 w 24372776"/>
              <a:gd name="connsiteY5" fmla="*/ 0 h 6858706"/>
              <a:gd name="connsiteX0" fmla="*/ 0 w 24372776"/>
              <a:gd name="connsiteY0" fmla="*/ 0 h 7415761"/>
              <a:gd name="connsiteX1" fmla="*/ 24372775 w 24372776"/>
              <a:gd name="connsiteY1" fmla="*/ 0 h 7415761"/>
              <a:gd name="connsiteX2" fmla="*/ 24372776 w 24372776"/>
              <a:gd name="connsiteY2" fmla="*/ 4479596 h 7415761"/>
              <a:gd name="connsiteX3" fmla="*/ 12268199 w 24372776"/>
              <a:gd name="connsiteY3" fmla="*/ 6603999 h 7415761"/>
              <a:gd name="connsiteX4" fmla="*/ 0 w 24372776"/>
              <a:gd name="connsiteY4" fmla="*/ 7298996 h 7415761"/>
              <a:gd name="connsiteX5" fmla="*/ 0 w 24372776"/>
              <a:gd name="connsiteY5" fmla="*/ 0 h 7415761"/>
              <a:gd name="connsiteX0" fmla="*/ 0 w 24372776"/>
              <a:gd name="connsiteY0" fmla="*/ 0 h 7814883"/>
              <a:gd name="connsiteX1" fmla="*/ 24372775 w 24372776"/>
              <a:gd name="connsiteY1" fmla="*/ 0 h 7814883"/>
              <a:gd name="connsiteX2" fmla="*/ 24372776 w 24372776"/>
              <a:gd name="connsiteY2" fmla="*/ 4479596 h 7814883"/>
              <a:gd name="connsiteX3" fmla="*/ 12268199 w 24372776"/>
              <a:gd name="connsiteY3" fmla="*/ 6603999 h 7814883"/>
              <a:gd name="connsiteX4" fmla="*/ 0 w 24372776"/>
              <a:gd name="connsiteY4" fmla="*/ 7298996 h 7814883"/>
              <a:gd name="connsiteX5" fmla="*/ 0 w 24372776"/>
              <a:gd name="connsiteY5" fmla="*/ 0 h 781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834883"/>
              <a:gd name="connsiteX1" fmla="*/ 24372775 w 24372776"/>
              <a:gd name="connsiteY1" fmla="*/ 0 h 7834883"/>
              <a:gd name="connsiteX2" fmla="*/ 24372776 w 24372776"/>
              <a:gd name="connsiteY2" fmla="*/ 4479596 h 7834883"/>
              <a:gd name="connsiteX3" fmla="*/ 12268199 w 24372776"/>
              <a:gd name="connsiteY3" fmla="*/ 6603999 h 7834883"/>
              <a:gd name="connsiteX4" fmla="*/ 0 w 24372776"/>
              <a:gd name="connsiteY4" fmla="*/ 7298996 h 7834883"/>
              <a:gd name="connsiteX5" fmla="*/ 0 w 24372776"/>
              <a:gd name="connsiteY5" fmla="*/ 0 h 7834883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479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6"/>
              <a:gd name="connsiteY0" fmla="*/ 0 h 7796160"/>
              <a:gd name="connsiteX1" fmla="*/ 24372775 w 24372776"/>
              <a:gd name="connsiteY1" fmla="*/ 0 h 7796160"/>
              <a:gd name="connsiteX2" fmla="*/ 24372776 w 24372776"/>
              <a:gd name="connsiteY2" fmla="*/ 4225596 h 7796160"/>
              <a:gd name="connsiteX3" fmla="*/ 12903199 w 24372776"/>
              <a:gd name="connsiteY3" fmla="*/ 6426199 h 7796160"/>
              <a:gd name="connsiteX4" fmla="*/ 0 w 24372776"/>
              <a:gd name="connsiteY4" fmla="*/ 7298996 h 7796160"/>
              <a:gd name="connsiteX5" fmla="*/ 0 w 24372776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  <a:gd name="connsiteX0" fmla="*/ 0 w 24372775"/>
              <a:gd name="connsiteY0" fmla="*/ 0 h 7796160"/>
              <a:gd name="connsiteX1" fmla="*/ 24372775 w 24372775"/>
              <a:gd name="connsiteY1" fmla="*/ 0 h 7796160"/>
              <a:gd name="connsiteX2" fmla="*/ 24347376 w 24372775"/>
              <a:gd name="connsiteY2" fmla="*/ 4428796 h 7796160"/>
              <a:gd name="connsiteX3" fmla="*/ 12903199 w 24372775"/>
              <a:gd name="connsiteY3" fmla="*/ 6426199 h 7796160"/>
              <a:gd name="connsiteX4" fmla="*/ 0 w 24372775"/>
              <a:gd name="connsiteY4" fmla="*/ 7298996 h 7796160"/>
              <a:gd name="connsiteX5" fmla="*/ 0 w 24372775"/>
              <a:gd name="connsiteY5" fmla="*/ 0 h 77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72775" h="7796160">
                <a:moveTo>
                  <a:pt x="0" y="0"/>
                </a:moveTo>
                <a:lnTo>
                  <a:pt x="24372775" y="0"/>
                </a:lnTo>
                <a:cubicBezTo>
                  <a:pt x="24372775" y="1493199"/>
                  <a:pt x="24347376" y="2935597"/>
                  <a:pt x="24347376" y="4428796"/>
                </a:cubicBezTo>
                <a:cubicBezTo>
                  <a:pt x="18458316" y="4654330"/>
                  <a:pt x="18665258" y="5032265"/>
                  <a:pt x="12903199" y="6426199"/>
                </a:cubicBezTo>
                <a:cubicBezTo>
                  <a:pt x="9778999" y="7174331"/>
                  <a:pt x="6858000" y="8532064"/>
                  <a:pt x="0" y="72989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510751" y="2640259"/>
            <a:ext cx="13013023" cy="8153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22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A90863E9-00A1-8C44-929E-63566C0CC3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24377645" cy="9829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21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563034B7-A3BD-C84F-A4F4-6D348B0CC0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225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429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563034B7-A3BD-C84F-A4F4-6D348B0CC0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225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5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70350DDF-7A48-C048-B201-28673C3A2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5783579"/>
            <a:ext cx="24949152" cy="8237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xmlns="" id="{70350DDF-7A48-C048-B201-28673C3A2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152727" y="1"/>
            <a:ext cx="7224923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8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77E32C3C-C000-B845-898A-C52C8EC759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792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D0F3E95E-3D63-3F40-8808-C2D70C1A19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03552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A166E673-353F-384C-B3D5-2A7A7D096E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38438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402D895D-3A3C-2640-8618-27E6D551BE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173324" y="4420124"/>
            <a:ext cx="3182804" cy="31827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7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14325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087947F3-B3ED-0741-ABB5-7C52F1D27E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5168" y="0"/>
            <a:ext cx="12182482" cy="12185648"/>
          </a:xfrm>
          <a:custGeom>
            <a:avLst/>
            <a:gdLst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12185648 h 12185648"/>
              <a:gd name="connsiteX4" fmla="*/ 0 w 12182482"/>
              <a:gd name="connsiteY4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  <a:gd name="connsiteX0" fmla="*/ 0 w 12182482"/>
              <a:gd name="connsiteY0" fmla="*/ 0 h 12185648"/>
              <a:gd name="connsiteX1" fmla="*/ 12182482 w 12182482"/>
              <a:gd name="connsiteY1" fmla="*/ 0 h 12185648"/>
              <a:gd name="connsiteX2" fmla="*/ 12182482 w 12182482"/>
              <a:gd name="connsiteY2" fmla="*/ 12185648 h 12185648"/>
              <a:gd name="connsiteX3" fmla="*/ 0 w 12182482"/>
              <a:gd name="connsiteY3" fmla="*/ 0 h 121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2482" h="12185648">
                <a:moveTo>
                  <a:pt x="0" y="0"/>
                </a:moveTo>
                <a:lnTo>
                  <a:pt x="12182482" y="0"/>
                </a:lnTo>
                <a:lnTo>
                  <a:pt x="12182482" y="12185648"/>
                </a:lnTo>
                <a:cubicBezTo>
                  <a:pt x="8096255" y="11959165"/>
                  <a:pt x="555627" y="1031028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5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85751" y="-304799"/>
            <a:ext cx="24949152" cy="9471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369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B39DFA6E-7010-754A-9BFA-6D8CD41418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94003" y="4341494"/>
            <a:ext cx="11959962" cy="76533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0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2018EA-9246-574F-891A-34435429C936}"/>
              </a:ext>
            </a:extLst>
          </p:cNvPr>
          <p:cNvSpPr/>
          <p:nvPr/>
        </p:nvSpPr>
        <p:spPr>
          <a:xfrm rot="10800000" flipV="1">
            <a:off x="-2" y="0"/>
            <a:ext cx="24377649" cy="119481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xmlns="" id="{0F0695AD-9AFA-DE4C-B8CF-54BF7FC14E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9" y="2072824"/>
            <a:ext cx="24376230" cy="11643176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167FB92B-D2FA-744D-9DEE-ED4EE02E5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" y="5689600"/>
            <a:ext cx="24377651" cy="8026400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4" h="1678">
                <a:moveTo>
                  <a:pt x="2455" y="152"/>
                </a:moveTo>
                <a:lnTo>
                  <a:pt x="2455" y="152"/>
                </a:lnTo>
                <a:cubicBezTo>
                  <a:pt x="1478" y="466"/>
                  <a:pt x="850" y="1303"/>
                  <a:pt x="0" y="1303"/>
                </a:cubicBezTo>
                <a:lnTo>
                  <a:pt x="0" y="1677"/>
                </a:lnTo>
                <a:lnTo>
                  <a:pt x="4043" y="1677"/>
                </a:lnTo>
                <a:lnTo>
                  <a:pt x="4043" y="161"/>
                </a:lnTo>
                <a:lnTo>
                  <a:pt x="4043" y="161"/>
                </a:lnTo>
                <a:cubicBezTo>
                  <a:pt x="3708" y="31"/>
                  <a:pt x="2934" y="0"/>
                  <a:pt x="2455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78347F-0354-514B-B196-2FC5ABB6413D}"/>
              </a:ext>
            </a:extLst>
          </p:cNvPr>
          <p:cNvSpPr txBox="1"/>
          <p:nvPr/>
        </p:nvSpPr>
        <p:spPr>
          <a:xfrm>
            <a:off x="1566763" y="9213711"/>
            <a:ext cx="1239512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chemeClr val="bg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HANGMAN GAME</a:t>
            </a:r>
            <a:endParaRPr lang="en-US" sz="11500" dirty="0">
              <a:solidFill>
                <a:schemeClr val="bg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C9638FF-6EB7-D044-8B16-62390D9A06E5}"/>
              </a:ext>
            </a:extLst>
          </p:cNvPr>
          <p:cNvGrpSpPr/>
          <p:nvPr/>
        </p:nvGrpSpPr>
        <p:grpSpPr>
          <a:xfrm>
            <a:off x="1566763" y="7464490"/>
            <a:ext cx="7334641" cy="1470073"/>
            <a:chOff x="5865007" y="3945789"/>
            <a:chExt cx="6619352" cy="94022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xmlns="" id="{8F3ED735-2863-904F-8260-35E4CECB5EF8}"/>
                </a:ext>
              </a:extLst>
            </p:cNvPr>
            <p:cNvSpPr/>
            <p:nvPr/>
          </p:nvSpPr>
          <p:spPr>
            <a:xfrm>
              <a:off x="5865007" y="3945789"/>
              <a:ext cx="6619352" cy="94022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8AC76C4-F88F-1740-9927-94ADF16F0D65}"/>
                </a:ext>
              </a:extLst>
            </p:cNvPr>
            <p:cNvSpPr txBox="1"/>
            <p:nvPr/>
          </p:nvSpPr>
          <p:spPr>
            <a:xfrm>
              <a:off x="6376483" y="4154290"/>
              <a:ext cx="5341395" cy="492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400" spc="300" dirty="0" smtClean="0">
                  <a:solidFill>
                    <a:schemeClr val="bg2">
                      <a:lumMod val="75000"/>
                    </a:schemeClr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GAME APPLICATION</a:t>
              </a:r>
              <a:endParaRPr lang="en-US" sz="4400" spc="300" dirty="0">
                <a:solidFill>
                  <a:schemeClr val="bg2">
                    <a:lumMod val="7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31148B-AAE6-BF40-B150-DEA9FBF16B74}"/>
              </a:ext>
            </a:extLst>
          </p:cNvPr>
          <p:cNvGrpSpPr/>
          <p:nvPr/>
        </p:nvGrpSpPr>
        <p:grpSpPr>
          <a:xfrm>
            <a:off x="13961884" y="665373"/>
            <a:ext cx="9853909" cy="2293438"/>
            <a:chOff x="5487580" y="4154290"/>
            <a:chExt cx="6619352" cy="15934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xmlns="" id="{4DAE14CE-DFAC-674B-8533-78A8A6C98BAD}"/>
                </a:ext>
              </a:extLst>
            </p:cNvPr>
            <p:cNvSpPr/>
            <p:nvPr/>
          </p:nvSpPr>
          <p:spPr>
            <a:xfrm>
              <a:off x="5487580" y="4154290"/>
              <a:ext cx="6619352" cy="159349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81E0CF7-5CDC-2144-A03A-AAC2D1E4CDA0}"/>
                </a:ext>
              </a:extLst>
            </p:cNvPr>
            <p:cNvSpPr txBox="1"/>
            <p:nvPr/>
          </p:nvSpPr>
          <p:spPr>
            <a:xfrm>
              <a:off x="6326339" y="4154387"/>
              <a:ext cx="5292944" cy="1090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3200" b="1" spc="300" dirty="0" smtClean="0">
                <a:solidFill>
                  <a:schemeClr val="bg2">
                    <a:lumMod val="7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  <a:p>
              <a:r>
                <a:rPr lang="en-IN" sz="3200" b="1" spc="300" dirty="0" smtClean="0">
                  <a:solidFill>
                    <a:schemeClr val="bg2">
                      <a:lumMod val="75000"/>
                    </a:schemeClr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BY:</a:t>
              </a:r>
            </a:p>
            <a:p>
              <a:r>
                <a:rPr lang="en-IN" sz="3200" b="1" spc="300" dirty="0" smtClean="0">
                  <a:solidFill>
                    <a:schemeClr val="bg2">
                      <a:lumMod val="75000"/>
                    </a:schemeClr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DEBASMITA SAHU (2320520037</a:t>
              </a:r>
              <a:r>
                <a:rPr lang="en-IN" sz="3200" b="1" spc="300" dirty="0" smtClean="0">
                  <a:solidFill>
                    <a:schemeClr val="bg2">
                      <a:lumMod val="75000"/>
                    </a:schemeClr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)</a:t>
              </a:r>
              <a:endParaRPr lang="en-IN" sz="3200" b="1" spc="300" dirty="0" smtClean="0">
                <a:solidFill>
                  <a:schemeClr val="bg2">
                    <a:lumMod val="75000"/>
                  </a:schemeClr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430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444533-DB79-BA45-90AE-A806B4D613DE}"/>
              </a:ext>
            </a:extLst>
          </p:cNvPr>
          <p:cNvGrpSpPr/>
          <p:nvPr/>
        </p:nvGrpSpPr>
        <p:grpSpPr>
          <a:xfrm>
            <a:off x="4920706" y="1031103"/>
            <a:ext cx="14685526" cy="1160353"/>
            <a:chOff x="7840462" y="633855"/>
            <a:chExt cx="14685526" cy="11603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0BAB834-84FA-3A4B-9D99-444FCB5FA429}"/>
                </a:ext>
              </a:extLst>
            </p:cNvPr>
            <p:cNvSpPr txBox="1"/>
            <p:nvPr/>
          </p:nvSpPr>
          <p:spPr>
            <a:xfrm>
              <a:off x="7840462" y="778545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dirty="0" smtClean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INTRODUCTION</a:t>
              </a:r>
              <a:endPara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51489D2A-20D5-804A-AA04-1A71D641F9D7}"/>
              </a:ext>
            </a:extLst>
          </p:cNvPr>
          <p:cNvSpPr/>
          <p:nvPr/>
        </p:nvSpPr>
        <p:spPr>
          <a:xfrm>
            <a:off x="9370789" y="2359667"/>
            <a:ext cx="5744803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E14F74B-DE37-1441-9E9B-179C400D0DDD}"/>
              </a:ext>
            </a:extLst>
          </p:cNvPr>
          <p:cNvGrpSpPr/>
          <p:nvPr/>
        </p:nvGrpSpPr>
        <p:grpSpPr>
          <a:xfrm>
            <a:off x="1804055" y="3742000"/>
            <a:ext cx="9704278" cy="8762930"/>
            <a:chOff x="13706310" y="4241479"/>
            <a:chExt cx="8349703" cy="75397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5FECFD52-95A1-2F48-AEB1-51C71EBEA9F7}"/>
                </a:ext>
              </a:extLst>
            </p:cNvPr>
            <p:cNvSpPr/>
            <p:nvPr/>
          </p:nvSpPr>
          <p:spPr>
            <a:xfrm>
              <a:off x="13706310" y="7119582"/>
              <a:ext cx="4661655" cy="4661652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11D971DC-AE7E-8649-A8FE-63F3367B7C31}"/>
                </a:ext>
              </a:extLst>
            </p:cNvPr>
            <p:cNvSpPr/>
            <p:nvPr/>
          </p:nvSpPr>
          <p:spPr>
            <a:xfrm>
              <a:off x="15555184" y="4241479"/>
              <a:ext cx="4661655" cy="4661652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E68EF92A-A3C8-594C-B6D9-623E177AC956}"/>
                </a:ext>
              </a:extLst>
            </p:cNvPr>
            <p:cNvSpPr/>
            <p:nvPr/>
          </p:nvSpPr>
          <p:spPr>
            <a:xfrm>
              <a:off x="17394358" y="7119582"/>
              <a:ext cx="4661655" cy="4661652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194B658-3022-CF41-92F7-CE50B303411C}"/>
              </a:ext>
            </a:extLst>
          </p:cNvPr>
          <p:cNvSpPr/>
          <p:nvPr/>
        </p:nvSpPr>
        <p:spPr>
          <a:xfrm>
            <a:off x="12462036" y="3531516"/>
            <a:ext cx="1656486" cy="1656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6666D45-B4AE-A044-AEC9-90F01B5D8DDD}"/>
              </a:ext>
            </a:extLst>
          </p:cNvPr>
          <p:cNvSpPr txBox="1"/>
          <p:nvPr/>
        </p:nvSpPr>
        <p:spPr>
          <a:xfrm>
            <a:off x="14711784" y="4012163"/>
            <a:ext cx="7488586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IN" sz="4000" dirty="0" smtClean="0"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It’s a simple hangman game.</a:t>
            </a:r>
            <a:endParaRPr lang="en-US" sz="40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B7122FA6-3D6E-5A4A-98DC-70CC42B2E0D9}"/>
              </a:ext>
            </a:extLst>
          </p:cNvPr>
          <p:cNvSpPr/>
          <p:nvPr/>
        </p:nvSpPr>
        <p:spPr>
          <a:xfrm>
            <a:off x="12574002" y="5978634"/>
            <a:ext cx="1656486" cy="1656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3BA10FA-A8A1-6D47-8AFD-8BDAC16F5A9A}"/>
              </a:ext>
            </a:extLst>
          </p:cNvPr>
          <p:cNvSpPr txBox="1"/>
          <p:nvPr/>
        </p:nvSpPr>
        <p:spPr>
          <a:xfrm>
            <a:off x="14711784" y="5598367"/>
            <a:ext cx="7488586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40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player has to guess the letter in the word. If you get a wrong word, a body part will be added  to the hangman.</a:t>
            </a:r>
            <a:endParaRPr lang="en-US" sz="40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4A22D8BD-9A48-3149-A574-DC58881BF456}"/>
              </a:ext>
            </a:extLst>
          </p:cNvPr>
          <p:cNvSpPr/>
          <p:nvPr/>
        </p:nvSpPr>
        <p:spPr>
          <a:xfrm>
            <a:off x="12667307" y="8480159"/>
            <a:ext cx="1656486" cy="16564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076C52F-A782-E547-954A-B78B205204AA}"/>
              </a:ext>
            </a:extLst>
          </p:cNvPr>
          <p:cNvSpPr txBox="1"/>
          <p:nvPr/>
        </p:nvSpPr>
        <p:spPr>
          <a:xfrm>
            <a:off x="14711784" y="8562312"/>
            <a:ext cx="7488586" cy="395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IN" sz="4000" dirty="0" smtClean="0"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The player can view “How to play” by clicking on “How to play” button. </a:t>
            </a:r>
          </a:p>
          <a:p>
            <a:pPr>
              <a:lnSpc>
                <a:spcPts val="4299"/>
              </a:lnSpc>
            </a:pPr>
            <a:endParaRPr lang="en-IN" sz="4000" dirty="0" smtClean="0">
              <a:latin typeface="Lato Light" panose="020F0502020204030203" pitchFamily="34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>
              <a:lnSpc>
                <a:spcPts val="4299"/>
              </a:lnSpc>
            </a:pPr>
            <a:r>
              <a:rPr lang="en-IN" sz="4000" dirty="0" smtClean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The hangman body will be displayed as an image.</a:t>
            </a:r>
            <a:endParaRPr lang="en-IN" sz="40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>
              <a:lnSpc>
                <a:spcPts val="4299"/>
              </a:lnSpc>
            </a:pPr>
            <a:endParaRPr lang="en-IN" sz="4000" dirty="0" smtClean="0">
              <a:latin typeface="Lato Light" panose="020F0502020204030203" pitchFamily="34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194B658-3022-CF41-92F7-CE50B303411C}"/>
              </a:ext>
            </a:extLst>
          </p:cNvPr>
          <p:cNvSpPr/>
          <p:nvPr/>
        </p:nvSpPr>
        <p:spPr>
          <a:xfrm>
            <a:off x="12667307" y="10940012"/>
            <a:ext cx="1656486" cy="1656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AutoShape 2" descr="Hangman Game in C++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Hangman Game in C++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Get Hangman Mobile - Microsoft St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Hang Man Game Photos and Images | Shutter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2" y="5978634"/>
            <a:ext cx="5417917" cy="6526295"/>
          </a:xfrm>
          <a:prstGeom prst="rect">
            <a:avLst/>
          </a:prstGeom>
          <a:noFill/>
        </p:spPr>
      </p:pic>
      <p:pic>
        <p:nvPicPr>
          <p:cNvPr id="5130" name="Picture 10" descr="Hangman png images | PNGEg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3" y="5978633"/>
            <a:ext cx="5417916" cy="6526295"/>
          </a:xfrm>
          <a:prstGeom prst="rect">
            <a:avLst/>
          </a:prstGeom>
          <a:noFill/>
        </p:spPr>
      </p:pic>
      <p:pic>
        <p:nvPicPr>
          <p:cNvPr id="5132" name="Picture 12" descr="Hang Man Game Photos and Images | Shuttersto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72" y="5978634"/>
            <a:ext cx="5417917" cy="6526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261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444533-DB79-BA45-90AE-A806B4D613DE}"/>
              </a:ext>
            </a:extLst>
          </p:cNvPr>
          <p:cNvGrpSpPr/>
          <p:nvPr/>
        </p:nvGrpSpPr>
        <p:grpSpPr>
          <a:xfrm>
            <a:off x="4920706" y="1031103"/>
            <a:ext cx="14685526" cy="1015663"/>
            <a:chOff x="7840462" y="633855"/>
            <a:chExt cx="14685526" cy="1015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0BAB834-84FA-3A4B-9D99-444FCB5FA429}"/>
                </a:ext>
              </a:extLst>
            </p:cNvPr>
            <p:cNvSpPr txBox="1"/>
            <p:nvPr/>
          </p:nvSpPr>
          <p:spPr>
            <a:xfrm>
              <a:off x="7840462" y="633855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dirty="0" smtClean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MODULES</a:t>
              </a:r>
              <a:endPara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51489D2A-20D5-804A-AA04-1A71D641F9D7}"/>
              </a:ext>
            </a:extLst>
          </p:cNvPr>
          <p:cNvSpPr/>
          <p:nvPr/>
        </p:nvSpPr>
        <p:spPr>
          <a:xfrm>
            <a:off x="10543592" y="2135735"/>
            <a:ext cx="3415004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13D6EA1-FE58-A74A-BD7F-5E925B2C11EE}"/>
              </a:ext>
            </a:extLst>
          </p:cNvPr>
          <p:cNvSpPr/>
          <p:nvPr/>
        </p:nvSpPr>
        <p:spPr>
          <a:xfrm>
            <a:off x="1323686" y="3184512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B008764-B93E-674F-B360-6FFE00E50B64}"/>
              </a:ext>
            </a:extLst>
          </p:cNvPr>
          <p:cNvSpPr/>
          <p:nvPr/>
        </p:nvSpPr>
        <p:spPr>
          <a:xfrm>
            <a:off x="1323686" y="7544952"/>
            <a:ext cx="2173260" cy="21732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35D3CCF9-ED4D-6944-AA3B-F7F9BC41D4E0}"/>
              </a:ext>
            </a:extLst>
          </p:cNvPr>
          <p:cNvSpPr/>
          <p:nvPr/>
        </p:nvSpPr>
        <p:spPr>
          <a:xfrm>
            <a:off x="1323686" y="5383393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xmlns="" id="{BA0D1339-4487-7946-A6E8-F24B5F4F3388}"/>
              </a:ext>
            </a:extLst>
          </p:cNvPr>
          <p:cNvSpPr txBox="1">
            <a:spLocks/>
          </p:cNvSpPr>
          <p:nvPr/>
        </p:nvSpPr>
        <p:spPr>
          <a:xfrm>
            <a:off x="4052140" y="3567188"/>
            <a:ext cx="19237068" cy="861929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BUTTONS WHICH TIGGERS ON ACTION WHEN CLICKED </a:t>
            </a:r>
            <a:r>
              <a:rPr lang="en-IN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: the buttons for “How to play” and 26 letters buttons.</a:t>
            </a: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endParaRPr lang="en-IN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endParaRPr lang="en-IN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DISPLAY A POP-UP MESSAGE </a:t>
            </a:r>
            <a:r>
              <a:rPr lang="en-IN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: Basically, a message about wrong or right guess.</a:t>
            </a:r>
          </a:p>
          <a:p>
            <a:pPr algn="l">
              <a:lnSpc>
                <a:spcPts val="4299"/>
              </a:lnSpc>
            </a:pPr>
            <a:endParaRPr lang="en-IN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endParaRPr lang="en-IN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DISPLAY AN IMAGE </a:t>
            </a:r>
            <a:r>
              <a:rPr lang="en-IN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: The hangman body will be an image.</a:t>
            </a: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endParaRPr lang="en-IN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endParaRPr lang="en-IN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r>
              <a:rPr lang="en-IN" sz="4000" b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PLAY A SOUND FILE </a:t>
            </a:r>
            <a:r>
              <a:rPr lang="en-IN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: I will play a background music to let the player enjoy my app.</a:t>
            </a:r>
          </a:p>
          <a:p>
            <a:pPr algn="l">
              <a:lnSpc>
                <a:spcPts val="4299"/>
              </a:lnSpc>
              <a:buFont typeface="Arial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B9ED540-96A3-364E-B05D-9E95AA8D24F2}"/>
              </a:ext>
            </a:extLst>
          </p:cNvPr>
          <p:cNvGrpSpPr/>
          <p:nvPr/>
        </p:nvGrpSpPr>
        <p:grpSpPr>
          <a:xfrm>
            <a:off x="4052140" y="7208448"/>
            <a:ext cx="5785721" cy="1360769"/>
            <a:chOff x="2219138" y="10668794"/>
            <a:chExt cx="5785721" cy="136076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37BAA3F-8789-5B4E-AD9F-CD7C362333A9}"/>
                </a:ext>
              </a:extLst>
            </p:cNvPr>
            <p:cNvSpPr txBox="1"/>
            <p:nvPr/>
          </p:nvSpPr>
          <p:spPr>
            <a:xfrm>
              <a:off x="2352642" y="10668794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xmlns="" id="{589D0C66-F22E-5E48-A778-63A02DF05E08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71443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5991DA09-13FB-7646-85E2-AE8CA25778F5}"/>
              </a:ext>
            </a:extLst>
          </p:cNvPr>
          <p:cNvGrpSpPr/>
          <p:nvPr/>
        </p:nvGrpSpPr>
        <p:grpSpPr>
          <a:xfrm>
            <a:off x="4052140" y="9948498"/>
            <a:ext cx="5785721" cy="1360769"/>
            <a:chOff x="2219138" y="10668794"/>
            <a:chExt cx="5785721" cy="136076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20E1B134-8AE5-114F-91C6-0EA4439E3280}"/>
                </a:ext>
              </a:extLst>
            </p:cNvPr>
            <p:cNvSpPr txBox="1"/>
            <p:nvPr/>
          </p:nvSpPr>
          <p:spPr>
            <a:xfrm>
              <a:off x="2352642" y="10668794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xmlns="" id="{11E47737-6616-344B-8F04-11B7B213A771}"/>
                </a:ext>
              </a:extLst>
            </p:cNvPr>
            <p:cNvSpPr txBox="1">
              <a:spLocks/>
            </p:cNvSpPr>
            <p:nvPr/>
          </p:nvSpPr>
          <p:spPr>
            <a:xfrm>
              <a:off x="2219138" y="11315125"/>
              <a:ext cx="5785721" cy="71443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13D6EA1-FE58-A74A-BD7F-5E925B2C11EE}"/>
              </a:ext>
            </a:extLst>
          </p:cNvPr>
          <p:cNvSpPr/>
          <p:nvPr/>
        </p:nvSpPr>
        <p:spPr>
          <a:xfrm>
            <a:off x="1308137" y="9737635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9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4444533-DB79-BA45-90AE-A806B4D613DE}"/>
              </a:ext>
            </a:extLst>
          </p:cNvPr>
          <p:cNvGrpSpPr/>
          <p:nvPr/>
        </p:nvGrpSpPr>
        <p:grpSpPr>
          <a:xfrm>
            <a:off x="4846062" y="1031103"/>
            <a:ext cx="14685526" cy="1015663"/>
            <a:chOff x="7765818" y="633855"/>
            <a:chExt cx="14685526" cy="1015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0BAB834-84FA-3A4B-9D99-444FCB5FA429}"/>
                </a:ext>
              </a:extLst>
            </p:cNvPr>
            <p:cNvSpPr txBox="1"/>
            <p:nvPr/>
          </p:nvSpPr>
          <p:spPr>
            <a:xfrm>
              <a:off x="7765818" y="633855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000" dirty="0" smtClean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HOW TO PLAY</a:t>
              </a:r>
              <a:endPara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67BC940-9566-FD44-B631-3B433F465985}"/>
                </a:ext>
              </a:extLst>
            </p:cNvPr>
            <p:cNvSpPr txBox="1"/>
            <p:nvPr/>
          </p:nvSpPr>
          <p:spPr>
            <a:xfrm>
              <a:off x="12757617" y="63385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51489D2A-20D5-804A-AA04-1A71D641F9D7}"/>
              </a:ext>
            </a:extLst>
          </p:cNvPr>
          <p:cNvSpPr/>
          <p:nvPr/>
        </p:nvSpPr>
        <p:spPr>
          <a:xfrm>
            <a:off x="9610531" y="2135735"/>
            <a:ext cx="5094513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13D6EA1-FE58-A74A-BD7F-5E925B2C11EE}"/>
              </a:ext>
            </a:extLst>
          </p:cNvPr>
          <p:cNvSpPr/>
          <p:nvPr/>
        </p:nvSpPr>
        <p:spPr>
          <a:xfrm>
            <a:off x="1323686" y="2695707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B008764-B93E-674F-B360-6FFE00E50B64}"/>
              </a:ext>
            </a:extLst>
          </p:cNvPr>
          <p:cNvSpPr/>
          <p:nvPr/>
        </p:nvSpPr>
        <p:spPr>
          <a:xfrm>
            <a:off x="1267700" y="7042223"/>
            <a:ext cx="2173260" cy="21732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35D3CCF9-ED4D-6944-AA3B-F7F9BC41D4E0}"/>
              </a:ext>
            </a:extLst>
          </p:cNvPr>
          <p:cNvSpPr/>
          <p:nvPr/>
        </p:nvSpPr>
        <p:spPr>
          <a:xfrm>
            <a:off x="1323686" y="4868965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xmlns="" id="{BA0D1339-4487-7946-A6E8-F24B5F4F3388}"/>
              </a:ext>
            </a:extLst>
          </p:cNvPr>
          <p:cNvSpPr txBox="1">
            <a:spLocks/>
          </p:cNvSpPr>
          <p:nvPr/>
        </p:nvSpPr>
        <p:spPr>
          <a:xfrm>
            <a:off x="4047669" y="3191069"/>
            <a:ext cx="18471958" cy="893681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IN" sz="3600" dirty="0" smtClean="0">
                <a:solidFill>
                  <a:schemeClr val="tx1"/>
                </a:solidFill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There will be an array which will have a collection of words and my app will choose one of those words by a random way.</a:t>
            </a:r>
          </a:p>
          <a:p>
            <a:pPr algn="l">
              <a:lnSpc>
                <a:spcPts val="4299"/>
              </a:lnSpc>
            </a:pPr>
            <a:endParaRPr lang="en-IN" sz="3600" dirty="0" smtClean="0">
              <a:solidFill>
                <a:schemeClr val="tx1"/>
              </a:solidFill>
              <a:latin typeface="Lato Light" panose="020F0502020204030203" pitchFamily="34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IN" sz="3600" dirty="0" smtClean="0">
                <a:solidFill>
                  <a:schemeClr val="tx1"/>
                </a:solidFill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Then, it will be shown on the screen like this( _ _ _ _ _ _ ) according to the number of letters in the word. </a:t>
            </a:r>
          </a:p>
          <a:p>
            <a:pPr algn="l">
              <a:lnSpc>
                <a:spcPts val="4299"/>
              </a:lnSpc>
            </a:pPr>
            <a:endParaRPr lang="en-IN" sz="3600" dirty="0" smtClean="0">
              <a:solidFill>
                <a:schemeClr val="tx1"/>
              </a:solidFill>
              <a:latin typeface="Lato Light" panose="020F0502020204030203" pitchFamily="34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IN" sz="3600" dirty="0" smtClean="0">
                <a:solidFill>
                  <a:schemeClr val="tx1"/>
                </a:solidFill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You (the player) has to guess the word, what will be ?</a:t>
            </a:r>
          </a:p>
          <a:p>
            <a:pPr algn="l">
              <a:lnSpc>
                <a:spcPts val="4299"/>
              </a:lnSpc>
            </a:pPr>
            <a:r>
              <a:rPr lang="en-IN" sz="3600" dirty="0" smtClean="0">
                <a:solidFill>
                  <a:schemeClr val="tx1"/>
                </a:solidFill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Then, you should enter any letter of the word, you have guessed and then click check.</a:t>
            </a:r>
          </a:p>
          <a:p>
            <a:pPr algn="l">
              <a:lnSpc>
                <a:spcPts val="4299"/>
              </a:lnSpc>
            </a:pPr>
            <a:endParaRPr lang="en-IN" sz="3600" dirty="0" smtClean="0">
              <a:solidFill>
                <a:schemeClr val="tx1"/>
              </a:solidFill>
              <a:latin typeface="Lato Light" panose="020F0502020204030203" pitchFamily="34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IN" sz="3600" dirty="0" smtClean="0">
                <a:solidFill>
                  <a:schemeClr val="tx1"/>
                </a:solidFill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If this letter is correct or if it is present at any position of the word, my app will display a pop-up message (GOOD GUESS !) and if it is wrong or the letter is not present in the word, it will display (BAD GUESS !).</a:t>
            </a:r>
          </a:p>
          <a:p>
            <a:pPr algn="l">
              <a:lnSpc>
                <a:spcPts val="4299"/>
              </a:lnSpc>
            </a:pPr>
            <a:endParaRPr lang="en-IN" sz="3600" dirty="0" smtClean="0">
              <a:solidFill>
                <a:schemeClr val="tx1"/>
              </a:solidFill>
              <a:latin typeface="Lato Light" panose="020F0502020204030203" pitchFamily="34" charset="0"/>
              <a:ea typeface="Roboto Light" panose="02000000000000000000" pitchFamily="2" charset="0"/>
              <a:cs typeface="Lato Light" panose="020F0502020204030203" pitchFamily="34" charset="0"/>
            </a:endParaRPr>
          </a:p>
          <a:p>
            <a:pPr algn="l">
              <a:lnSpc>
                <a:spcPts val="4299"/>
              </a:lnSpc>
            </a:pPr>
            <a:r>
              <a:rPr lang="en-IN" sz="3600" dirty="0" smtClean="0">
                <a:solidFill>
                  <a:schemeClr val="tx1"/>
                </a:solidFill>
                <a:latin typeface="Lato Light" panose="020F0502020204030203" pitchFamily="34" charset="0"/>
                <a:ea typeface="Roboto Light" panose="02000000000000000000" pitchFamily="2" charset="0"/>
                <a:cs typeface="Lato Light" panose="020F0502020204030203" pitchFamily="34" charset="0"/>
              </a:rPr>
              <a:t>If you enter 10 letters wrong, you will be dead means you will lose the game.</a:t>
            </a:r>
            <a:endParaRPr lang="en-US" sz="3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13D6EA1-FE58-A74A-BD7F-5E925B2C11EE}"/>
              </a:ext>
            </a:extLst>
          </p:cNvPr>
          <p:cNvSpPr/>
          <p:nvPr/>
        </p:nvSpPr>
        <p:spPr>
          <a:xfrm>
            <a:off x="1286364" y="9198317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5D3CCF9-ED4D-6944-AA3B-F7F9BC41D4E0}"/>
              </a:ext>
            </a:extLst>
          </p:cNvPr>
          <p:cNvSpPr/>
          <p:nvPr/>
        </p:nvSpPr>
        <p:spPr>
          <a:xfrm>
            <a:off x="1267700" y="11366125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9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7BC940-9566-FD44-B631-3B433F465985}"/>
              </a:ext>
            </a:extLst>
          </p:cNvPr>
          <p:cNvSpPr txBox="1"/>
          <p:nvPr/>
        </p:nvSpPr>
        <p:spPr>
          <a:xfrm>
            <a:off x="9837861" y="10311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spc="300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813D6EA1-FE58-A74A-BD7F-5E925B2C11EE}"/>
              </a:ext>
            </a:extLst>
          </p:cNvPr>
          <p:cNvSpPr/>
          <p:nvPr/>
        </p:nvSpPr>
        <p:spPr>
          <a:xfrm>
            <a:off x="-1086630" y="1492768"/>
            <a:ext cx="2173260" cy="21732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35D3CCF9-ED4D-6944-AA3B-F7F9BC41D4E0}"/>
              </a:ext>
            </a:extLst>
          </p:cNvPr>
          <p:cNvSpPr/>
          <p:nvPr/>
        </p:nvSpPr>
        <p:spPr>
          <a:xfrm>
            <a:off x="23291020" y="8904068"/>
            <a:ext cx="2173260" cy="2173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6752" y="2239346"/>
            <a:ext cx="20564668" cy="94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439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7CD23D3D-6933-7548-949B-3DC44F880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5DDADC6-6C40-0843-9D45-A115149DDF15}"/>
              </a:ext>
            </a:extLst>
          </p:cNvPr>
          <p:cNvGrpSpPr/>
          <p:nvPr/>
        </p:nvGrpSpPr>
        <p:grpSpPr>
          <a:xfrm>
            <a:off x="1566761" y="1394752"/>
            <a:ext cx="20640096" cy="10491169"/>
            <a:chOff x="1566761" y="1394752"/>
            <a:chExt cx="20640096" cy="104911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157A2ED-8345-B643-818C-3578C1BBEBFD}"/>
                </a:ext>
              </a:extLst>
            </p:cNvPr>
            <p:cNvSpPr txBox="1"/>
            <p:nvPr/>
          </p:nvSpPr>
          <p:spPr>
            <a:xfrm>
              <a:off x="1566763" y="1394752"/>
              <a:ext cx="2064009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0" dirty="0" smtClean="0">
                  <a:solidFill>
                    <a:schemeClr val="bg2">
                      <a:lumMod val="5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SCOPE OF THE PROJECT</a:t>
              </a:r>
              <a:endParaRPr lang="en-US" sz="8000" dirty="0">
                <a:solidFill>
                  <a:schemeClr val="bg2">
                    <a:lumMod val="50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DC2F0CB-5AB0-B04C-B1C5-720B222FFAE2}"/>
                </a:ext>
              </a:extLst>
            </p:cNvPr>
            <p:cNvSpPr txBox="1"/>
            <p:nvPr/>
          </p:nvSpPr>
          <p:spPr>
            <a:xfrm>
              <a:off x="1566761" y="4683949"/>
              <a:ext cx="20640096" cy="720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IN" sz="4400" dirty="0" smtClean="0">
                  <a:solidFill>
                    <a:schemeClr val="bg2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The scope of this project is to polish our skills and for entertainment purpose.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endParaRPr lang="en-IN" sz="4400" dirty="0" smtClean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IN" sz="4400" dirty="0" smtClean="0">
                  <a:solidFill>
                    <a:schemeClr val="bg2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After developing the proposed features, I will try to enhance some functionalities       like</a:t>
              </a:r>
            </a:p>
            <a:p>
              <a:pPr>
                <a:lnSpc>
                  <a:spcPct val="150000"/>
                </a:lnSpc>
              </a:pPr>
              <a:r>
                <a:rPr lang="en-IN" sz="4400" dirty="0" smtClean="0">
                  <a:solidFill>
                    <a:schemeClr val="bg2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   1. Saving the best score for each player (the count of word it guesses)</a:t>
              </a:r>
            </a:p>
            <a:p>
              <a:pPr>
                <a:lnSpc>
                  <a:spcPct val="150000"/>
                </a:lnSpc>
              </a:pPr>
              <a:r>
                <a:rPr lang="en-IN" sz="4400" dirty="0" smtClean="0">
                  <a:solidFill>
                    <a:schemeClr val="bg2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   2. Add time to know how long the player take to guess the word.</a:t>
              </a:r>
            </a:p>
            <a:p>
              <a:pPr>
                <a:lnSpc>
                  <a:spcPct val="150000"/>
                </a:lnSpc>
              </a:pPr>
              <a:r>
                <a:rPr lang="en-IN" sz="4400" dirty="0" smtClean="0">
                  <a:solidFill>
                    <a:schemeClr val="bg2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   3. Try to turn it into a beautiful interface.</a:t>
              </a:r>
              <a:endParaRPr lang="en-US" sz="44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6D1692-7BA2-464F-84A0-681C86033699}"/>
                </a:ext>
              </a:extLst>
            </p:cNvPr>
            <p:cNvSpPr txBox="1"/>
            <p:nvPr/>
          </p:nvSpPr>
          <p:spPr>
            <a:xfrm>
              <a:off x="2078239" y="8202841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51489D2A-20D5-804A-AA04-1A71D641F9D7}"/>
              </a:ext>
            </a:extLst>
          </p:cNvPr>
          <p:cNvSpPr/>
          <p:nvPr/>
        </p:nvSpPr>
        <p:spPr>
          <a:xfrm>
            <a:off x="6531430" y="2882175"/>
            <a:ext cx="10804848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9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7CD23D3D-6933-7548-949B-3DC44F880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2018EA-9246-574F-891A-34435429C936}"/>
              </a:ext>
            </a:extLst>
          </p:cNvPr>
          <p:cNvSpPr/>
          <p:nvPr/>
        </p:nvSpPr>
        <p:spPr>
          <a:xfrm rot="10800000" flipV="1">
            <a:off x="-1" y="1"/>
            <a:ext cx="24377649" cy="13715999"/>
          </a:xfrm>
          <a:prstGeom prst="rect">
            <a:avLst/>
          </a:pr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26956995-5907-644A-8C2A-17427046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0"/>
            <a:ext cx="14319248" cy="12846569"/>
          </a:xfrm>
          <a:custGeom>
            <a:avLst/>
            <a:gdLst>
              <a:gd name="T0" fmla="*/ 4803 w 4804"/>
              <a:gd name="T1" fmla="*/ 0 h 4309"/>
              <a:gd name="T2" fmla="*/ 0 w 4804"/>
              <a:gd name="T3" fmla="*/ 0 h 4309"/>
              <a:gd name="T4" fmla="*/ 0 w 4804"/>
              <a:gd name="T5" fmla="*/ 0 h 4309"/>
              <a:gd name="T6" fmla="*/ 530 w 4804"/>
              <a:gd name="T7" fmla="*/ 656 h 4309"/>
              <a:gd name="T8" fmla="*/ 530 w 4804"/>
              <a:gd name="T9" fmla="*/ 656 h 4309"/>
              <a:gd name="T10" fmla="*/ 728 w 4804"/>
              <a:gd name="T11" fmla="*/ 1681 h 4309"/>
              <a:gd name="T12" fmla="*/ 728 w 4804"/>
              <a:gd name="T13" fmla="*/ 1681 h 4309"/>
              <a:gd name="T14" fmla="*/ 1772 w 4804"/>
              <a:gd name="T15" fmla="*/ 1681 h 4309"/>
              <a:gd name="T16" fmla="*/ 1772 w 4804"/>
              <a:gd name="T17" fmla="*/ 1681 h 4309"/>
              <a:gd name="T18" fmla="*/ 2234 w 4804"/>
              <a:gd name="T19" fmla="*/ 1863 h 4309"/>
              <a:gd name="T20" fmla="*/ 2234 w 4804"/>
              <a:gd name="T21" fmla="*/ 1863 h 4309"/>
              <a:gd name="T22" fmla="*/ 2182 w 4804"/>
              <a:gd name="T23" fmla="*/ 2400 h 4309"/>
              <a:gd name="T24" fmla="*/ 2182 w 4804"/>
              <a:gd name="T25" fmla="*/ 2400 h 4309"/>
              <a:gd name="T26" fmla="*/ 2141 w 4804"/>
              <a:gd name="T27" fmla="*/ 3400 h 4309"/>
              <a:gd name="T28" fmla="*/ 2141 w 4804"/>
              <a:gd name="T29" fmla="*/ 3400 h 4309"/>
              <a:gd name="T30" fmla="*/ 3119 w 4804"/>
              <a:gd name="T31" fmla="*/ 3629 h 4309"/>
              <a:gd name="T32" fmla="*/ 3119 w 4804"/>
              <a:gd name="T33" fmla="*/ 3629 h 4309"/>
              <a:gd name="T34" fmla="*/ 3933 w 4804"/>
              <a:gd name="T35" fmla="*/ 4254 h 4309"/>
              <a:gd name="T36" fmla="*/ 3933 w 4804"/>
              <a:gd name="T37" fmla="*/ 4254 h 4309"/>
              <a:gd name="T38" fmla="*/ 4803 w 4804"/>
              <a:gd name="T39" fmla="*/ 4022 h 4309"/>
              <a:gd name="T40" fmla="*/ 4803 w 4804"/>
              <a:gd name="T41" fmla="*/ 0 h 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804" h="4309">
                <a:moveTo>
                  <a:pt x="4803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659" y="39"/>
                  <a:pt x="530" y="656"/>
                </a:cubicBezTo>
                <a:lnTo>
                  <a:pt x="530" y="656"/>
                </a:lnTo>
                <a:cubicBezTo>
                  <a:pt x="410" y="1228"/>
                  <a:pt x="450" y="1534"/>
                  <a:pt x="728" y="1681"/>
                </a:cubicBezTo>
                <a:lnTo>
                  <a:pt x="728" y="1681"/>
                </a:lnTo>
                <a:cubicBezTo>
                  <a:pt x="1047" y="1851"/>
                  <a:pt x="1544" y="1706"/>
                  <a:pt x="1772" y="1681"/>
                </a:cubicBezTo>
                <a:lnTo>
                  <a:pt x="1772" y="1681"/>
                </a:lnTo>
                <a:cubicBezTo>
                  <a:pt x="2026" y="1654"/>
                  <a:pt x="2180" y="1742"/>
                  <a:pt x="2234" y="1863"/>
                </a:cubicBezTo>
                <a:lnTo>
                  <a:pt x="2234" y="1863"/>
                </a:lnTo>
                <a:cubicBezTo>
                  <a:pt x="2273" y="1949"/>
                  <a:pt x="2315" y="2060"/>
                  <a:pt x="2182" y="2400"/>
                </a:cubicBezTo>
                <a:lnTo>
                  <a:pt x="2182" y="2400"/>
                </a:lnTo>
                <a:cubicBezTo>
                  <a:pt x="2116" y="2572"/>
                  <a:pt x="1788" y="3096"/>
                  <a:pt x="2141" y="3400"/>
                </a:cubicBezTo>
                <a:lnTo>
                  <a:pt x="2141" y="3400"/>
                </a:lnTo>
                <a:cubicBezTo>
                  <a:pt x="2341" y="3572"/>
                  <a:pt x="2744" y="3425"/>
                  <a:pt x="3119" y="3629"/>
                </a:cubicBezTo>
                <a:lnTo>
                  <a:pt x="3119" y="3629"/>
                </a:lnTo>
                <a:cubicBezTo>
                  <a:pt x="3476" y="3824"/>
                  <a:pt x="3543" y="4194"/>
                  <a:pt x="3933" y="4254"/>
                </a:cubicBezTo>
                <a:lnTo>
                  <a:pt x="3933" y="4254"/>
                </a:lnTo>
                <a:cubicBezTo>
                  <a:pt x="4296" y="4308"/>
                  <a:pt x="4453" y="4089"/>
                  <a:pt x="4803" y="4022"/>
                </a:cubicBezTo>
                <a:lnTo>
                  <a:pt x="4803" y="0"/>
                </a:lnTo>
              </a:path>
            </a:pathLst>
          </a:custGeom>
          <a:gradFill>
            <a:gsLst>
              <a:gs pos="77000">
                <a:schemeClr val="accent1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xmlns="" id="{E5DDADC6-6C40-0843-9D45-A115149DDF15}"/>
              </a:ext>
            </a:extLst>
          </p:cNvPr>
          <p:cNvGrpSpPr/>
          <p:nvPr/>
        </p:nvGrpSpPr>
        <p:grpSpPr>
          <a:xfrm>
            <a:off x="1566761" y="983357"/>
            <a:ext cx="20640096" cy="7742704"/>
            <a:chOff x="1566761" y="983357"/>
            <a:chExt cx="20640096" cy="77427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157A2ED-8345-B643-818C-3578C1BBEBFD}"/>
                </a:ext>
              </a:extLst>
            </p:cNvPr>
            <p:cNvSpPr txBox="1"/>
            <p:nvPr/>
          </p:nvSpPr>
          <p:spPr>
            <a:xfrm>
              <a:off x="1884002" y="983357"/>
              <a:ext cx="2032285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0" dirty="0" smtClean="0">
                  <a:solidFill>
                    <a:schemeClr val="bg2">
                      <a:lumMod val="50000"/>
                    </a:schemeClr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SAMPLE USER INTERFACE</a:t>
              </a:r>
              <a:endParaRPr lang="en-US" sz="8000" dirty="0">
                <a:solidFill>
                  <a:schemeClr val="bg2">
                    <a:lumMod val="50000"/>
                  </a:schemeClr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DC2F0CB-5AB0-B04C-B1C5-720B222FFAE2}"/>
                </a:ext>
              </a:extLst>
            </p:cNvPr>
            <p:cNvSpPr txBox="1"/>
            <p:nvPr/>
          </p:nvSpPr>
          <p:spPr>
            <a:xfrm>
              <a:off x="1566761" y="4683949"/>
              <a:ext cx="20640096" cy="982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endParaRPr lang="en-US" sz="44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6D1692-7BA2-464F-84A0-681C86033699}"/>
                </a:ext>
              </a:extLst>
            </p:cNvPr>
            <p:cNvSpPr txBox="1"/>
            <p:nvPr/>
          </p:nvSpPr>
          <p:spPr>
            <a:xfrm>
              <a:off x="2078239" y="8202841"/>
              <a:ext cx="184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800" spc="3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51489D2A-20D5-804A-AA04-1A71D641F9D7}"/>
              </a:ext>
            </a:extLst>
          </p:cNvPr>
          <p:cNvSpPr/>
          <p:nvPr/>
        </p:nvSpPr>
        <p:spPr>
          <a:xfrm>
            <a:off x="5775617" y="2882175"/>
            <a:ext cx="2189646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t Hangman Word Game - Microsoft St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8304" y="2882175"/>
            <a:ext cx="17934217" cy="10287000"/>
          </a:xfrm>
          <a:prstGeom prst="rect">
            <a:avLst/>
          </a:prstGeom>
          <a:noFill/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51489D2A-20D5-804A-AA04-1A71D641F9D7}"/>
              </a:ext>
            </a:extLst>
          </p:cNvPr>
          <p:cNvSpPr/>
          <p:nvPr/>
        </p:nvSpPr>
        <p:spPr>
          <a:xfrm>
            <a:off x="6307494" y="2306796"/>
            <a:ext cx="11495314" cy="1121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9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2018EA-9246-574F-891A-34435429C936}"/>
              </a:ext>
            </a:extLst>
          </p:cNvPr>
          <p:cNvSpPr/>
          <p:nvPr/>
        </p:nvSpPr>
        <p:spPr>
          <a:xfrm rot="10800000" flipV="1">
            <a:off x="-2" y="1"/>
            <a:ext cx="24377649" cy="1194815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xmlns="" id="{0F0695AD-9AFA-DE4C-B8CF-54BF7FC14E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9" y="2072824"/>
            <a:ext cx="24376230" cy="11643176"/>
          </a:xfrm>
          <a:custGeom>
            <a:avLst/>
            <a:gdLst>
              <a:gd name="T0" fmla="*/ 2859 w 4044"/>
              <a:gd name="T1" fmla="*/ 342 h 1930"/>
              <a:gd name="T2" fmla="*/ 2859 w 4044"/>
              <a:gd name="T3" fmla="*/ 342 h 1930"/>
              <a:gd name="T4" fmla="*/ 2590 w 4044"/>
              <a:gd name="T5" fmla="*/ 375 h 1930"/>
              <a:gd name="T6" fmla="*/ 2590 w 4044"/>
              <a:gd name="T7" fmla="*/ 375 h 1930"/>
              <a:gd name="T8" fmla="*/ 2093 w 4044"/>
              <a:gd name="T9" fmla="*/ 188 h 1930"/>
              <a:gd name="T10" fmla="*/ 2093 w 4044"/>
              <a:gd name="T11" fmla="*/ 188 h 1930"/>
              <a:gd name="T12" fmla="*/ 1443 w 4044"/>
              <a:gd name="T13" fmla="*/ 478 h 1930"/>
              <a:gd name="T14" fmla="*/ 1443 w 4044"/>
              <a:gd name="T15" fmla="*/ 478 h 1930"/>
              <a:gd name="T16" fmla="*/ 394 w 4044"/>
              <a:gd name="T17" fmla="*/ 441 h 1930"/>
              <a:gd name="T18" fmla="*/ 394 w 4044"/>
              <a:gd name="T19" fmla="*/ 441 h 1930"/>
              <a:gd name="T20" fmla="*/ 0 w 4044"/>
              <a:gd name="T21" fmla="*/ 578 h 1930"/>
              <a:gd name="T22" fmla="*/ 0 w 4044"/>
              <a:gd name="T23" fmla="*/ 1929 h 1930"/>
              <a:gd name="T24" fmla="*/ 4043 w 4044"/>
              <a:gd name="T25" fmla="*/ 1929 h 1930"/>
              <a:gd name="T26" fmla="*/ 4043 w 4044"/>
              <a:gd name="T27" fmla="*/ 265 h 1930"/>
              <a:gd name="T28" fmla="*/ 4043 w 4044"/>
              <a:gd name="T29" fmla="*/ 265 h 1930"/>
              <a:gd name="T30" fmla="*/ 3705 w 4044"/>
              <a:gd name="T31" fmla="*/ 354 h 1930"/>
              <a:gd name="T32" fmla="*/ 3705 w 4044"/>
              <a:gd name="T33" fmla="*/ 354 h 1930"/>
              <a:gd name="T34" fmla="*/ 2859 w 4044"/>
              <a:gd name="T35" fmla="*/ 342 h 1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44" h="1930">
                <a:moveTo>
                  <a:pt x="2859" y="342"/>
                </a:moveTo>
                <a:lnTo>
                  <a:pt x="2859" y="342"/>
                </a:lnTo>
                <a:cubicBezTo>
                  <a:pt x="2772" y="367"/>
                  <a:pt x="2680" y="395"/>
                  <a:pt x="2590" y="375"/>
                </a:cubicBezTo>
                <a:lnTo>
                  <a:pt x="2590" y="375"/>
                </a:lnTo>
                <a:cubicBezTo>
                  <a:pt x="2309" y="319"/>
                  <a:pt x="2256" y="90"/>
                  <a:pt x="2093" y="188"/>
                </a:cubicBezTo>
                <a:lnTo>
                  <a:pt x="2093" y="188"/>
                </a:lnTo>
                <a:cubicBezTo>
                  <a:pt x="1962" y="265"/>
                  <a:pt x="1804" y="631"/>
                  <a:pt x="1443" y="478"/>
                </a:cubicBezTo>
                <a:lnTo>
                  <a:pt x="1443" y="478"/>
                </a:lnTo>
                <a:cubicBezTo>
                  <a:pt x="1349" y="438"/>
                  <a:pt x="977" y="0"/>
                  <a:pt x="394" y="441"/>
                </a:cubicBezTo>
                <a:lnTo>
                  <a:pt x="394" y="441"/>
                </a:lnTo>
                <a:cubicBezTo>
                  <a:pt x="330" y="489"/>
                  <a:pt x="192" y="577"/>
                  <a:pt x="0" y="578"/>
                </a:cubicBezTo>
                <a:lnTo>
                  <a:pt x="0" y="1929"/>
                </a:lnTo>
                <a:lnTo>
                  <a:pt x="4043" y="1929"/>
                </a:lnTo>
                <a:lnTo>
                  <a:pt x="4043" y="265"/>
                </a:lnTo>
                <a:lnTo>
                  <a:pt x="4043" y="265"/>
                </a:lnTo>
                <a:cubicBezTo>
                  <a:pt x="4043" y="265"/>
                  <a:pt x="3943" y="342"/>
                  <a:pt x="3705" y="354"/>
                </a:cubicBezTo>
                <a:lnTo>
                  <a:pt x="3705" y="354"/>
                </a:lnTo>
                <a:cubicBezTo>
                  <a:pt x="3505" y="364"/>
                  <a:pt x="3267" y="225"/>
                  <a:pt x="2859" y="342"/>
                </a:cubicBezTo>
              </a:path>
            </a:pathLst>
          </a:custGeom>
          <a:gradFill>
            <a:gsLst>
              <a:gs pos="78000">
                <a:schemeClr val="accent1">
                  <a:alpha val="80000"/>
                </a:schemeClr>
              </a:gs>
              <a:gs pos="0">
                <a:schemeClr val="accent3">
                  <a:alpha val="9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167FB92B-D2FA-744D-9DEE-ED4EE02E54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2" y="5689600"/>
            <a:ext cx="24377651" cy="8026400"/>
          </a:xfrm>
          <a:custGeom>
            <a:avLst/>
            <a:gdLst>
              <a:gd name="T0" fmla="*/ 2455 w 4044"/>
              <a:gd name="T1" fmla="*/ 152 h 1678"/>
              <a:gd name="T2" fmla="*/ 2455 w 4044"/>
              <a:gd name="T3" fmla="*/ 152 h 1678"/>
              <a:gd name="T4" fmla="*/ 0 w 4044"/>
              <a:gd name="T5" fmla="*/ 1303 h 1678"/>
              <a:gd name="T6" fmla="*/ 0 w 4044"/>
              <a:gd name="T7" fmla="*/ 1677 h 1678"/>
              <a:gd name="T8" fmla="*/ 4043 w 4044"/>
              <a:gd name="T9" fmla="*/ 1677 h 1678"/>
              <a:gd name="T10" fmla="*/ 4043 w 4044"/>
              <a:gd name="T11" fmla="*/ 161 h 1678"/>
              <a:gd name="T12" fmla="*/ 4043 w 4044"/>
              <a:gd name="T13" fmla="*/ 161 h 1678"/>
              <a:gd name="T14" fmla="*/ 2455 w 4044"/>
              <a:gd name="T15" fmla="*/ 152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44" h="1678">
                <a:moveTo>
                  <a:pt x="2455" y="152"/>
                </a:moveTo>
                <a:lnTo>
                  <a:pt x="2455" y="152"/>
                </a:lnTo>
                <a:cubicBezTo>
                  <a:pt x="1478" y="466"/>
                  <a:pt x="850" y="1303"/>
                  <a:pt x="0" y="1303"/>
                </a:cubicBezTo>
                <a:lnTo>
                  <a:pt x="0" y="1677"/>
                </a:lnTo>
                <a:lnTo>
                  <a:pt x="4043" y="1677"/>
                </a:lnTo>
                <a:lnTo>
                  <a:pt x="4043" y="161"/>
                </a:lnTo>
                <a:lnTo>
                  <a:pt x="4043" y="161"/>
                </a:lnTo>
                <a:cubicBezTo>
                  <a:pt x="3708" y="31"/>
                  <a:pt x="2934" y="0"/>
                  <a:pt x="2455" y="1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BAB834-84FA-3A4B-9D99-444FCB5FA429}"/>
              </a:ext>
            </a:extLst>
          </p:cNvPr>
          <p:cNvSpPr txBox="1"/>
          <p:nvPr/>
        </p:nvSpPr>
        <p:spPr>
          <a:xfrm>
            <a:off x="1828017" y="8803169"/>
            <a:ext cx="1239512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THANK YOU !</a:t>
            </a:r>
            <a:endParaRPr lang="en-US" sz="9600" dirty="0">
              <a:solidFill>
                <a:schemeClr val="bg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SQ - Mirza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914BD7"/>
      </a:accent1>
      <a:accent2>
        <a:srgbClr val="BD6AD7"/>
      </a:accent2>
      <a:accent3>
        <a:srgbClr val="E184D6"/>
      </a:accent3>
      <a:accent4>
        <a:srgbClr val="6CD1E5"/>
      </a:accent4>
      <a:accent5>
        <a:srgbClr val="914BD6"/>
      </a:accent5>
      <a:accent6>
        <a:srgbClr val="BD69D6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91170</TotalTime>
  <Words>391</Words>
  <Application>Microsoft Macintosh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Debasmita Sahu</dc:creator>
  <cp:lastModifiedBy>Debasmita Sahu</cp:lastModifiedBy>
  <cp:revision>15372</cp:revision>
  <dcterms:created xsi:type="dcterms:W3CDTF">2014-11-12T21:47:38Z</dcterms:created>
  <dcterms:modified xsi:type="dcterms:W3CDTF">2025-01-18T03:35:01Z</dcterms:modified>
</cp:coreProperties>
</file>