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66" r:id="rId3"/>
    <p:sldId id="267" r:id="rId4"/>
    <p:sldId id="277" r:id="rId5"/>
    <p:sldId id="268" r:id="rId6"/>
    <p:sldId id="269" r:id="rId7"/>
    <p:sldId id="270" r:id="rId8"/>
    <p:sldId id="271" r:id="rId9"/>
    <p:sldId id="272" r:id="rId10"/>
    <p:sldId id="273" r:id="rId11"/>
    <p:sldId id="274" r:id="rId12"/>
    <p:sldId id="275" r:id="rId13"/>
    <p:sldId id="276" r:id="rId14"/>
    <p:sldId id="278" r:id="rId15"/>
    <p:sldId id="280"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58"/>
      </p:cViewPr>
      <p:guideLst>
        <p:guide orient="horz" pos="432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smita Paul" userId="35f6c6f270ab02b7" providerId="LiveId" clId="{D03214DB-C2B1-4686-8CDA-A8C692C8D615}"/>
    <pc:docChg chg="undo custSel addSld delSld modSld sldOrd">
      <pc:chgData name="Debasmita Paul" userId="35f6c6f270ab02b7" providerId="LiveId" clId="{D03214DB-C2B1-4686-8CDA-A8C692C8D615}" dt="2025-01-26T13:05:04.307" v="4440" actId="478"/>
      <pc:docMkLst>
        <pc:docMk/>
      </pc:docMkLst>
      <pc:sldChg chg="addSp delSp modSp new mod">
        <pc:chgData name="Debasmita Paul" userId="35f6c6f270ab02b7" providerId="LiveId" clId="{D03214DB-C2B1-4686-8CDA-A8C692C8D615}" dt="2025-01-25T11:56:05.146" v="3661" actId="1076"/>
        <pc:sldMkLst>
          <pc:docMk/>
          <pc:sldMk cId="4242540307" sldId="256"/>
        </pc:sldMkLst>
        <pc:spChg chg="add mod">
          <ac:chgData name="Debasmita Paul" userId="35f6c6f270ab02b7" providerId="LiveId" clId="{D03214DB-C2B1-4686-8CDA-A8C692C8D615}" dt="2025-01-25T11:56:05.146" v="3661" actId="1076"/>
          <ac:spMkLst>
            <pc:docMk/>
            <pc:sldMk cId="4242540307" sldId="256"/>
            <ac:spMk id="3" creationId="{A38BF8C3-6F0A-1C1B-5CAF-E3698C514EB3}"/>
          </ac:spMkLst>
        </pc:spChg>
        <pc:spChg chg="add del mod">
          <ac:chgData name="Debasmita Paul" userId="35f6c6f270ab02b7" providerId="LiveId" clId="{D03214DB-C2B1-4686-8CDA-A8C692C8D615}" dt="2025-01-25T11:30:04.292" v="3533" actId="478"/>
          <ac:spMkLst>
            <pc:docMk/>
            <pc:sldMk cId="4242540307" sldId="256"/>
            <ac:spMk id="4" creationId="{5FA62CEB-3CA7-520A-5CE4-B1AE1D6AE91E}"/>
          </ac:spMkLst>
        </pc:spChg>
        <pc:spChg chg="add del mod">
          <ac:chgData name="Debasmita Paul" userId="35f6c6f270ab02b7" providerId="LiveId" clId="{D03214DB-C2B1-4686-8CDA-A8C692C8D615}" dt="2025-01-25T11:30:08.719" v="3535" actId="478"/>
          <ac:spMkLst>
            <pc:docMk/>
            <pc:sldMk cId="4242540307" sldId="256"/>
            <ac:spMk id="5" creationId="{B419556D-1C06-E21A-7FCD-772EDB31FAB5}"/>
          </ac:spMkLst>
        </pc:spChg>
        <pc:spChg chg="add del mod">
          <ac:chgData name="Debasmita Paul" userId="35f6c6f270ab02b7" providerId="LiveId" clId="{D03214DB-C2B1-4686-8CDA-A8C692C8D615}" dt="2025-01-25T11:30:12.127" v="3536" actId="478"/>
          <ac:spMkLst>
            <pc:docMk/>
            <pc:sldMk cId="4242540307" sldId="256"/>
            <ac:spMk id="6" creationId="{80708404-E35D-F1F7-1DCB-732FAB0F8079}"/>
          </ac:spMkLst>
        </pc:spChg>
        <pc:spChg chg="add del mod">
          <ac:chgData name="Debasmita Paul" userId="35f6c6f270ab02b7" providerId="LiveId" clId="{D03214DB-C2B1-4686-8CDA-A8C692C8D615}" dt="2025-01-25T11:30:14.960" v="3537" actId="478"/>
          <ac:spMkLst>
            <pc:docMk/>
            <pc:sldMk cId="4242540307" sldId="256"/>
            <ac:spMk id="7" creationId="{057CFD50-08A0-F3E8-BFD2-B42FE007CACF}"/>
          </ac:spMkLst>
        </pc:spChg>
        <pc:picChg chg="add mod">
          <ac:chgData name="Debasmita Paul" userId="35f6c6f270ab02b7" providerId="LiveId" clId="{D03214DB-C2B1-4686-8CDA-A8C692C8D615}" dt="2025-01-25T11:39:17.396" v="3542" actId="14100"/>
          <ac:picMkLst>
            <pc:docMk/>
            <pc:sldMk cId="4242540307" sldId="256"/>
            <ac:picMk id="2" creationId="{E1BDD3F6-9D35-D6C3-6531-F6BFD298E4BD}"/>
          </ac:picMkLst>
        </pc:picChg>
      </pc:sldChg>
      <pc:sldChg chg="addSp delSp modSp new del mod">
        <pc:chgData name="Debasmita Paul" userId="35f6c6f270ab02b7" providerId="LiveId" clId="{D03214DB-C2B1-4686-8CDA-A8C692C8D615}" dt="2025-01-25T11:29:58.644" v="3531" actId="47"/>
        <pc:sldMkLst>
          <pc:docMk/>
          <pc:sldMk cId="1427060842" sldId="257"/>
        </pc:sldMkLst>
      </pc:sldChg>
      <pc:sldChg chg="addSp delSp modSp new del mod">
        <pc:chgData name="Debasmita Paul" userId="35f6c6f270ab02b7" providerId="LiveId" clId="{D03214DB-C2B1-4686-8CDA-A8C692C8D615}" dt="2025-01-25T11:29:56.176" v="3530" actId="47"/>
        <pc:sldMkLst>
          <pc:docMk/>
          <pc:sldMk cId="2351666134" sldId="258"/>
        </pc:sldMkLst>
      </pc:sldChg>
      <pc:sldChg chg="addSp delSp modSp new del mod">
        <pc:chgData name="Debasmita Paul" userId="35f6c6f270ab02b7" providerId="LiveId" clId="{D03214DB-C2B1-4686-8CDA-A8C692C8D615}" dt="2025-01-25T11:29:52.439" v="3528" actId="47"/>
        <pc:sldMkLst>
          <pc:docMk/>
          <pc:sldMk cId="2709175076" sldId="259"/>
        </pc:sldMkLst>
      </pc:sldChg>
      <pc:sldChg chg="addSp delSp modSp new del mod">
        <pc:chgData name="Debasmita Paul" userId="35f6c6f270ab02b7" providerId="LiveId" clId="{D03214DB-C2B1-4686-8CDA-A8C692C8D615}" dt="2025-01-25T11:29:54.157" v="3529" actId="47"/>
        <pc:sldMkLst>
          <pc:docMk/>
          <pc:sldMk cId="3690752474" sldId="260"/>
        </pc:sldMkLst>
      </pc:sldChg>
      <pc:sldChg chg="addSp delSp modSp new del mod">
        <pc:chgData name="Debasmita Paul" userId="35f6c6f270ab02b7" providerId="LiveId" clId="{D03214DB-C2B1-4686-8CDA-A8C692C8D615}" dt="2025-01-25T11:57:58.291" v="3675" actId="47"/>
        <pc:sldMkLst>
          <pc:docMk/>
          <pc:sldMk cId="2097947683" sldId="261"/>
        </pc:sldMkLst>
        <pc:spChg chg="del">
          <ac:chgData name="Debasmita Paul" userId="35f6c6f270ab02b7" providerId="LiveId" clId="{D03214DB-C2B1-4686-8CDA-A8C692C8D615}" dt="2025-01-25T08:05:22.503" v="1920" actId="478"/>
          <ac:spMkLst>
            <pc:docMk/>
            <pc:sldMk cId="2097947683" sldId="261"/>
            <ac:spMk id="2" creationId="{D2207CA0-929F-8A8C-4F58-3F8ED3205FE7}"/>
          </ac:spMkLst>
        </pc:spChg>
        <pc:spChg chg="del">
          <ac:chgData name="Debasmita Paul" userId="35f6c6f270ab02b7" providerId="LiveId" clId="{D03214DB-C2B1-4686-8CDA-A8C692C8D615}" dt="2025-01-25T08:05:24.153" v="1921" actId="478"/>
          <ac:spMkLst>
            <pc:docMk/>
            <pc:sldMk cId="2097947683" sldId="261"/>
            <ac:spMk id="3" creationId="{8C4C4E53-D710-5FD9-28B0-F5EAA4A27F8A}"/>
          </ac:spMkLst>
        </pc:spChg>
        <pc:spChg chg="add del mod">
          <ac:chgData name="Debasmita Paul" userId="35f6c6f270ab02b7" providerId="LiveId" clId="{D03214DB-C2B1-4686-8CDA-A8C692C8D615}" dt="2025-01-25T11:57:34.210" v="3669" actId="21"/>
          <ac:spMkLst>
            <pc:docMk/>
            <pc:sldMk cId="2097947683" sldId="261"/>
            <ac:spMk id="4" creationId="{E7462E10-9E06-5398-A49D-0E5057206445}"/>
          </ac:spMkLst>
        </pc:spChg>
        <pc:spChg chg="add del mod">
          <ac:chgData name="Debasmita Paul" userId="35f6c6f270ab02b7" providerId="LiveId" clId="{D03214DB-C2B1-4686-8CDA-A8C692C8D615}" dt="2025-01-25T11:57:45.351" v="3672" actId="21"/>
          <ac:spMkLst>
            <pc:docMk/>
            <pc:sldMk cId="2097947683" sldId="261"/>
            <ac:spMk id="6" creationId="{BEF673C8-6583-5CBA-D33F-C4D5EC55A8B6}"/>
          </ac:spMkLst>
        </pc:spChg>
      </pc:sldChg>
      <pc:sldChg chg="addSp delSp modSp new del mod">
        <pc:chgData name="Debasmita Paul" userId="35f6c6f270ab02b7" providerId="LiveId" clId="{D03214DB-C2B1-4686-8CDA-A8C692C8D615}" dt="2025-01-25T11:58:50.790" v="3688" actId="47"/>
        <pc:sldMkLst>
          <pc:docMk/>
          <pc:sldMk cId="1631505398" sldId="262"/>
        </pc:sldMkLst>
        <pc:spChg chg="del">
          <ac:chgData name="Debasmita Paul" userId="35f6c6f270ab02b7" providerId="LiveId" clId="{D03214DB-C2B1-4686-8CDA-A8C692C8D615}" dt="2025-01-25T08:08:31.970" v="1968" actId="478"/>
          <ac:spMkLst>
            <pc:docMk/>
            <pc:sldMk cId="1631505398" sldId="262"/>
            <ac:spMk id="2" creationId="{C5B12365-2A12-CE8C-28EC-C35B1ECADAD7}"/>
          </ac:spMkLst>
        </pc:spChg>
        <pc:spChg chg="del">
          <ac:chgData name="Debasmita Paul" userId="35f6c6f270ab02b7" providerId="LiveId" clId="{D03214DB-C2B1-4686-8CDA-A8C692C8D615}" dt="2025-01-25T08:08:34.971" v="1969" actId="478"/>
          <ac:spMkLst>
            <pc:docMk/>
            <pc:sldMk cId="1631505398" sldId="262"/>
            <ac:spMk id="3" creationId="{3A399C6F-8C7D-95BD-C3E3-BDE17AA0EADC}"/>
          </ac:spMkLst>
        </pc:spChg>
        <pc:spChg chg="add del mod">
          <ac:chgData name="Debasmita Paul" userId="35f6c6f270ab02b7" providerId="LiveId" clId="{D03214DB-C2B1-4686-8CDA-A8C692C8D615}" dt="2025-01-25T11:58:02.153" v="3676" actId="21"/>
          <ac:spMkLst>
            <pc:docMk/>
            <pc:sldMk cId="1631505398" sldId="262"/>
            <ac:spMk id="4" creationId="{B4311CBB-3041-9BA9-547B-8BB05C1FAFE7}"/>
          </ac:spMkLst>
        </pc:spChg>
        <pc:spChg chg="add del mod">
          <ac:chgData name="Debasmita Paul" userId="35f6c6f270ab02b7" providerId="LiveId" clId="{D03214DB-C2B1-4686-8CDA-A8C692C8D615}" dt="2025-01-25T08:18:34.682" v="2035" actId="478"/>
          <ac:spMkLst>
            <pc:docMk/>
            <pc:sldMk cId="1631505398" sldId="262"/>
            <ac:spMk id="5" creationId="{963AB199-089A-8886-1F66-0071293FA85F}"/>
          </ac:spMkLst>
        </pc:spChg>
        <pc:spChg chg="add del mod">
          <ac:chgData name="Debasmita Paul" userId="35f6c6f270ab02b7" providerId="LiveId" clId="{D03214DB-C2B1-4686-8CDA-A8C692C8D615}" dt="2025-01-25T11:58:24.226" v="3681" actId="21"/>
          <ac:spMkLst>
            <pc:docMk/>
            <pc:sldMk cId="1631505398" sldId="262"/>
            <ac:spMk id="6" creationId="{16217B80-0A72-81DE-D991-E65015B22450}"/>
          </ac:spMkLst>
        </pc:spChg>
      </pc:sldChg>
      <pc:sldChg chg="addSp delSp modSp new del mod">
        <pc:chgData name="Debasmita Paul" userId="35f6c6f270ab02b7" providerId="LiveId" clId="{D03214DB-C2B1-4686-8CDA-A8C692C8D615}" dt="2025-01-25T11:59:39.179" v="3696" actId="47"/>
        <pc:sldMkLst>
          <pc:docMk/>
          <pc:sldMk cId="4234166203" sldId="263"/>
        </pc:sldMkLst>
        <pc:spChg chg="del">
          <ac:chgData name="Debasmita Paul" userId="35f6c6f270ab02b7" providerId="LiveId" clId="{D03214DB-C2B1-4686-8CDA-A8C692C8D615}" dt="2025-01-25T08:59:32.579" v="2048" actId="478"/>
          <ac:spMkLst>
            <pc:docMk/>
            <pc:sldMk cId="4234166203" sldId="263"/>
            <ac:spMk id="2" creationId="{D33E8080-D763-D5F2-DD01-80726FBF60AE}"/>
          </ac:spMkLst>
        </pc:spChg>
        <pc:spChg chg="del">
          <ac:chgData name="Debasmita Paul" userId="35f6c6f270ab02b7" providerId="LiveId" clId="{D03214DB-C2B1-4686-8CDA-A8C692C8D615}" dt="2025-01-25T08:59:30.946" v="2047" actId="478"/>
          <ac:spMkLst>
            <pc:docMk/>
            <pc:sldMk cId="4234166203" sldId="263"/>
            <ac:spMk id="3" creationId="{3590D798-C3F6-F2B5-810F-BD720BCBE81A}"/>
          </ac:spMkLst>
        </pc:spChg>
        <pc:spChg chg="add del mod">
          <ac:chgData name="Debasmita Paul" userId="35f6c6f270ab02b7" providerId="LiveId" clId="{D03214DB-C2B1-4686-8CDA-A8C692C8D615}" dt="2025-01-25T08:59:50.790" v="2060"/>
          <ac:spMkLst>
            <pc:docMk/>
            <pc:sldMk cId="4234166203" sldId="263"/>
            <ac:spMk id="4" creationId="{81DE411C-298F-5067-A4FA-D654704D4A8C}"/>
          </ac:spMkLst>
        </pc:spChg>
        <pc:spChg chg="add del mod">
          <ac:chgData name="Debasmita Paul" userId="35f6c6f270ab02b7" providerId="LiveId" clId="{D03214DB-C2B1-4686-8CDA-A8C692C8D615}" dt="2025-01-25T11:58:56.247" v="3689" actId="21"/>
          <ac:spMkLst>
            <pc:docMk/>
            <pc:sldMk cId="4234166203" sldId="263"/>
            <ac:spMk id="5" creationId="{8D5EF0B4-9DF2-DFF8-90AD-4EA89B794480}"/>
          </ac:spMkLst>
        </pc:spChg>
        <pc:spChg chg="add mod">
          <ac:chgData name="Debasmita Paul" userId="35f6c6f270ab02b7" providerId="LiveId" clId="{D03214DB-C2B1-4686-8CDA-A8C692C8D615}" dt="2025-01-25T09:16:14.968" v="2209"/>
          <ac:spMkLst>
            <pc:docMk/>
            <pc:sldMk cId="4234166203" sldId="263"/>
            <ac:spMk id="11" creationId="{CA9549EB-8D44-DF34-DFE5-30AF497EA4DF}"/>
          </ac:spMkLst>
        </pc:spChg>
        <pc:spChg chg="add mod">
          <ac:chgData name="Debasmita Paul" userId="35f6c6f270ab02b7" providerId="LiveId" clId="{D03214DB-C2B1-4686-8CDA-A8C692C8D615}" dt="2025-01-25T09:16:14.968" v="2209"/>
          <ac:spMkLst>
            <pc:docMk/>
            <pc:sldMk cId="4234166203" sldId="263"/>
            <ac:spMk id="13" creationId="{6046947C-24CA-2C7F-D78A-ED85844CCF63}"/>
          </ac:spMkLst>
        </pc:spChg>
        <pc:spChg chg="add mod">
          <ac:chgData name="Debasmita Paul" userId="35f6c6f270ab02b7" providerId="LiveId" clId="{D03214DB-C2B1-4686-8CDA-A8C692C8D615}" dt="2025-01-25T09:16:14.968" v="2209"/>
          <ac:spMkLst>
            <pc:docMk/>
            <pc:sldMk cId="4234166203" sldId="263"/>
            <ac:spMk id="14" creationId="{582E67AD-9573-E1C0-C9A1-64C33811C596}"/>
          </ac:spMkLst>
        </pc:spChg>
        <pc:spChg chg="add mod">
          <ac:chgData name="Debasmita Paul" userId="35f6c6f270ab02b7" providerId="LiveId" clId="{D03214DB-C2B1-4686-8CDA-A8C692C8D615}" dt="2025-01-25T09:16:14.968" v="2209"/>
          <ac:spMkLst>
            <pc:docMk/>
            <pc:sldMk cId="4234166203" sldId="263"/>
            <ac:spMk id="15" creationId="{C672F553-F85A-4C16-EFBB-A92305C2B656}"/>
          </ac:spMkLst>
        </pc:spChg>
        <pc:spChg chg="add mod">
          <ac:chgData name="Debasmita Paul" userId="35f6c6f270ab02b7" providerId="LiveId" clId="{D03214DB-C2B1-4686-8CDA-A8C692C8D615}" dt="2025-01-25T09:16:14.968" v="2209"/>
          <ac:spMkLst>
            <pc:docMk/>
            <pc:sldMk cId="4234166203" sldId="263"/>
            <ac:spMk id="16" creationId="{6F8F18AA-3529-D021-2A4D-90319A3EE72C}"/>
          </ac:spMkLst>
        </pc:spChg>
        <pc:spChg chg="add mod">
          <ac:chgData name="Debasmita Paul" userId="35f6c6f270ab02b7" providerId="LiveId" clId="{D03214DB-C2B1-4686-8CDA-A8C692C8D615}" dt="2025-01-25T09:22:17.380" v="2273"/>
          <ac:spMkLst>
            <pc:docMk/>
            <pc:sldMk cId="4234166203" sldId="263"/>
            <ac:spMk id="18" creationId="{721B7312-71D2-E951-E618-3205ABF1B768}"/>
          </ac:spMkLst>
        </pc:spChg>
        <pc:spChg chg="add del mod">
          <ac:chgData name="Debasmita Paul" userId="35f6c6f270ab02b7" providerId="LiveId" clId="{D03214DB-C2B1-4686-8CDA-A8C692C8D615}" dt="2025-01-25T11:59:21.813" v="3694" actId="21"/>
          <ac:spMkLst>
            <pc:docMk/>
            <pc:sldMk cId="4234166203" sldId="263"/>
            <ac:spMk id="19" creationId="{39D573AE-BEE7-20EE-4670-D6A0898EBC60}"/>
          </ac:spMkLst>
        </pc:spChg>
        <pc:spChg chg="add del mod">
          <ac:chgData name="Debasmita Paul" userId="35f6c6f270ab02b7" providerId="LiveId" clId="{D03214DB-C2B1-4686-8CDA-A8C692C8D615}" dt="2025-01-25T10:01:47.540" v="2805"/>
          <ac:spMkLst>
            <pc:docMk/>
            <pc:sldMk cId="4234166203" sldId="263"/>
            <ac:spMk id="20" creationId="{B0EFCF3A-6FF9-9929-8EDA-4BA08B93AF98}"/>
          </ac:spMkLst>
        </pc:spChg>
        <pc:spChg chg="add del mod">
          <ac:chgData name="Debasmita Paul" userId="35f6c6f270ab02b7" providerId="LiveId" clId="{D03214DB-C2B1-4686-8CDA-A8C692C8D615}" dt="2025-01-25T11:59:21.813" v="3694" actId="21"/>
          <ac:spMkLst>
            <pc:docMk/>
            <pc:sldMk cId="4234166203" sldId="263"/>
            <ac:spMk id="21" creationId="{4F489FB9-3490-42CF-F507-796ABE099BFF}"/>
          </ac:spMkLst>
        </pc:spChg>
        <pc:spChg chg="add del mod">
          <ac:chgData name="Debasmita Paul" userId="35f6c6f270ab02b7" providerId="LiveId" clId="{D03214DB-C2B1-4686-8CDA-A8C692C8D615}" dt="2025-01-25T11:59:21.813" v="3694" actId="21"/>
          <ac:spMkLst>
            <pc:docMk/>
            <pc:sldMk cId="4234166203" sldId="263"/>
            <ac:spMk id="22" creationId="{FF2B5546-954B-E500-15A8-8432E3C9489D}"/>
          </ac:spMkLst>
        </pc:spChg>
        <pc:spChg chg="add del mod">
          <ac:chgData name="Debasmita Paul" userId="35f6c6f270ab02b7" providerId="LiveId" clId="{D03214DB-C2B1-4686-8CDA-A8C692C8D615}" dt="2025-01-25T11:59:21.813" v="3694" actId="21"/>
          <ac:spMkLst>
            <pc:docMk/>
            <pc:sldMk cId="4234166203" sldId="263"/>
            <ac:spMk id="23" creationId="{8169A118-A88C-D183-B031-A3A8FECD3F32}"/>
          </ac:spMkLst>
        </pc:spChg>
        <pc:grpChg chg="add mod">
          <ac:chgData name="Debasmita Paul" userId="35f6c6f270ab02b7" providerId="LiveId" clId="{D03214DB-C2B1-4686-8CDA-A8C692C8D615}" dt="2025-01-25T09:16:14.968" v="2209"/>
          <ac:grpSpMkLst>
            <pc:docMk/>
            <pc:sldMk cId="4234166203" sldId="263"/>
            <ac:grpSpMk id="10" creationId="{35ED5633-83B1-27B3-025A-CC878245AC9C}"/>
          </ac:grpSpMkLst>
        </pc:grpChg>
        <pc:grpChg chg="add mod">
          <ac:chgData name="Debasmita Paul" userId="35f6c6f270ab02b7" providerId="LiveId" clId="{D03214DB-C2B1-4686-8CDA-A8C692C8D615}" dt="2025-01-25T09:16:14.968" v="2209"/>
          <ac:grpSpMkLst>
            <pc:docMk/>
            <pc:sldMk cId="4234166203" sldId="263"/>
            <ac:grpSpMk id="12" creationId="{FBBF1168-BA38-6012-DD8F-373FBE249028}"/>
          </ac:grpSpMkLst>
        </pc:grpChg>
        <pc:graphicFrameChg chg="add del mod modGraphic">
          <ac:chgData name="Debasmita Paul" userId="35f6c6f270ab02b7" providerId="LiveId" clId="{D03214DB-C2B1-4686-8CDA-A8C692C8D615}" dt="2025-01-25T09:02:15.362" v="2086" actId="1032"/>
          <ac:graphicFrameMkLst>
            <pc:docMk/>
            <pc:sldMk cId="4234166203" sldId="263"/>
            <ac:graphicFrameMk id="6" creationId="{369E2CB9-7639-2FE3-2C0E-0A4989B442FE}"/>
          </ac:graphicFrameMkLst>
        </pc:graphicFrameChg>
        <pc:graphicFrameChg chg="add del mod modGraphic">
          <ac:chgData name="Debasmita Paul" userId="35f6c6f270ab02b7" providerId="LiveId" clId="{D03214DB-C2B1-4686-8CDA-A8C692C8D615}" dt="2025-01-25T09:07:32.199" v="2103" actId="478"/>
          <ac:graphicFrameMkLst>
            <pc:docMk/>
            <pc:sldMk cId="4234166203" sldId="263"/>
            <ac:graphicFrameMk id="7" creationId="{5EF8F834-D041-1BE6-EA43-103062D44BDB}"/>
          </ac:graphicFrameMkLst>
        </pc:graphicFrameChg>
        <pc:graphicFrameChg chg="add del mod modGraphic">
          <ac:chgData name="Debasmita Paul" userId="35f6c6f270ab02b7" providerId="LiveId" clId="{D03214DB-C2B1-4686-8CDA-A8C692C8D615}" dt="2025-01-25T09:08:01.698" v="2107" actId="478"/>
          <ac:graphicFrameMkLst>
            <pc:docMk/>
            <pc:sldMk cId="4234166203" sldId="263"/>
            <ac:graphicFrameMk id="8" creationId="{E804848E-B9AA-917A-907A-8E7E2907165E}"/>
          </ac:graphicFrameMkLst>
        </pc:graphicFrameChg>
        <pc:graphicFrameChg chg="add del mod modGraphic">
          <ac:chgData name="Debasmita Paul" userId="35f6c6f270ab02b7" providerId="LiveId" clId="{D03214DB-C2B1-4686-8CDA-A8C692C8D615}" dt="2025-01-25T11:59:08.119" v="3692" actId="21"/>
          <ac:graphicFrameMkLst>
            <pc:docMk/>
            <pc:sldMk cId="4234166203" sldId="263"/>
            <ac:graphicFrameMk id="9" creationId="{71F62241-FC81-6584-7FBE-54CE81FA0930}"/>
          </ac:graphicFrameMkLst>
        </pc:graphicFrameChg>
        <pc:graphicFrameChg chg="add del mod">
          <ac:chgData name="Debasmita Paul" userId="35f6c6f270ab02b7" providerId="LiveId" clId="{D03214DB-C2B1-4686-8CDA-A8C692C8D615}" dt="2025-01-25T09:30:25.984" v="2522" actId="478"/>
          <ac:graphicFrameMkLst>
            <pc:docMk/>
            <pc:sldMk cId="4234166203" sldId="263"/>
            <ac:graphicFrameMk id="17" creationId="{339DC876-9030-C937-D4E3-99A0E5458BDC}"/>
          </ac:graphicFrameMkLst>
        </pc:graphicFrameChg>
      </pc:sldChg>
      <pc:sldChg chg="addSp delSp modSp new del mod">
        <pc:chgData name="Debasmita Paul" userId="35f6c6f270ab02b7" providerId="LiveId" clId="{D03214DB-C2B1-4686-8CDA-A8C692C8D615}" dt="2025-01-25T11:17:08.212" v="3386" actId="47"/>
        <pc:sldMkLst>
          <pc:docMk/>
          <pc:sldMk cId="2477510442" sldId="264"/>
        </pc:sldMkLst>
        <pc:spChg chg="del">
          <ac:chgData name="Debasmita Paul" userId="35f6c6f270ab02b7" providerId="LiveId" clId="{D03214DB-C2B1-4686-8CDA-A8C692C8D615}" dt="2025-01-25T10:11:46.293" v="3166" actId="478"/>
          <ac:spMkLst>
            <pc:docMk/>
            <pc:sldMk cId="2477510442" sldId="264"/>
            <ac:spMk id="2" creationId="{AB537FAF-B308-93D2-7CDF-E74454F5C756}"/>
          </ac:spMkLst>
        </pc:spChg>
        <pc:spChg chg="del">
          <ac:chgData name="Debasmita Paul" userId="35f6c6f270ab02b7" providerId="LiveId" clId="{D03214DB-C2B1-4686-8CDA-A8C692C8D615}" dt="2025-01-25T10:11:49.828" v="3167" actId="478"/>
          <ac:spMkLst>
            <pc:docMk/>
            <pc:sldMk cId="2477510442" sldId="264"/>
            <ac:spMk id="3" creationId="{8E5F5F0E-E28E-BE7C-89DE-352F3AE1A44C}"/>
          </ac:spMkLst>
        </pc:spChg>
        <pc:spChg chg="add del mod">
          <ac:chgData name="Debasmita Paul" userId="35f6c6f270ab02b7" providerId="LiveId" clId="{D03214DB-C2B1-4686-8CDA-A8C692C8D615}" dt="2025-01-25T11:15:53.331" v="3368" actId="478"/>
          <ac:spMkLst>
            <pc:docMk/>
            <pc:sldMk cId="2477510442" sldId="264"/>
            <ac:spMk id="4" creationId="{B34504CD-228A-4239-408E-1B819290F010}"/>
          </ac:spMkLst>
        </pc:spChg>
        <pc:spChg chg="add del mod">
          <ac:chgData name="Debasmita Paul" userId="35f6c6f270ab02b7" providerId="LiveId" clId="{D03214DB-C2B1-4686-8CDA-A8C692C8D615}" dt="2025-01-25T11:12:11.373" v="3297"/>
          <ac:spMkLst>
            <pc:docMk/>
            <pc:sldMk cId="2477510442" sldId="264"/>
            <ac:spMk id="5" creationId="{911A1DDF-E9FA-EC46-7B04-F3D939D78A89}"/>
          </ac:spMkLst>
        </pc:spChg>
        <pc:spChg chg="add del mod">
          <ac:chgData name="Debasmita Paul" userId="35f6c6f270ab02b7" providerId="LiveId" clId="{D03214DB-C2B1-4686-8CDA-A8C692C8D615}" dt="2025-01-25T11:12:11.301" v="3295" actId="21"/>
          <ac:spMkLst>
            <pc:docMk/>
            <pc:sldMk cId="2477510442" sldId="264"/>
            <ac:spMk id="6" creationId="{187E2BF9-1DE6-C908-BB80-36ECD17F4AAC}"/>
          </ac:spMkLst>
        </pc:spChg>
        <pc:spChg chg="add del mod">
          <ac:chgData name="Debasmita Paul" userId="35f6c6f270ab02b7" providerId="LiveId" clId="{D03214DB-C2B1-4686-8CDA-A8C692C8D615}" dt="2025-01-25T11:14:23.153" v="3332"/>
          <ac:spMkLst>
            <pc:docMk/>
            <pc:sldMk cId="2477510442" sldId="264"/>
            <ac:spMk id="7" creationId="{52F5C4A8-E935-DE30-AD0B-DCD06FC8799C}"/>
          </ac:spMkLst>
        </pc:spChg>
        <pc:spChg chg="add del mod">
          <ac:chgData name="Debasmita Paul" userId="35f6c6f270ab02b7" providerId="LiveId" clId="{D03214DB-C2B1-4686-8CDA-A8C692C8D615}" dt="2025-01-25T11:13:16.579" v="3314"/>
          <ac:spMkLst>
            <pc:docMk/>
            <pc:sldMk cId="2477510442" sldId="264"/>
            <ac:spMk id="9" creationId="{187E2BF9-1DE6-C908-BB80-36ECD17F4AAC}"/>
          </ac:spMkLst>
        </pc:spChg>
        <pc:graphicFrameChg chg="add mod modGraphic">
          <ac:chgData name="Debasmita Paul" userId="35f6c6f270ab02b7" providerId="LiveId" clId="{D03214DB-C2B1-4686-8CDA-A8C692C8D615}" dt="2025-01-25T11:16:47.306" v="3382"/>
          <ac:graphicFrameMkLst>
            <pc:docMk/>
            <pc:sldMk cId="2477510442" sldId="264"/>
            <ac:graphicFrameMk id="8" creationId="{0FD14F9A-46F6-0CA3-7F1E-A6F3FBD12C03}"/>
          </ac:graphicFrameMkLst>
        </pc:graphicFrameChg>
      </pc:sldChg>
      <pc:sldChg chg="addSp delSp modSp new del mod">
        <pc:chgData name="Debasmita Paul" userId="35f6c6f270ab02b7" providerId="LiveId" clId="{D03214DB-C2B1-4686-8CDA-A8C692C8D615}" dt="2025-01-25T12:04:42.594" v="3771" actId="47"/>
        <pc:sldMkLst>
          <pc:docMk/>
          <pc:sldMk cId="542625361" sldId="265"/>
        </pc:sldMkLst>
        <pc:spChg chg="del">
          <ac:chgData name="Debasmita Paul" userId="35f6c6f270ab02b7" providerId="LiveId" clId="{D03214DB-C2B1-4686-8CDA-A8C692C8D615}" dt="2025-01-25T11:16:22.769" v="3375" actId="478"/>
          <ac:spMkLst>
            <pc:docMk/>
            <pc:sldMk cId="542625361" sldId="265"/>
            <ac:spMk id="2" creationId="{B337819C-549A-80A7-0407-A8FF5CD78811}"/>
          </ac:spMkLst>
        </pc:spChg>
        <pc:spChg chg="del">
          <ac:chgData name="Debasmita Paul" userId="35f6c6f270ab02b7" providerId="LiveId" clId="{D03214DB-C2B1-4686-8CDA-A8C692C8D615}" dt="2025-01-25T11:16:23.851" v="3376" actId="478"/>
          <ac:spMkLst>
            <pc:docMk/>
            <pc:sldMk cId="542625361" sldId="265"/>
            <ac:spMk id="3" creationId="{16F72CAF-04AB-BE80-B519-D45FB7FDADC2}"/>
          </ac:spMkLst>
        </pc:spChg>
        <pc:spChg chg="add del mod">
          <ac:chgData name="Debasmita Paul" userId="35f6c6f270ab02b7" providerId="LiveId" clId="{D03214DB-C2B1-4686-8CDA-A8C692C8D615}" dt="2025-01-25T11:17:49.079" v="3397"/>
          <ac:spMkLst>
            <pc:docMk/>
            <pc:sldMk cId="542625361" sldId="265"/>
            <ac:spMk id="5" creationId="{B1819BB3-C343-C790-4BFE-703DA80D5692}"/>
          </ac:spMkLst>
        </pc:spChg>
        <pc:spChg chg="add del mod">
          <ac:chgData name="Debasmita Paul" userId="35f6c6f270ab02b7" providerId="LiveId" clId="{D03214DB-C2B1-4686-8CDA-A8C692C8D615}" dt="2025-01-25T12:00:28.806" v="3709" actId="21"/>
          <ac:spMkLst>
            <pc:docMk/>
            <pc:sldMk cId="542625361" sldId="265"/>
            <ac:spMk id="7" creationId="{37919874-A0D2-1FA6-420F-FE94D40889C5}"/>
          </ac:spMkLst>
        </pc:spChg>
        <pc:spChg chg="add del mod">
          <ac:chgData name="Debasmita Paul" userId="35f6c6f270ab02b7" providerId="LiveId" clId="{D03214DB-C2B1-4686-8CDA-A8C692C8D615}" dt="2025-01-25T12:02:55.071" v="3747" actId="21"/>
          <ac:spMkLst>
            <pc:docMk/>
            <pc:sldMk cId="542625361" sldId="265"/>
            <ac:spMk id="8" creationId="{A3825C6B-37F8-72C9-DD55-4C900632E69B}"/>
          </ac:spMkLst>
        </pc:spChg>
        <pc:spChg chg="add del mod">
          <ac:chgData name="Debasmita Paul" userId="35f6c6f270ab02b7" providerId="LiveId" clId="{D03214DB-C2B1-4686-8CDA-A8C692C8D615}" dt="2025-01-25T12:03:10.448" v="3750" actId="21"/>
          <ac:spMkLst>
            <pc:docMk/>
            <pc:sldMk cId="542625361" sldId="265"/>
            <ac:spMk id="9" creationId="{21843463-255D-3A93-285E-4438E3DEDE4A}"/>
          </ac:spMkLst>
        </pc:spChg>
        <pc:spChg chg="add del mod">
          <ac:chgData name="Debasmita Paul" userId="35f6c6f270ab02b7" providerId="LiveId" clId="{D03214DB-C2B1-4686-8CDA-A8C692C8D615}" dt="2025-01-25T12:03:31.103" v="3754" actId="21"/>
          <ac:spMkLst>
            <pc:docMk/>
            <pc:sldMk cId="542625361" sldId="265"/>
            <ac:spMk id="10" creationId="{D70AD95D-0589-C601-E105-5C142066FA28}"/>
          </ac:spMkLst>
        </pc:spChg>
        <pc:spChg chg="add del mod">
          <ac:chgData name="Debasmita Paul" userId="35f6c6f270ab02b7" providerId="LiveId" clId="{D03214DB-C2B1-4686-8CDA-A8C692C8D615}" dt="2025-01-25T12:00:09.663" v="3705" actId="21"/>
          <ac:spMkLst>
            <pc:docMk/>
            <pc:sldMk cId="542625361" sldId="265"/>
            <ac:spMk id="11" creationId="{BAFD3812-6805-0BF8-ABBB-5BDE7B4083C4}"/>
          </ac:spMkLst>
        </pc:spChg>
        <pc:spChg chg="add del mod">
          <ac:chgData name="Debasmita Paul" userId="35f6c6f270ab02b7" providerId="LiveId" clId="{D03214DB-C2B1-4686-8CDA-A8C692C8D615}" dt="2025-01-25T12:03:49.940" v="3759" actId="21"/>
          <ac:spMkLst>
            <pc:docMk/>
            <pc:sldMk cId="542625361" sldId="265"/>
            <ac:spMk id="12" creationId="{AD2BB97A-0131-440E-2916-65AB8B48952A}"/>
          </ac:spMkLst>
        </pc:spChg>
        <pc:spChg chg="add del mod">
          <ac:chgData name="Debasmita Paul" userId="35f6c6f270ab02b7" providerId="LiveId" clId="{D03214DB-C2B1-4686-8CDA-A8C692C8D615}" dt="2025-01-25T12:04:11.626" v="3765" actId="21"/>
          <ac:spMkLst>
            <pc:docMk/>
            <pc:sldMk cId="542625361" sldId="265"/>
            <ac:spMk id="14" creationId="{15FDDB52-D163-E890-5CC7-183D336C7131}"/>
          </ac:spMkLst>
        </pc:spChg>
        <pc:spChg chg="add del mod">
          <ac:chgData name="Debasmita Paul" userId="35f6c6f270ab02b7" providerId="LiveId" clId="{D03214DB-C2B1-4686-8CDA-A8C692C8D615}" dt="2025-01-25T12:04:22.787" v="3768" actId="21"/>
          <ac:spMkLst>
            <pc:docMk/>
            <pc:sldMk cId="542625361" sldId="265"/>
            <ac:spMk id="16" creationId="{FAA93B30-3057-09EE-9946-ECA818945978}"/>
          </ac:spMkLst>
        </pc:spChg>
        <pc:spChg chg="add del mod">
          <ac:chgData name="Debasmita Paul" userId="35f6c6f270ab02b7" providerId="LiveId" clId="{D03214DB-C2B1-4686-8CDA-A8C692C8D615}" dt="2025-01-25T11:53:05.388" v="3646" actId="478"/>
          <ac:spMkLst>
            <pc:docMk/>
            <pc:sldMk cId="542625361" sldId="265"/>
            <ac:spMk id="17" creationId="{46331BAA-E7C4-33ED-B878-67C5B3C12E92}"/>
          </ac:spMkLst>
        </pc:spChg>
        <pc:spChg chg="add del mod">
          <ac:chgData name="Debasmita Paul" userId="35f6c6f270ab02b7" providerId="LiveId" clId="{D03214DB-C2B1-4686-8CDA-A8C692C8D615}" dt="2025-01-25T11:53:15.978" v="3649"/>
          <ac:spMkLst>
            <pc:docMk/>
            <pc:sldMk cId="542625361" sldId="265"/>
            <ac:spMk id="18" creationId="{C6E3245B-A3E3-1336-D83F-8B161F3C4DBD}"/>
          </ac:spMkLst>
        </pc:spChg>
        <pc:spChg chg="add del mod">
          <ac:chgData name="Debasmita Paul" userId="35f6c6f270ab02b7" providerId="LiveId" clId="{D03214DB-C2B1-4686-8CDA-A8C692C8D615}" dt="2025-01-25T12:02:25.160" v="3741" actId="21"/>
          <ac:spMkLst>
            <pc:docMk/>
            <pc:sldMk cId="542625361" sldId="265"/>
            <ac:spMk id="19" creationId="{37919874-A0D2-1FA6-420F-FE94D40889C5}"/>
          </ac:spMkLst>
        </pc:spChg>
      </pc:sldChg>
      <pc:sldChg chg="addSp delSp modSp new mod">
        <pc:chgData name="Debasmita Paul" userId="35f6c6f270ab02b7" providerId="LiveId" clId="{D03214DB-C2B1-4686-8CDA-A8C692C8D615}" dt="2025-01-25T11:57:52.097" v="3674" actId="1076"/>
        <pc:sldMkLst>
          <pc:docMk/>
          <pc:sldMk cId="2842423349" sldId="266"/>
        </pc:sldMkLst>
        <pc:spChg chg="del">
          <ac:chgData name="Debasmita Paul" userId="35f6c6f270ab02b7" providerId="LiveId" clId="{D03214DB-C2B1-4686-8CDA-A8C692C8D615}" dt="2025-01-25T11:56:50.009" v="3663" actId="478"/>
          <ac:spMkLst>
            <pc:docMk/>
            <pc:sldMk cId="2842423349" sldId="266"/>
            <ac:spMk id="2" creationId="{F4969AD2-09B1-84A3-C121-78B54A4ED219}"/>
          </ac:spMkLst>
        </pc:spChg>
        <pc:spChg chg="del">
          <ac:chgData name="Debasmita Paul" userId="35f6c6f270ab02b7" providerId="LiveId" clId="{D03214DB-C2B1-4686-8CDA-A8C692C8D615}" dt="2025-01-25T11:56:56.785" v="3664" actId="478"/>
          <ac:spMkLst>
            <pc:docMk/>
            <pc:sldMk cId="2842423349" sldId="266"/>
            <ac:spMk id="3" creationId="{6F03A061-CF4C-36CA-C98F-944022FD2003}"/>
          </ac:spMkLst>
        </pc:spChg>
        <pc:spChg chg="add mod">
          <ac:chgData name="Debasmita Paul" userId="35f6c6f270ab02b7" providerId="LiveId" clId="{D03214DB-C2B1-4686-8CDA-A8C692C8D615}" dt="2025-01-25T11:57:39.603" v="3671" actId="1076"/>
          <ac:spMkLst>
            <pc:docMk/>
            <pc:sldMk cId="2842423349" sldId="266"/>
            <ac:spMk id="4" creationId="{E7462E10-9E06-5398-A49D-0E5057206445}"/>
          </ac:spMkLst>
        </pc:spChg>
        <pc:spChg chg="add mod">
          <ac:chgData name="Debasmita Paul" userId="35f6c6f270ab02b7" providerId="LiveId" clId="{D03214DB-C2B1-4686-8CDA-A8C692C8D615}" dt="2025-01-25T11:57:52.097" v="3674" actId="1076"/>
          <ac:spMkLst>
            <pc:docMk/>
            <pc:sldMk cId="2842423349" sldId="266"/>
            <ac:spMk id="6" creationId="{BEF673C8-6583-5CBA-D33F-C4D5EC55A8B6}"/>
          </ac:spMkLst>
        </pc:spChg>
      </pc:sldChg>
      <pc:sldChg chg="addSp delSp modSp new mod modTransition delAnim modAnim">
        <pc:chgData name="Debasmita Paul" userId="35f6c6f270ab02b7" providerId="LiveId" clId="{D03214DB-C2B1-4686-8CDA-A8C692C8D615}" dt="2025-01-26T13:05:04.307" v="4440" actId="478"/>
        <pc:sldMkLst>
          <pc:docMk/>
          <pc:sldMk cId="3473583010" sldId="267"/>
        </pc:sldMkLst>
        <pc:spChg chg="del">
          <ac:chgData name="Debasmita Paul" userId="35f6c6f270ab02b7" providerId="LiveId" clId="{D03214DB-C2B1-4686-8CDA-A8C692C8D615}" dt="2025-01-25T11:58:11.516" v="3678" actId="478"/>
          <ac:spMkLst>
            <pc:docMk/>
            <pc:sldMk cId="3473583010" sldId="267"/>
            <ac:spMk id="2" creationId="{3E4BBE4E-4CB2-7ECC-7FD3-5861F2B988E9}"/>
          </ac:spMkLst>
        </pc:spChg>
        <pc:spChg chg="del">
          <ac:chgData name="Debasmita Paul" userId="35f6c6f270ab02b7" providerId="LiveId" clId="{D03214DB-C2B1-4686-8CDA-A8C692C8D615}" dt="2025-01-25T11:58:18.796" v="3680" actId="478"/>
          <ac:spMkLst>
            <pc:docMk/>
            <pc:sldMk cId="3473583010" sldId="267"/>
            <ac:spMk id="3" creationId="{B170300B-C746-6243-2209-E5BC741B6EBC}"/>
          </ac:spMkLst>
        </pc:spChg>
        <pc:spChg chg="add mod">
          <ac:chgData name="Debasmita Paul" userId="35f6c6f270ab02b7" providerId="LiveId" clId="{D03214DB-C2B1-4686-8CDA-A8C692C8D615}" dt="2025-01-25T11:58:31.333" v="3683" actId="1076"/>
          <ac:spMkLst>
            <pc:docMk/>
            <pc:sldMk cId="3473583010" sldId="267"/>
            <ac:spMk id="4" creationId="{B4311CBB-3041-9BA9-547B-8BB05C1FAFE7}"/>
          </ac:spMkLst>
        </pc:spChg>
        <pc:spChg chg="add mod">
          <ac:chgData name="Debasmita Paul" userId="35f6c6f270ab02b7" providerId="LiveId" clId="{D03214DB-C2B1-4686-8CDA-A8C692C8D615}" dt="2025-01-25T11:58:43.378" v="3687" actId="1076"/>
          <ac:spMkLst>
            <pc:docMk/>
            <pc:sldMk cId="3473583010" sldId="267"/>
            <ac:spMk id="6" creationId="{16217B80-0A72-81DE-D991-E65015B22450}"/>
          </ac:spMkLst>
        </pc:spChg>
        <pc:picChg chg="add del mod">
          <ac:chgData name="Debasmita Paul" userId="35f6c6f270ab02b7" providerId="LiveId" clId="{D03214DB-C2B1-4686-8CDA-A8C692C8D615}" dt="2025-01-26T13:05:04.307" v="4440" actId="478"/>
          <ac:picMkLst>
            <pc:docMk/>
            <pc:sldMk cId="3473583010" sldId="267"/>
            <ac:picMk id="2" creationId="{A02A10D1-FAA0-C8A3-0887-4428C9883960}"/>
          </ac:picMkLst>
        </pc:picChg>
      </pc:sldChg>
      <pc:sldChg chg="addSp delSp modSp new mod">
        <pc:chgData name="Debasmita Paul" userId="35f6c6f270ab02b7" providerId="LiveId" clId="{D03214DB-C2B1-4686-8CDA-A8C692C8D615}" dt="2025-01-25T11:59:24.987" v="3695"/>
        <pc:sldMkLst>
          <pc:docMk/>
          <pc:sldMk cId="704579990" sldId="268"/>
        </pc:sldMkLst>
        <pc:spChg chg="del">
          <ac:chgData name="Debasmita Paul" userId="35f6c6f270ab02b7" providerId="LiveId" clId="{D03214DB-C2B1-4686-8CDA-A8C692C8D615}" dt="2025-01-25T11:57:20.734" v="3667" actId="478"/>
          <ac:spMkLst>
            <pc:docMk/>
            <pc:sldMk cId="704579990" sldId="268"/>
            <ac:spMk id="2" creationId="{AED42976-224E-7494-D7C9-D54026B48A59}"/>
          </ac:spMkLst>
        </pc:spChg>
        <pc:spChg chg="del">
          <ac:chgData name="Debasmita Paul" userId="35f6c6f270ab02b7" providerId="LiveId" clId="{D03214DB-C2B1-4686-8CDA-A8C692C8D615}" dt="2025-01-25T11:57:26.819" v="3668" actId="478"/>
          <ac:spMkLst>
            <pc:docMk/>
            <pc:sldMk cId="704579990" sldId="268"/>
            <ac:spMk id="3" creationId="{71B63989-94B0-82A5-BCAD-025A9AE3C5E7}"/>
          </ac:spMkLst>
        </pc:spChg>
        <pc:spChg chg="add mod">
          <ac:chgData name="Debasmita Paul" userId="35f6c6f270ab02b7" providerId="LiveId" clId="{D03214DB-C2B1-4686-8CDA-A8C692C8D615}" dt="2025-01-25T11:59:01.991" v="3691" actId="1076"/>
          <ac:spMkLst>
            <pc:docMk/>
            <pc:sldMk cId="704579990" sldId="268"/>
            <ac:spMk id="5" creationId="{8D5EF0B4-9DF2-DFF8-90AD-4EA89B794480}"/>
          </ac:spMkLst>
        </pc:spChg>
        <pc:spChg chg="add mod">
          <ac:chgData name="Debasmita Paul" userId="35f6c6f270ab02b7" providerId="LiveId" clId="{D03214DB-C2B1-4686-8CDA-A8C692C8D615}" dt="2025-01-25T11:59:24.987" v="3695"/>
          <ac:spMkLst>
            <pc:docMk/>
            <pc:sldMk cId="704579990" sldId="268"/>
            <ac:spMk id="19" creationId="{39D573AE-BEE7-20EE-4670-D6A0898EBC60}"/>
          </ac:spMkLst>
        </pc:spChg>
        <pc:spChg chg="add mod">
          <ac:chgData name="Debasmita Paul" userId="35f6c6f270ab02b7" providerId="LiveId" clId="{D03214DB-C2B1-4686-8CDA-A8C692C8D615}" dt="2025-01-25T11:59:24.987" v="3695"/>
          <ac:spMkLst>
            <pc:docMk/>
            <pc:sldMk cId="704579990" sldId="268"/>
            <ac:spMk id="21" creationId="{4F489FB9-3490-42CF-F507-796ABE099BFF}"/>
          </ac:spMkLst>
        </pc:spChg>
        <pc:spChg chg="add mod">
          <ac:chgData name="Debasmita Paul" userId="35f6c6f270ab02b7" providerId="LiveId" clId="{D03214DB-C2B1-4686-8CDA-A8C692C8D615}" dt="2025-01-25T11:59:24.987" v="3695"/>
          <ac:spMkLst>
            <pc:docMk/>
            <pc:sldMk cId="704579990" sldId="268"/>
            <ac:spMk id="22" creationId="{FF2B5546-954B-E500-15A8-8432E3C9489D}"/>
          </ac:spMkLst>
        </pc:spChg>
        <pc:spChg chg="add mod">
          <ac:chgData name="Debasmita Paul" userId="35f6c6f270ab02b7" providerId="LiveId" clId="{D03214DB-C2B1-4686-8CDA-A8C692C8D615}" dt="2025-01-25T11:59:24.987" v="3695"/>
          <ac:spMkLst>
            <pc:docMk/>
            <pc:sldMk cId="704579990" sldId="268"/>
            <ac:spMk id="23" creationId="{8169A118-A88C-D183-B031-A3A8FECD3F32}"/>
          </ac:spMkLst>
        </pc:spChg>
        <pc:graphicFrameChg chg="add mod">
          <ac:chgData name="Debasmita Paul" userId="35f6c6f270ab02b7" providerId="LiveId" clId="{D03214DB-C2B1-4686-8CDA-A8C692C8D615}" dt="2025-01-25T11:59:14.654" v="3693"/>
          <ac:graphicFrameMkLst>
            <pc:docMk/>
            <pc:sldMk cId="704579990" sldId="268"/>
            <ac:graphicFrameMk id="9" creationId="{71F62241-FC81-6584-7FBE-54CE81FA0930}"/>
          </ac:graphicFrameMkLst>
        </pc:graphicFrameChg>
      </pc:sldChg>
      <pc:sldChg chg="addSp delSp modSp new mod ord">
        <pc:chgData name="Debasmita Paul" userId="35f6c6f270ab02b7" providerId="LiveId" clId="{D03214DB-C2B1-4686-8CDA-A8C692C8D615}" dt="2025-01-25T12:46:00.435" v="4044" actId="2711"/>
        <pc:sldMkLst>
          <pc:docMk/>
          <pc:sldMk cId="1779229643" sldId="269"/>
        </pc:sldMkLst>
        <pc:spChg chg="del">
          <ac:chgData name="Debasmita Paul" userId="35f6c6f270ab02b7" providerId="LiveId" clId="{D03214DB-C2B1-4686-8CDA-A8C692C8D615}" dt="2025-01-25T12:00:04.252" v="3703" actId="478"/>
          <ac:spMkLst>
            <pc:docMk/>
            <pc:sldMk cId="1779229643" sldId="269"/>
            <ac:spMk id="2" creationId="{35BC3191-6A79-DA1D-8BD7-01EDB812A3FE}"/>
          </ac:spMkLst>
        </pc:spChg>
        <pc:spChg chg="del">
          <ac:chgData name="Debasmita Paul" userId="35f6c6f270ab02b7" providerId="LiveId" clId="{D03214DB-C2B1-4686-8CDA-A8C692C8D615}" dt="2025-01-25T12:00:05.559" v="3704" actId="478"/>
          <ac:spMkLst>
            <pc:docMk/>
            <pc:sldMk cId="1779229643" sldId="269"/>
            <ac:spMk id="3" creationId="{F2229ACD-4D44-F6A7-5925-5CC9FE36401D}"/>
          </ac:spMkLst>
        </pc:spChg>
        <pc:spChg chg="add del mod">
          <ac:chgData name="Debasmita Paul" userId="35f6c6f270ab02b7" providerId="LiveId" clId="{D03214DB-C2B1-4686-8CDA-A8C692C8D615}" dt="2025-01-25T12:01:25.212" v="3725"/>
          <ac:spMkLst>
            <pc:docMk/>
            <pc:sldMk cId="1779229643" sldId="269"/>
            <ac:spMk id="4" creationId="{4E9C050B-07C4-9AD8-FE10-EC395A76304F}"/>
          </ac:spMkLst>
        </pc:spChg>
        <pc:spChg chg="add mod">
          <ac:chgData name="Debasmita Paul" userId="35f6c6f270ab02b7" providerId="LiveId" clId="{D03214DB-C2B1-4686-8CDA-A8C692C8D615}" dt="2025-01-25T12:45:51.152" v="4042" actId="2711"/>
          <ac:spMkLst>
            <pc:docMk/>
            <pc:sldMk cId="1779229643" sldId="269"/>
            <ac:spMk id="6" creationId="{74D56AF3-CB74-2133-C2EB-EC0C2338FD0F}"/>
          </ac:spMkLst>
        </pc:spChg>
        <pc:spChg chg="add del mod">
          <ac:chgData name="Debasmita Paul" userId="35f6c6f270ab02b7" providerId="LiveId" clId="{D03214DB-C2B1-4686-8CDA-A8C692C8D615}" dt="2025-01-25T12:01:09.113" v="3720" actId="21"/>
          <ac:spMkLst>
            <pc:docMk/>
            <pc:sldMk cId="1779229643" sldId="269"/>
            <ac:spMk id="7" creationId="{37919874-A0D2-1FA6-420F-FE94D40889C5}"/>
          </ac:spMkLst>
        </pc:spChg>
        <pc:spChg chg="add mod">
          <ac:chgData name="Debasmita Paul" userId="35f6c6f270ab02b7" providerId="LiveId" clId="{D03214DB-C2B1-4686-8CDA-A8C692C8D615}" dt="2025-01-25T12:45:56.131" v="4043" actId="2711"/>
          <ac:spMkLst>
            <pc:docMk/>
            <pc:sldMk cId="1779229643" sldId="269"/>
            <ac:spMk id="9" creationId="{FE250116-8A32-3F4E-1C56-088690B82983}"/>
          </ac:spMkLst>
        </pc:spChg>
        <pc:spChg chg="add mod">
          <ac:chgData name="Debasmita Paul" userId="35f6c6f270ab02b7" providerId="LiveId" clId="{D03214DB-C2B1-4686-8CDA-A8C692C8D615}" dt="2025-01-25T12:03:03.699" v="3749" actId="1076"/>
          <ac:spMkLst>
            <pc:docMk/>
            <pc:sldMk cId="1779229643" sldId="269"/>
            <ac:spMk id="10" creationId="{A3825C6B-37F8-72C9-DD55-4C900632E69B}"/>
          </ac:spMkLst>
        </pc:spChg>
        <pc:spChg chg="add mod">
          <ac:chgData name="Debasmita Paul" userId="35f6c6f270ab02b7" providerId="LiveId" clId="{D03214DB-C2B1-4686-8CDA-A8C692C8D615}" dt="2025-01-25T12:00:22.759" v="3708" actId="14100"/>
          <ac:spMkLst>
            <pc:docMk/>
            <pc:sldMk cId="1779229643" sldId="269"/>
            <ac:spMk id="11" creationId="{BAFD3812-6805-0BF8-ABBB-5BDE7B4083C4}"/>
          </ac:spMkLst>
        </pc:spChg>
        <pc:spChg chg="add mod">
          <ac:chgData name="Debasmita Paul" userId="35f6c6f270ab02b7" providerId="LiveId" clId="{D03214DB-C2B1-4686-8CDA-A8C692C8D615}" dt="2025-01-25T12:03:26.127" v="3753" actId="14100"/>
          <ac:spMkLst>
            <pc:docMk/>
            <pc:sldMk cId="1779229643" sldId="269"/>
            <ac:spMk id="12" creationId="{21843463-255D-3A93-285E-4438E3DEDE4A}"/>
          </ac:spMkLst>
        </pc:spChg>
        <pc:spChg chg="add mod">
          <ac:chgData name="Debasmita Paul" userId="35f6c6f270ab02b7" providerId="LiveId" clId="{D03214DB-C2B1-4686-8CDA-A8C692C8D615}" dt="2025-01-25T12:03:42.379" v="3758" actId="14100"/>
          <ac:spMkLst>
            <pc:docMk/>
            <pc:sldMk cId="1779229643" sldId="269"/>
            <ac:spMk id="13" creationId="{D70AD95D-0589-C601-E105-5C142066FA28}"/>
          </ac:spMkLst>
        </pc:spChg>
        <pc:spChg chg="add mod">
          <ac:chgData name="Debasmita Paul" userId="35f6c6f270ab02b7" providerId="LiveId" clId="{D03214DB-C2B1-4686-8CDA-A8C692C8D615}" dt="2025-01-25T12:04:06.959" v="3764" actId="1076"/>
          <ac:spMkLst>
            <pc:docMk/>
            <pc:sldMk cId="1779229643" sldId="269"/>
            <ac:spMk id="14" creationId="{AD2BB97A-0131-440E-2916-65AB8B48952A}"/>
          </ac:spMkLst>
        </pc:spChg>
        <pc:spChg chg="add mod">
          <ac:chgData name="Debasmita Paul" userId="35f6c6f270ab02b7" providerId="LiveId" clId="{D03214DB-C2B1-4686-8CDA-A8C692C8D615}" dt="2025-01-25T12:04:17.257" v="3767" actId="1076"/>
          <ac:spMkLst>
            <pc:docMk/>
            <pc:sldMk cId="1779229643" sldId="269"/>
            <ac:spMk id="15" creationId="{15FDDB52-D163-E890-5CC7-183D336C7131}"/>
          </ac:spMkLst>
        </pc:spChg>
        <pc:spChg chg="add mod">
          <ac:chgData name="Debasmita Paul" userId="35f6c6f270ab02b7" providerId="LiveId" clId="{D03214DB-C2B1-4686-8CDA-A8C692C8D615}" dt="2025-01-25T12:04:34.754" v="3770" actId="1076"/>
          <ac:spMkLst>
            <pc:docMk/>
            <pc:sldMk cId="1779229643" sldId="269"/>
            <ac:spMk id="16" creationId="{FAA93B30-3057-09EE-9946-ECA818945978}"/>
          </ac:spMkLst>
        </pc:spChg>
        <pc:spChg chg="add mod">
          <ac:chgData name="Debasmita Paul" userId="35f6c6f270ab02b7" providerId="LiveId" clId="{D03214DB-C2B1-4686-8CDA-A8C692C8D615}" dt="2025-01-25T12:46:00.435" v="4044" actId="2711"/>
          <ac:spMkLst>
            <pc:docMk/>
            <pc:sldMk cId="1779229643" sldId="269"/>
            <ac:spMk id="19" creationId="{37919874-A0D2-1FA6-420F-FE94D40889C5}"/>
          </ac:spMkLst>
        </pc:spChg>
      </pc:sldChg>
      <pc:sldChg chg="addSp delSp modSp new mod">
        <pc:chgData name="Debasmita Paul" userId="35f6c6f270ab02b7" providerId="LiveId" clId="{D03214DB-C2B1-4686-8CDA-A8C692C8D615}" dt="2025-01-26T09:21:03.710" v="4221" actId="1076"/>
        <pc:sldMkLst>
          <pc:docMk/>
          <pc:sldMk cId="1996368190" sldId="270"/>
        </pc:sldMkLst>
        <pc:spChg chg="del">
          <ac:chgData name="Debasmita Paul" userId="35f6c6f270ab02b7" providerId="LiveId" clId="{D03214DB-C2B1-4686-8CDA-A8C692C8D615}" dt="2025-01-25T12:31:04.605" v="3856" actId="478"/>
          <ac:spMkLst>
            <pc:docMk/>
            <pc:sldMk cId="1996368190" sldId="270"/>
            <ac:spMk id="2" creationId="{B72E9690-442B-3C4C-C040-60F3C8ED9E91}"/>
          </ac:spMkLst>
        </pc:spChg>
        <pc:spChg chg="add mod">
          <ac:chgData name="Debasmita Paul" userId="35f6c6f270ab02b7" providerId="LiveId" clId="{D03214DB-C2B1-4686-8CDA-A8C692C8D615}" dt="2025-01-26T09:21:03.710" v="4221" actId="1076"/>
          <ac:spMkLst>
            <pc:docMk/>
            <pc:sldMk cId="1996368190" sldId="270"/>
            <ac:spMk id="3" creationId="{376DE618-CDCC-E5C5-9224-69898ACA9A46}"/>
          </ac:spMkLst>
        </pc:spChg>
        <pc:spChg chg="del">
          <ac:chgData name="Debasmita Paul" userId="35f6c6f270ab02b7" providerId="LiveId" clId="{D03214DB-C2B1-4686-8CDA-A8C692C8D615}" dt="2025-01-25T12:14:39.936" v="3773" actId="478"/>
          <ac:spMkLst>
            <pc:docMk/>
            <pc:sldMk cId="1996368190" sldId="270"/>
            <ac:spMk id="3" creationId="{BF3C7FAB-C4FE-E324-F2E0-3BB143BA75C0}"/>
          </ac:spMkLst>
        </pc:spChg>
        <pc:spChg chg="add">
          <ac:chgData name="Debasmita Paul" userId="35f6c6f270ab02b7" providerId="LiveId" clId="{D03214DB-C2B1-4686-8CDA-A8C692C8D615}" dt="2025-01-26T09:15:41.070" v="4176"/>
          <ac:spMkLst>
            <pc:docMk/>
            <pc:sldMk cId="1996368190" sldId="270"/>
            <ac:spMk id="4" creationId="{6E7AC0A1-C726-4CBF-EBB3-C92CEEAF13DA}"/>
          </ac:spMkLst>
        </pc:spChg>
        <pc:spChg chg="add del mod">
          <ac:chgData name="Debasmita Paul" userId="35f6c6f270ab02b7" providerId="LiveId" clId="{D03214DB-C2B1-4686-8CDA-A8C692C8D615}" dt="2025-01-25T12:14:48.689" v="3776" actId="478"/>
          <ac:spMkLst>
            <pc:docMk/>
            <pc:sldMk cId="1996368190" sldId="270"/>
            <ac:spMk id="4" creationId="{F86AC0D1-06DE-4BE2-9578-785DEBF5F047}"/>
          </ac:spMkLst>
        </pc:spChg>
        <pc:spChg chg="add del mod">
          <ac:chgData name="Debasmita Paul" userId="35f6c6f270ab02b7" providerId="LiveId" clId="{D03214DB-C2B1-4686-8CDA-A8C692C8D615}" dt="2025-01-25T12:16:39.264" v="3798" actId="478"/>
          <ac:spMkLst>
            <pc:docMk/>
            <pc:sldMk cId="1996368190" sldId="270"/>
            <ac:spMk id="6" creationId="{F86AC0D1-06DE-4BE2-9578-785DEBF5F047}"/>
          </ac:spMkLst>
        </pc:spChg>
        <pc:spChg chg="add del mod">
          <ac:chgData name="Debasmita Paul" userId="35f6c6f270ab02b7" providerId="LiveId" clId="{D03214DB-C2B1-4686-8CDA-A8C692C8D615}" dt="2025-01-26T09:20:40.782" v="4217" actId="22"/>
          <ac:spMkLst>
            <pc:docMk/>
            <pc:sldMk cId="1996368190" sldId="270"/>
            <ac:spMk id="7" creationId="{DF0F2941-2414-CA2F-39B1-ABDADA76AF5B}"/>
          </ac:spMkLst>
        </pc:spChg>
        <pc:spChg chg="add del mod">
          <ac:chgData name="Debasmita Paul" userId="35f6c6f270ab02b7" providerId="LiveId" clId="{D03214DB-C2B1-4686-8CDA-A8C692C8D615}" dt="2025-01-25T12:28:59.700" v="3833" actId="478"/>
          <ac:spMkLst>
            <pc:docMk/>
            <pc:sldMk cId="1996368190" sldId="270"/>
            <ac:spMk id="9" creationId="{CE7DAA68-BDB7-4B0B-B81C-17C4A830928A}"/>
          </ac:spMkLst>
        </pc:spChg>
        <pc:spChg chg="add mod">
          <ac:chgData name="Debasmita Paul" userId="35f6c6f270ab02b7" providerId="LiveId" clId="{D03214DB-C2B1-4686-8CDA-A8C692C8D615}" dt="2025-01-25T12:37:24.078" v="3908" actId="1076"/>
          <ac:spMkLst>
            <pc:docMk/>
            <pc:sldMk cId="1996368190" sldId="270"/>
            <ac:spMk id="12" creationId="{5F25CC0B-4EA6-B1EB-AB14-591326C10CFF}"/>
          </ac:spMkLst>
        </pc:spChg>
        <pc:graphicFrameChg chg="add mod">
          <ac:chgData name="Debasmita Paul" userId="35f6c6f270ab02b7" providerId="LiveId" clId="{D03214DB-C2B1-4686-8CDA-A8C692C8D615}" dt="2025-01-26T09:12:55.784" v="4167" actId="14100"/>
          <ac:graphicFrameMkLst>
            <pc:docMk/>
            <pc:sldMk cId="1996368190" sldId="270"/>
            <ac:graphicFrameMk id="5" creationId="{D20E35D8-CA42-4AF2-9838-442D0D1C595F}"/>
          </ac:graphicFrameMkLst>
        </pc:graphicFrameChg>
        <pc:graphicFrameChg chg="add del mod">
          <ac:chgData name="Debasmita Paul" userId="35f6c6f270ab02b7" providerId="LiveId" clId="{D03214DB-C2B1-4686-8CDA-A8C692C8D615}" dt="2025-01-25T12:17:00.724" v="3801" actId="478"/>
          <ac:graphicFrameMkLst>
            <pc:docMk/>
            <pc:sldMk cId="1996368190" sldId="270"/>
            <ac:graphicFrameMk id="7" creationId="{D20E35D8-CA42-4AF2-9838-442D0D1C595F}"/>
          </ac:graphicFrameMkLst>
        </pc:graphicFrameChg>
        <pc:graphicFrameChg chg="add del mod">
          <ac:chgData name="Debasmita Paul" userId="35f6c6f270ab02b7" providerId="LiveId" clId="{D03214DB-C2B1-4686-8CDA-A8C692C8D615}" dt="2025-01-25T12:19:12.109" v="3822" actId="21"/>
          <ac:graphicFrameMkLst>
            <pc:docMk/>
            <pc:sldMk cId="1996368190" sldId="270"/>
            <ac:graphicFrameMk id="8" creationId="{D95D5E7A-E3B1-4937-8929-8259211FD961}"/>
          </ac:graphicFrameMkLst>
        </pc:graphicFrameChg>
        <pc:graphicFrameChg chg="add del mod">
          <ac:chgData name="Debasmita Paul" userId="35f6c6f270ab02b7" providerId="LiveId" clId="{D03214DB-C2B1-4686-8CDA-A8C692C8D615}" dt="2025-01-25T12:17:10.360" v="3803" actId="21"/>
          <ac:graphicFrameMkLst>
            <pc:docMk/>
            <pc:sldMk cId="1996368190" sldId="270"/>
            <ac:graphicFrameMk id="10" creationId="{C2801433-3387-4C29-9D39-0F624B09E9D5}"/>
          </ac:graphicFrameMkLst>
        </pc:graphicFrameChg>
      </pc:sldChg>
      <pc:sldChg chg="addSp delSp modSp new mod">
        <pc:chgData name="Debasmita Paul" userId="35f6c6f270ab02b7" providerId="LiveId" clId="{D03214DB-C2B1-4686-8CDA-A8C692C8D615}" dt="2025-01-26T09:21:31.034" v="4228" actId="1076"/>
        <pc:sldMkLst>
          <pc:docMk/>
          <pc:sldMk cId="730576049" sldId="271"/>
        </pc:sldMkLst>
        <pc:spChg chg="del">
          <ac:chgData name="Debasmita Paul" userId="35f6c6f270ab02b7" providerId="LiveId" clId="{D03214DB-C2B1-4686-8CDA-A8C692C8D615}" dt="2025-01-25T12:34:17.724" v="3901" actId="478"/>
          <ac:spMkLst>
            <pc:docMk/>
            <pc:sldMk cId="730576049" sldId="271"/>
            <ac:spMk id="2" creationId="{9F18146B-D114-B226-495A-36D14B26B08C}"/>
          </ac:spMkLst>
        </pc:spChg>
        <pc:spChg chg="del">
          <ac:chgData name="Debasmita Paul" userId="35f6c6f270ab02b7" providerId="LiveId" clId="{D03214DB-C2B1-4686-8CDA-A8C692C8D615}" dt="2025-01-25T12:17:16.631" v="3806" actId="478"/>
          <ac:spMkLst>
            <pc:docMk/>
            <pc:sldMk cId="730576049" sldId="271"/>
            <ac:spMk id="3" creationId="{47D5C782-24FA-0E74-21F3-6511ACE7488A}"/>
          </ac:spMkLst>
        </pc:spChg>
        <pc:spChg chg="add mod">
          <ac:chgData name="Debasmita Paul" userId="35f6c6f270ab02b7" providerId="LiveId" clId="{D03214DB-C2B1-4686-8CDA-A8C692C8D615}" dt="2025-01-26T09:21:31.034" v="4228" actId="1076"/>
          <ac:spMkLst>
            <pc:docMk/>
            <pc:sldMk cId="730576049" sldId="271"/>
            <ac:spMk id="3" creationId="{6B81181B-3D4A-BDBE-A03D-E80E1E9B6480}"/>
          </ac:spMkLst>
        </pc:spChg>
        <pc:spChg chg="add mod">
          <ac:chgData name="Debasmita Paul" userId="35f6c6f270ab02b7" providerId="LiveId" clId="{D03214DB-C2B1-4686-8CDA-A8C692C8D615}" dt="2025-01-25T12:42:22.725" v="3985" actId="1076"/>
          <ac:spMkLst>
            <pc:docMk/>
            <pc:sldMk cId="730576049" sldId="271"/>
            <ac:spMk id="4" creationId="{0FDB6298-25B4-C85F-74AA-36901ECC29F7}"/>
          </ac:spMkLst>
        </pc:spChg>
        <pc:spChg chg="add mod">
          <ac:chgData name="Debasmita Paul" userId="35f6c6f270ab02b7" providerId="LiveId" clId="{D03214DB-C2B1-4686-8CDA-A8C692C8D615}" dt="2025-01-26T09:19:31.086" v="4202" actId="21"/>
          <ac:spMkLst>
            <pc:docMk/>
            <pc:sldMk cId="730576049" sldId="271"/>
            <ac:spMk id="5" creationId="{2D818837-A237-0612-636C-1554D8C24D2C}"/>
          </ac:spMkLst>
        </pc:spChg>
        <pc:graphicFrameChg chg="add mod">
          <ac:chgData name="Debasmita Paul" userId="35f6c6f270ab02b7" providerId="LiveId" clId="{D03214DB-C2B1-4686-8CDA-A8C692C8D615}" dt="2025-01-25T12:39:46.844" v="3933" actId="14100"/>
          <ac:graphicFrameMkLst>
            <pc:docMk/>
            <pc:sldMk cId="730576049" sldId="271"/>
            <ac:graphicFrameMk id="10" creationId="{C2801433-3387-4C29-9D39-0F624B09E9D5}"/>
          </ac:graphicFrameMkLst>
        </pc:graphicFrameChg>
      </pc:sldChg>
      <pc:sldChg chg="addSp delSp modSp new mod ord">
        <pc:chgData name="Debasmita Paul" userId="35f6c6f270ab02b7" providerId="LiveId" clId="{D03214DB-C2B1-4686-8CDA-A8C692C8D615}" dt="2025-01-26T09:22:54.464" v="4240" actId="1076"/>
        <pc:sldMkLst>
          <pc:docMk/>
          <pc:sldMk cId="3491493536" sldId="272"/>
        </pc:sldMkLst>
        <pc:spChg chg="del">
          <ac:chgData name="Debasmita Paul" userId="35f6c6f270ab02b7" providerId="LiveId" clId="{D03214DB-C2B1-4686-8CDA-A8C692C8D615}" dt="2025-01-25T12:20:22.240" v="3832" actId="478"/>
          <ac:spMkLst>
            <pc:docMk/>
            <pc:sldMk cId="3491493536" sldId="272"/>
            <ac:spMk id="2" creationId="{3F502482-D22D-65E3-86D2-F64947891EFB}"/>
          </ac:spMkLst>
        </pc:spChg>
        <pc:spChg chg="del">
          <ac:chgData name="Debasmita Paul" userId="35f6c6f270ab02b7" providerId="LiveId" clId="{D03214DB-C2B1-4686-8CDA-A8C692C8D615}" dt="2025-01-25T12:18:01.746" v="3821" actId="478"/>
          <ac:spMkLst>
            <pc:docMk/>
            <pc:sldMk cId="3491493536" sldId="272"/>
            <ac:spMk id="3" creationId="{8031F94B-7979-4CB5-A9A3-E744153987E4}"/>
          </ac:spMkLst>
        </pc:spChg>
        <pc:spChg chg="add mod">
          <ac:chgData name="Debasmita Paul" userId="35f6c6f270ab02b7" providerId="LiveId" clId="{D03214DB-C2B1-4686-8CDA-A8C692C8D615}" dt="2025-01-26T09:22:54.464" v="4240" actId="1076"/>
          <ac:spMkLst>
            <pc:docMk/>
            <pc:sldMk cId="3491493536" sldId="272"/>
            <ac:spMk id="3" creationId="{ADFA8449-FA03-1741-0297-1E164F5DB0A0}"/>
          </ac:spMkLst>
        </pc:spChg>
        <pc:spChg chg="add mod">
          <ac:chgData name="Debasmita Paul" userId="35f6c6f270ab02b7" providerId="LiveId" clId="{D03214DB-C2B1-4686-8CDA-A8C692C8D615}" dt="2025-01-25T12:42:17.963" v="3984" actId="1076"/>
          <ac:spMkLst>
            <pc:docMk/>
            <pc:sldMk cId="3491493536" sldId="272"/>
            <ac:spMk id="5" creationId="{60833A44-6F94-94FE-176C-6EC618081569}"/>
          </ac:spMkLst>
        </pc:spChg>
        <pc:graphicFrameChg chg="add mod">
          <ac:chgData name="Debasmita Paul" userId="35f6c6f270ab02b7" providerId="LiveId" clId="{D03214DB-C2B1-4686-8CDA-A8C692C8D615}" dt="2025-01-25T12:20:10.407" v="3831" actId="1076"/>
          <ac:graphicFrameMkLst>
            <pc:docMk/>
            <pc:sldMk cId="3491493536" sldId="272"/>
            <ac:graphicFrameMk id="8" creationId="{D95D5E7A-E3B1-4937-8929-8259211FD961}"/>
          </ac:graphicFrameMkLst>
        </pc:graphicFrameChg>
      </pc:sldChg>
      <pc:sldChg chg="addSp delSp modSp new mod">
        <pc:chgData name="Debasmita Paul" userId="35f6c6f270ab02b7" providerId="LiveId" clId="{D03214DB-C2B1-4686-8CDA-A8C692C8D615}" dt="2025-01-26T10:05:10.689" v="4251" actId="1076"/>
        <pc:sldMkLst>
          <pc:docMk/>
          <pc:sldMk cId="849910798" sldId="273"/>
        </pc:sldMkLst>
        <pc:spChg chg="del mod">
          <ac:chgData name="Debasmita Paul" userId="35f6c6f270ab02b7" providerId="LiveId" clId="{D03214DB-C2B1-4686-8CDA-A8C692C8D615}" dt="2025-01-25T12:41:11.073" v="3951"/>
          <ac:spMkLst>
            <pc:docMk/>
            <pc:sldMk cId="849910798" sldId="273"/>
            <ac:spMk id="2" creationId="{1350E817-A178-CA63-1046-C7EC03B0ACB2}"/>
          </ac:spMkLst>
        </pc:spChg>
        <pc:spChg chg="add mod">
          <ac:chgData name="Debasmita Paul" userId="35f6c6f270ab02b7" providerId="LiveId" clId="{D03214DB-C2B1-4686-8CDA-A8C692C8D615}" dt="2025-01-26T10:05:10.689" v="4251" actId="1076"/>
          <ac:spMkLst>
            <pc:docMk/>
            <pc:sldMk cId="849910798" sldId="273"/>
            <ac:spMk id="3" creationId="{550F768C-E828-6491-3B85-5AB57D6B9536}"/>
          </ac:spMkLst>
        </pc:spChg>
        <pc:spChg chg="del">
          <ac:chgData name="Debasmita Paul" userId="35f6c6f270ab02b7" providerId="LiveId" clId="{D03214DB-C2B1-4686-8CDA-A8C692C8D615}" dt="2025-01-25T12:29:59.467" v="3835" actId="478"/>
          <ac:spMkLst>
            <pc:docMk/>
            <pc:sldMk cId="849910798" sldId="273"/>
            <ac:spMk id="3" creationId="{68AF45E3-7346-9602-6691-639E05B77B53}"/>
          </ac:spMkLst>
        </pc:spChg>
        <pc:spChg chg="add mod">
          <ac:chgData name="Debasmita Paul" userId="35f6c6f270ab02b7" providerId="LiveId" clId="{D03214DB-C2B1-4686-8CDA-A8C692C8D615}" dt="2025-01-25T12:42:11.750" v="3983" actId="1076"/>
          <ac:spMkLst>
            <pc:docMk/>
            <pc:sldMk cId="849910798" sldId="273"/>
            <ac:spMk id="5" creationId="{7C2ADA33-55CB-8F47-AFAC-B07390453722}"/>
          </ac:spMkLst>
        </pc:spChg>
        <pc:graphicFrameChg chg="add mod">
          <ac:chgData name="Debasmita Paul" userId="35f6c6f270ab02b7" providerId="LiveId" clId="{D03214DB-C2B1-4686-8CDA-A8C692C8D615}" dt="2025-01-25T12:30:19.947" v="3842" actId="14100"/>
          <ac:graphicFrameMkLst>
            <pc:docMk/>
            <pc:sldMk cId="849910798" sldId="273"/>
            <ac:graphicFrameMk id="4" creationId="{B8D1BD39-1434-4D72-989C-BC06DFFADCCA}"/>
          </ac:graphicFrameMkLst>
        </pc:graphicFrameChg>
      </pc:sldChg>
      <pc:sldChg chg="addSp delSp modSp new mod">
        <pc:chgData name="Debasmita Paul" userId="35f6c6f270ab02b7" providerId="LiveId" clId="{D03214DB-C2B1-4686-8CDA-A8C692C8D615}" dt="2025-01-26T10:08:12.300" v="4284" actId="1076"/>
        <pc:sldMkLst>
          <pc:docMk/>
          <pc:sldMk cId="902839581" sldId="274"/>
        </pc:sldMkLst>
        <pc:spChg chg="del">
          <ac:chgData name="Debasmita Paul" userId="35f6c6f270ab02b7" providerId="LiveId" clId="{D03214DB-C2B1-4686-8CDA-A8C692C8D615}" dt="2025-01-25T12:30:29.174" v="3845" actId="478"/>
          <ac:spMkLst>
            <pc:docMk/>
            <pc:sldMk cId="902839581" sldId="274"/>
            <ac:spMk id="2" creationId="{52C5E539-0B65-A2EF-39C1-1FD796DA04AD}"/>
          </ac:spMkLst>
        </pc:spChg>
        <pc:spChg chg="del">
          <ac:chgData name="Debasmita Paul" userId="35f6c6f270ab02b7" providerId="LiveId" clId="{D03214DB-C2B1-4686-8CDA-A8C692C8D615}" dt="2025-01-25T12:30:26.801" v="3844" actId="478"/>
          <ac:spMkLst>
            <pc:docMk/>
            <pc:sldMk cId="902839581" sldId="274"/>
            <ac:spMk id="3" creationId="{2CAF2A3F-B94A-C420-DAD6-4A9C1ADA1F2D}"/>
          </ac:spMkLst>
        </pc:spChg>
        <pc:spChg chg="add mod">
          <ac:chgData name="Debasmita Paul" userId="35f6c6f270ab02b7" providerId="LiveId" clId="{D03214DB-C2B1-4686-8CDA-A8C692C8D615}" dt="2025-01-26T10:08:12.300" v="4284" actId="1076"/>
          <ac:spMkLst>
            <pc:docMk/>
            <pc:sldMk cId="902839581" sldId="274"/>
            <ac:spMk id="3" creationId="{B471A33C-11BC-0F33-6858-B4B9E0704780}"/>
          </ac:spMkLst>
        </pc:spChg>
        <pc:spChg chg="add mod">
          <ac:chgData name="Debasmita Paul" userId="35f6c6f270ab02b7" providerId="LiveId" clId="{D03214DB-C2B1-4686-8CDA-A8C692C8D615}" dt="2025-01-25T12:42:58.805" v="4003" actId="1076"/>
          <ac:spMkLst>
            <pc:docMk/>
            <pc:sldMk cId="902839581" sldId="274"/>
            <ac:spMk id="5" creationId="{D8ECA4BD-4CF2-FD6D-6241-BA95B4459908}"/>
          </ac:spMkLst>
        </pc:spChg>
        <pc:spChg chg="add del mod">
          <ac:chgData name="Debasmita Paul" userId="35f6c6f270ab02b7" providerId="LiveId" clId="{D03214DB-C2B1-4686-8CDA-A8C692C8D615}" dt="2025-01-26T10:08:02.864" v="4281"/>
          <ac:spMkLst>
            <pc:docMk/>
            <pc:sldMk cId="902839581" sldId="274"/>
            <ac:spMk id="6" creationId="{9C627C79-1071-623C-1CD4-AF52C5BF995D}"/>
          </ac:spMkLst>
        </pc:spChg>
        <pc:spChg chg="add mod">
          <ac:chgData name="Debasmita Paul" userId="35f6c6f270ab02b7" providerId="LiveId" clId="{D03214DB-C2B1-4686-8CDA-A8C692C8D615}" dt="2025-01-26T10:08:08.532" v="4283" actId="1076"/>
          <ac:spMkLst>
            <pc:docMk/>
            <pc:sldMk cId="902839581" sldId="274"/>
            <ac:spMk id="8" creationId="{8F165832-8BA1-3B28-01FA-7CA693B94D46}"/>
          </ac:spMkLst>
        </pc:spChg>
        <pc:graphicFrameChg chg="add mod">
          <ac:chgData name="Debasmita Paul" userId="35f6c6f270ab02b7" providerId="LiveId" clId="{D03214DB-C2B1-4686-8CDA-A8C692C8D615}" dt="2025-01-25T12:30:57.592" v="3855" actId="1076"/>
          <ac:graphicFrameMkLst>
            <pc:docMk/>
            <pc:sldMk cId="902839581" sldId="274"/>
            <ac:graphicFrameMk id="4" creationId="{EC5E6811-50EA-4D6B-A431-79B4DE42D6E4}"/>
          </ac:graphicFrameMkLst>
        </pc:graphicFrameChg>
      </pc:sldChg>
      <pc:sldChg chg="addSp delSp modSp new mod">
        <pc:chgData name="Debasmita Paul" userId="35f6c6f270ab02b7" providerId="LiveId" clId="{D03214DB-C2B1-4686-8CDA-A8C692C8D615}" dt="2025-01-26T10:13:06.978" v="4299" actId="1076"/>
        <pc:sldMkLst>
          <pc:docMk/>
          <pc:sldMk cId="1165000635" sldId="275"/>
        </pc:sldMkLst>
        <pc:spChg chg="del">
          <ac:chgData name="Debasmita Paul" userId="35f6c6f270ab02b7" providerId="LiveId" clId="{D03214DB-C2B1-4686-8CDA-A8C692C8D615}" dt="2025-01-25T12:31:12.060" v="3858" actId="478"/>
          <ac:spMkLst>
            <pc:docMk/>
            <pc:sldMk cId="1165000635" sldId="275"/>
            <ac:spMk id="2" creationId="{1364B14C-3722-B46A-9311-2CDC804DD49B}"/>
          </ac:spMkLst>
        </pc:spChg>
        <pc:spChg chg="del">
          <ac:chgData name="Debasmita Paul" userId="35f6c6f270ab02b7" providerId="LiveId" clId="{D03214DB-C2B1-4686-8CDA-A8C692C8D615}" dt="2025-01-25T12:31:13.267" v="3859" actId="478"/>
          <ac:spMkLst>
            <pc:docMk/>
            <pc:sldMk cId="1165000635" sldId="275"/>
            <ac:spMk id="3" creationId="{C6BC2D09-97E3-B7A3-D4F5-A236210F48A5}"/>
          </ac:spMkLst>
        </pc:spChg>
        <pc:spChg chg="add mod">
          <ac:chgData name="Debasmita Paul" userId="35f6c6f270ab02b7" providerId="LiveId" clId="{D03214DB-C2B1-4686-8CDA-A8C692C8D615}" dt="2025-01-26T10:13:06.978" v="4299" actId="1076"/>
          <ac:spMkLst>
            <pc:docMk/>
            <pc:sldMk cId="1165000635" sldId="275"/>
            <ac:spMk id="3" creationId="{DE1BBA9D-8C94-4117-C1F8-19AB439D48E7}"/>
          </ac:spMkLst>
        </pc:spChg>
        <pc:spChg chg="add mod">
          <ac:chgData name="Debasmita Paul" userId="35f6c6f270ab02b7" providerId="LiveId" clId="{D03214DB-C2B1-4686-8CDA-A8C692C8D615}" dt="2025-01-25T12:43:39.651" v="4016" actId="1076"/>
          <ac:spMkLst>
            <pc:docMk/>
            <pc:sldMk cId="1165000635" sldId="275"/>
            <ac:spMk id="5" creationId="{209E1ACA-8A61-E519-4359-BFEE4A373AB1}"/>
          </ac:spMkLst>
        </pc:spChg>
        <pc:graphicFrameChg chg="add mod">
          <ac:chgData name="Debasmita Paul" userId="35f6c6f270ab02b7" providerId="LiveId" clId="{D03214DB-C2B1-4686-8CDA-A8C692C8D615}" dt="2025-01-25T12:31:43.935" v="3867" actId="14100"/>
          <ac:graphicFrameMkLst>
            <pc:docMk/>
            <pc:sldMk cId="1165000635" sldId="275"/>
            <ac:graphicFrameMk id="4" creationId="{C17A3ED4-6BDE-4749-B3FC-651E48C3EE75}"/>
          </ac:graphicFrameMkLst>
        </pc:graphicFrameChg>
      </pc:sldChg>
      <pc:sldChg chg="addSp delSp modSp new mod">
        <pc:chgData name="Debasmita Paul" userId="35f6c6f270ab02b7" providerId="LiveId" clId="{D03214DB-C2B1-4686-8CDA-A8C692C8D615}" dt="2025-01-26T10:15:58.544" v="4316" actId="1076"/>
        <pc:sldMkLst>
          <pc:docMk/>
          <pc:sldMk cId="3530147966" sldId="276"/>
        </pc:sldMkLst>
        <pc:spChg chg="del">
          <ac:chgData name="Debasmita Paul" userId="35f6c6f270ab02b7" providerId="LiveId" clId="{D03214DB-C2B1-4686-8CDA-A8C692C8D615}" dt="2025-01-25T12:31:53.173" v="3869" actId="478"/>
          <ac:spMkLst>
            <pc:docMk/>
            <pc:sldMk cId="3530147966" sldId="276"/>
            <ac:spMk id="2" creationId="{3C56F493-B85C-4D64-9CA9-E68E0DA233B8}"/>
          </ac:spMkLst>
        </pc:spChg>
        <pc:spChg chg="add mod">
          <ac:chgData name="Debasmita Paul" userId="35f6c6f270ab02b7" providerId="LiveId" clId="{D03214DB-C2B1-4686-8CDA-A8C692C8D615}" dt="2025-01-26T10:15:58.544" v="4316" actId="1076"/>
          <ac:spMkLst>
            <pc:docMk/>
            <pc:sldMk cId="3530147966" sldId="276"/>
            <ac:spMk id="3" creationId="{4CA4DCBA-E0D6-10AB-E1BD-C694C4CCA5A0}"/>
          </ac:spMkLst>
        </pc:spChg>
        <pc:spChg chg="del">
          <ac:chgData name="Debasmita Paul" userId="35f6c6f270ab02b7" providerId="LiveId" clId="{D03214DB-C2B1-4686-8CDA-A8C692C8D615}" dt="2025-01-25T12:31:56.913" v="3870" actId="478"/>
          <ac:spMkLst>
            <pc:docMk/>
            <pc:sldMk cId="3530147966" sldId="276"/>
            <ac:spMk id="3" creationId="{65AB3259-349B-1473-0671-913DE1CEBFF5}"/>
          </ac:spMkLst>
        </pc:spChg>
        <pc:spChg chg="add mod">
          <ac:chgData name="Debasmita Paul" userId="35f6c6f270ab02b7" providerId="LiveId" clId="{D03214DB-C2B1-4686-8CDA-A8C692C8D615}" dt="2025-01-25T12:44:31.820" v="4041" actId="1076"/>
          <ac:spMkLst>
            <pc:docMk/>
            <pc:sldMk cId="3530147966" sldId="276"/>
            <ac:spMk id="7" creationId="{5C5D2F10-265B-086B-C302-9F3A07A0D70A}"/>
          </ac:spMkLst>
        </pc:spChg>
        <pc:graphicFrameChg chg="add mod">
          <ac:chgData name="Debasmita Paul" userId="35f6c6f270ab02b7" providerId="LiveId" clId="{D03214DB-C2B1-4686-8CDA-A8C692C8D615}" dt="2025-01-25T12:33:40.103" v="3900" actId="14100"/>
          <ac:graphicFrameMkLst>
            <pc:docMk/>
            <pc:sldMk cId="3530147966" sldId="276"/>
            <ac:graphicFrameMk id="4" creationId="{D1B8835E-CF20-4780-8892-E60EB913B4A6}"/>
          </ac:graphicFrameMkLst>
        </pc:graphicFrameChg>
        <pc:graphicFrameChg chg="add mod">
          <ac:chgData name="Debasmita Paul" userId="35f6c6f270ab02b7" providerId="LiveId" clId="{D03214DB-C2B1-4686-8CDA-A8C692C8D615}" dt="2025-01-25T12:33:36.518" v="3899" actId="14100"/>
          <ac:graphicFrameMkLst>
            <pc:docMk/>
            <pc:sldMk cId="3530147966" sldId="276"/>
            <ac:graphicFrameMk id="5" creationId="{035C576B-4114-4F75-B37F-AA9F06BB6E14}"/>
          </ac:graphicFrameMkLst>
        </pc:graphicFrameChg>
        <pc:graphicFrameChg chg="add mod">
          <ac:chgData name="Debasmita Paul" userId="35f6c6f270ab02b7" providerId="LiveId" clId="{D03214DB-C2B1-4686-8CDA-A8C692C8D615}" dt="2025-01-25T12:33:33.974" v="3898" actId="14100"/>
          <ac:graphicFrameMkLst>
            <pc:docMk/>
            <pc:sldMk cId="3530147966" sldId="276"/>
            <ac:graphicFrameMk id="6" creationId="{F27C3D7D-9B07-4ADC-B841-71809DA6321A}"/>
          </ac:graphicFrameMkLst>
        </pc:graphicFrameChg>
      </pc:sldChg>
      <pc:sldChg chg="addSp delSp modSp new mod ord">
        <pc:chgData name="Debasmita Paul" userId="35f6c6f270ab02b7" providerId="LiveId" clId="{D03214DB-C2B1-4686-8CDA-A8C692C8D615}" dt="2025-01-25T12:57:42.092" v="4085" actId="1076"/>
        <pc:sldMkLst>
          <pc:docMk/>
          <pc:sldMk cId="3517507621" sldId="277"/>
        </pc:sldMkLst>
        <pc:spChg chg="del">
          <ac:chgData name="Debasmita Paul" userId="35f6c6f270ab02b7" providerId="LiveId" clId="{D03214DB-C2B1-4686-8CDA-A8C692C8D615}" dt="2025-01-25T12:53:29.386" v="4048" actId="478"/>
          <ac:spMkLst>
            <pc:docMk/>
            <pc:sldMk cId="3517507621" sldId="277"/>
            <ac:spMk id="2" creationId="{DF20FAD7-52DC-1EB1-14EC-26180B498AC0}"/>
          </ac:spMkLst>
        </pc:spChg>
        <pc:spChg chg="del">
          <ac:chgData name="Debasmita Paul" userId="35f6c6f270ab02b7" providerId="LiveId" clId="{D03214DB-C2B1-4686-8CDA-A8C692C8D615}" dt="2025-01-25T12:53:31.636" v="4049" actId="478"/>
          <ac:spMkLst>
            <pc:docMk/>
            <pc:sldMk cId="3517507621" sldId="277"/>
            <ac:spMk id="3" creationId="{55BF20FD-646A-2546-0A23-823A70BFE720}"/>
          </ac:spMkLst>
        </pc:spChg>
        <pc:spChg chg="add mod">
          <ac:chgData name="Debasmita Paul" userId="35f6c6f270ab02b7" providerId="LiveId" clId="{D03214DB-C2B1-4686-8CDA-A8C692C8D615}" dt="2025-01-25T12:57:42.092" v="4085" actId="1076"/>
          <ac:spMkLst>
            <pc:docMk/>
            <pc:sldMk cId="3517507621" sldId="277"/>
            <ac:spMk id="6" creationId="{E4AD0BB0-9560-E8DD-30B3-764C542FEF49}"/>
          </ac:spMkLst>
        </pc:spChg>
        <pc:picChg chg="add mod modCrop">
          <ac:chgData name="Debasmita Paul" userId="35f6c6f270ab02b7" providerId="LiveId" clId="{D03214DB-C2B1-4686-8CDA-A8C692C8D615}" dt="2025-01-25T12:56:33.714" v="4061" actId="14100"/>
          <ac:picMkLst>
            <pc:docMk/>
            <pc:sldMk cId="3517507621" sldId="277"/>
            <ac:picMk id="5" creationId="{6863D96D-50A0-BBEB-1D7F-C22214B12B0C}"/>
          </ac:picMkLst>
        </pc:picChg>
      </pc:sldChg>
      <pc:sldChg chg="addSp delSp modSp new mod">
        <pc:chgData name="Debasmita Paul" userId="35f6c6f270ab02b7" providerId="LiveId" clId="{D03214DB-C2B1-4686-8CDA-A8C692C8D615}" dt="2025-01-26T11:53:45.612" v="4351"/>
        <pc:sldMkLst>
          <pc:docMk/>
          <pc:sldMk cId="3200933273" sldId="278"/>
        </pc:sldMkLst>
        <pc:spChg chg="del">
          <ac:chgData name="Debasmita Paul" userId="35f6c6f270ab02b7" providerId="LiveId" clId="{D03214DB-C2B1-4686-8CDA-A8C692C8D615}" dt="2025-01-25T12:58:32.525" v="4087" actId="478"/>
          <ac:spMkLst>
            <pc:docMk/>
            <pc:sldMk cId="3200933273" sldId="278"/>
            <ac:spMk id="2" creationId="{2F2617BB-807C-8003-25A5-8AE51F54D2F3}"/>
          </ac:spMkLst>
        </pc:spChg>
        <pc:spChg chg="add mod">
          <ac:chgData name="Debasmita Paul" userId="35f6c6f270ab02b7" providerId="LiveId" clId="{D03214DB-C2B1-4686-8CDA-A8C692C8D615}" dt="2025-01-26T11:53:42.679" v="4349" actId="2711"/>
          <ac:spMkLst>
            <pc:docMk/>
            <pc:sldMk cId="3200933273" sldId="278"/>
            <ac:spMk id="2" creationId="{F7A59482-07C6-459E-0127-55A5935C1D4C}"/>
          </ac:spMkLst>
        </pc:spChg>
        <pc:spChg chg="add">
          <ac:chgData name="Debasmita Paul" userId="35f6c6f270ab02b7" providerId="LiveId" clId="{D03214DB-C2B1-4686-8CDA-A8C692C8D615}" dt="2025-01-26T11:49:55.314" v="4336"/>
          <ac:spMkLst>
            <pc:docMk/>
            <pc:sldMk cId="3200933273" sldId="278"/>
            <ac:spMk id="3" creationId="{79921E7A-72CE-0799-70E4-B7AFA103E1D2}"/>
          </ac:spMkLst>
        </pc:spChg>
        <pc:spChg chg="del">
          <ac:chgData name="Debasmita Paul" userId="35f6c6f270ab02b7" providerId="LiveId" clId="{D03214DB-C2B1-4686-8CDA-A8C692C8D615}" dt="2025-01-25T12:58:39.367" v="4088" actId="478"/>
          <ac:spMkLst>
            <pc:docMk/>
            <pc:sldMk cId="3200933273" sldId="278"/>
            <ac:spMk id="3" creationId="{FC365093-0F5E-AAA5-5FF1-A6202ED9161D}"/>
          </ac:spMkLst>
        </pc:spChg>
        <pc:spChg chg="add mod">
          <ac:chgData name="Debasmita Paul" userId="35f6c6f270ab02b7" providerId="LiveId" clId="{D03214DB-C2B1-4686-8CDA-A8C692C8D615}" dt="2025-01-25T12:59:17.516" v="4135" actId="1076"/>
          <ac:spMkLst>
            <pc:docMk/>
            <pc:sldMk cId="3200933273" sldId="278"/>
            <ac:spMk id="4" creationId="{B375EC7D-DFD4-2DC6-A40C-9CA24516778C}"/>
          </ac:spMkLst>
        </pc:spChg>
        <pc:spChg chg="add del mod">
          <ac:chgData name="Debasmita Paul" userId="35f6c6f270ab02b7" providerId="LiveId" clId="{D03214DB-C2B1-4686-8CDA-A8C692C8D615}" dt="2025-01-26T11:53:45.612" v="4351"/>
          <ac:spMkLst>
            <pc:docMk/>
            <pc:sldMk cId="3200933273" sldId="278"/>
            <ac:spMk id="5" creationId="{01F5CEFD-1305-7882-D48C-F4047010CD3E}"/>
          </ac:spMkLst>
        </pc:spChg>
      </pc:sldChg>
      <pc:sldChg chg="addSp delSp modSp new mod">
        <pc:chgData name="Debasmita Paul" userId="35f6c6f270ab02b7" providerId="LiveId" clId="{D03214DB-C2B1-4686-8CDA-A8C692C8D615}" dt="2025-01-25T13:00:35.219" v="4157" actId="1076"/>
        <pc:sldMkLst>
          <pc:docMk/>
          <pc:sldMk cId="3176624900" sldId="279"/>
        </pc:sldMkLst>
        <pc:spChg chg="del">
          <ac:chgData name="Debasmita Paul" userId="35f6c6f270ab02b7" providerId="LiveId" clId="{D03214DB-C2B1-4686-8CDA-A8C692C8D615}" dt="2025-01-25T12:59:39.900" v="4138" actId="478"/>
          <ac:spMkLst>
            <pc:docMk/>
            <pc:sldMk cId="3176624900" sldId="279"/>
            <ac:spMk id="2" creationId="{03CF9719-F6E4-4E2D-B752-C08C56EC53A8}"/>
          </ac:spMkLst>
        </pc:spChg>
        <pc:spChg chg="del">
          <ac:chgData name="Debasmita Paul" userId="35f6c6f270ab02b7" providerId="LiveId" clId="{D03214DB-C2B1-4686-8CDA-A8C692C8D615}" dt="2025-01-25T12:59:38.546" v="4137" actId="478"/>
          <ac:spMkLst>
            <pc:docMk/>
            <pc:sldMk cId="3176624900" sldId="279"/>
            <ac:spMk id="3" creationId="{763D48B7-DA24-2E65-D709-EE494EBD8C76}"/>
          </ac:spMkLst>
        </pc:spChg>
        <pc:spChg chg="add mod">
          <ac:chgData name="Debasmita Paul" userId="35f6c6f270ab02b7" providerId="LiveId" clId="{D03214DB-C2B1-4686-8CDA-A8C692C8D615}" dt="2025-01-25T13:00:35.219" v="4157" actId="1076"/>
          <ac:spMkLst>
            <pc:docMk/>
            <pc:sldMk cId="3176624900" sldId="279"/>
            <ac:spMk id="4" creationId="{073B4EE0-2CCD-F221-5996-7AEE07EB3AE5}"/>
          </ac:spMkLst>
        </pc:spChg>
      </pc:sldChg>
      <pc:sldChg chg="addSp delSp modSp new mod modTransition delAnim modAnim">
        <pc:chgData name="Debasmita Paul" userId="35f6c6f270ab02b7" providerId="LiveId" clId="{D03214DB-C2B1-4686-8CDA-A8C692C8D615}" dt="2025-01-26T13:00:44.976" v="4435" actId="478"/>
        <pc:sldMkLst>
          <pc:docMk/>
          <pc:sldMk cId="3404769709" sldId="280"/>
        </pc:sldMkLst>
        <pc:spChg chg="del">
          <ac:chgData name="Debasmita Paul" userId="35f6c6f270ab02b7" providerId="LiveId" clId="{D03214DB-C2B1-4686-8CDA-A8C692C8D615}" dt="2025-01-26T11:56:48.742" v="4353" actId="478"/>
          <ac:spMkLst>
            <pc:docMk/>
            <pc:sldMk cId="3404769709" sldId="280"/>
            <ac:spMk id="2" creationId="{8F6F05CC-97B9-1C20-8FEA-0ACBE4DE45D9}"/>
          </ac:spMkLst>
        </pc:spChg>
        <pc:spChg chg="del">
          <ac:chgData name="Debasmita Paul" userId="35f6c6f270ab02b7" providerId="LiveId" clId="{D03214DB-C2B1-4686-8CDA-A8C692C8D615}" dt="2025-01-26T11:56:53.860" v="4354" actId="478"/>
          <ac:spMkLst>
            <pc:docMk/>
            <pc:sldMk cId="3404769709" sldId="280"/>
            <ac:spMk id="3" creationId="{82111B5F-89E8-BA72-B1FB-45BF433DBFDC}"/>
          </ac:spMkLst>
        </pc:spChg>
        <pc:spChg chg="add mod">
          <ac:chgData name="Debasmita Paul" userId="35f6c6f270ab02b7" providerId="LiveId" clId="{D03214DB-C2B1-4686-8CDA-A8C692C8D615}" dt="2025-01-26T11:58:15.109" v="4396"/>
          <ac:spMkLst>
            <pc:docMk/>
            <pc:sldMk cId="3404769709" sldId="280"/>
            <ac:spMk id="4" creationId="{CECB92B3-2759-B50A-3C68-9CA4EA841413}"/>
          </ac:spMkLst>
        </pc:spChg>
        <pc:spChg chg="add mod">
          <ac:chgData name="Debasmita Paul" userId="35f6c6f270ab02b7" providerId="LiveId" clId="{D03214DB-C2B1-4686-8CDA-A8C692C8D615}" dt="2025-01-26T12:17:49.735" v="4431" actId="20577"/>
          <ac:spMkLst>
            <pc:docMk/>
            <pc:sldMk cId="3404769709" sldId="280"/>
            <ac:spMk id="5" creationId="{78562531-2428-D6C9-2130-3A061A826312}"/>
          </ac:spMkLst>
        </pc:spChg>
        <pc:spChg chg="add">
          <ac:chgData name="Debasmita Paul" userId="35f6c6f270ab02b7" providerId="LiveId" clId="{D03214DB-C2B1-4686-8CDA-A8C692C8D615}" dt="2025-01-26T12:16:05.905" v="4415"/>
          <ac:spMkLst>
            <pc:docMk/>
            <pc:sldMk cId="3404769709" sldId="280"/>
            <ac:spMk id="6" creationId="{50C04CC6-22DE-A29E-956C-DA7010068EF1}"/>
          </ac:spMkLst>
        </pc:spChg>
        <pc:picChg chg="add del mod">
          <ac:chgData name="Debasmita Paul" userId="35f6c6f270ab02b7" providerId="LiveId" clId="{D03214DB-C2B1-4686-8CDA-A8C692C8D615}" dt="2025-01-26T13:00:44.976" v="4435" actId="478"/>
          <ac:picMkLst>
            <pc:docMk/>
            <pc:sldMk cId="3404769709" sldId="280"/>
            <ac:picMk id="7" creationId="{B7667828-CAFC-361C-7627-D1B8FE6099A1}"/>
          </ac:picMkLst>
        </pc:picChg>
      </pc:sldChg>
      <pc:sldMasterChg chg="addSldLayout">
        <pc:chgData name="Debasmita Paul" userId="35f6c6f270ab02b7" providerId="LiveId" clId="{D03214DB-C2B1-4686-8CDA-A8C692C8D615}" dt="2025-01-23T14:57:04.653" v="0" actId="680"/>
        <pc:sldMasterMkLst>
          <pc:docMk/>
          <pc:sldMasterMk cId="1524372781" sldId="2147483648"/>
        </pc:sldMasterMkLst>
        <pc:sldLayoutChg chg="add">
          <pc:chgData name="Debasmita Paul" userId="35f6c6f270ab02b7" providerId="LiveId" clId="{D03214DB-C2B1-4686-8CDA-A8C692C8D615}" dt="2025-01-23T14:57:04.653" v="0" actId="680"/>
          <pc:sldLayoutMkLst>
            <pc:docMk/>
            <pc:sldMasterMk cId="1524372781" sldId="2147483648"/>
            <pc:sldLayoutMk cId="1883177093"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5f6c6f270ab02b7/Desktop/Blinkit%20Grocery%20Dataset/BlinkIT-Grocery-Data.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35f6c6f270ab02b7/Desktop/Blinkit%20Grocery%20Dataset/BlinkIT-Grocery-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Charts!PivotTable3</c:name>
    <c:fmtId val="7"/>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6">
              <a:lumMod val="75000"/>
            </a:schemeClr>
          </a:solidFill>
          <a:ln w="19050">
            <a:solidFill>
              <a:schemeClr val="lt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solidFill>
            <a:srgbClr val="D09E00"/>
          </a:solidFill>
          <a:ln w="19050">
            <a:solidFill>
              <a:schemeClr val="lt1"/>
            </a:solidFill>
          </a:ln>
          <a:effectLst/>
        </c:spPr>
        <c:dLbl>
          <c:idx val="0"/>
          <c:layout>
            <c:manualLayout>
              <c:x val="9.8453326245611705E-2"/>
              <c:y val="0.10416655274873921"/>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6289732770745428"/>
                  <c:h val="0.18708312873673585"/>
                </c:manualLayout>
              </c15:layout>
            </c:ext>
          </c:extLst>
        </c:dLbl>
      </c:pivotFmt>
      <c:pivotFmt>
        <c:idx val="6"/>
        <c:spPr>
          <a:solidFill>
            <a:schemeClr val="accent6">
              <a:lumMod val="75000"/>
            </a:schemeClr>
          </a:solidFill>
          <a:ln w="19050">
            <a:solidFill>
              <a:schemeClr val="lt1"/>
            </a:solidFill>
          </a:ln>
          <a:effectLst/>
        </c:spPr>
        <c:dLbl>
          <c:idx val="0"/>
          <c:layout>
            <c:manualLayout>
              <c:x val="-3.9381153305203948E-2"/>
              <c:y val="-0.10416655274873934"/>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5710267229254569"/>
                  <c:h val="0.18708312873673585"/>
                </c:manualLayout>
              </c15:layout>
            </c:ext>
          </c:extLst>
        </c:dLbl>
      </c:pivotFmt>
      <c:pivotFmt>
        <c:idx val="7"/>
        <c:spPr>
          <a:solidFill>
            <a:schemeClr val="accent6">
              <a:lumMod val="75000"/>
            </a:schemeClr>
          </a:solidFill>
          <a:ln w="19050">
            <a:solidFill>
              <a:schemeClr val="lt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solidFill>
            <a:srgbClr val="D09E00"/>
          </a:solidFill>
          <a:ln w="19050">
            <a:solidFill>
              <a:schemeClr val="lt1"/>
            </a:solidFill>
          </a:ln>
          <a:effectLst/>
        </c:spPr>
        <c:dLbl>
          <c:idx val="0"/>
          <c:layout>
            <c:manualLayout>
              <c:x val="9.8453326245611705E-2"/>
              <c:y val="0.10416655274873921"/>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6289732770745428"/>
                  <c:h val="0.18708312873673585"/>
                </c:manualLayout>
              </c15:layout>
            </c:ext>
          </c:extLst>
        </c:dLbl>
      </c:pivotFmt>
      <c:pivotFmt>
        <c:idx val="9"/>
        <c:spPr>
          <a:solidFill>
            <a:schemeClr val="accent6">
              <a:lumMod val="75000"/>
            </a:schemeClr>
          </a:solidFill>
          <a:ln w="19050">
            <a:solidFill>
              <a:schemeClr val="lt1"/>
            </a:solidFill>
          </a:ln>
          <a:effectLst/>
        </c:spPr>
        <c:dLbl>
          <c:idx val="0"/>
          <c:layout>
            <c:manualLayout>
              <c:x val="-3.9381153305203948E-2"/>
              <c:y val="-0.10416655274873934"/>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5710267229254569"/>
                  <c:h val="0.18708312873673585"/>
                </c:manualLayout>
              </c15:layout>
            </c:ext>
          </c:extLst>
        </c:dLbl>
      </c:pivotFmt>
      <c:pivotFmt>
        <c:idx val="10"/>
        <c:spPr>
          <a:solidFill>
            <a:schemeClr val="accent6">
              <a:lumMod val="75000"/>
            </a:schemeClr>
          </a:solidFill>
          <a:ln w="19050">
            <a:solidFill>
              <a:schemeClr val="lt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rgbClr val="D09E00"/>
          </a:solidFill>
          <a:ln w="19050">
            <a:solidFill>
              <a:schemeClr val="lt1"/>
            </a:solidFill>
          </a:ln>
          <a:effectLst/>
        </c:spPr>
        <c:dLbl>
          <c:idx val="0"/>
          <c:layout>
            <c:manualLayout>
              <c:x val="9.8453326245611705E-2"/>
              <c:y val="0.10416655274873921"/>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6289732770745428"/>
                  <c:h val="0.18708312873673585"/>
                </c:manualLayout>
              </c15:layout>
            </c:ext>
          </c:extLst>
        </c:dLbl>
      </c:pivotFmt>
      <c:pivotFmt>
        <c:idx val="12"/>
        <c:spPr>
          <a:solidFill>
            <a:schemeClr val="accent6">
              <a:lumMod val="75000"/>
            </a:schemeClr>
          </a:solidFill>
          <a:ln w="19050">
            <a:solidFill>
              <a:schemeClr val="lt1"/>
            </a:solidFill>
          </a:ln>
          <a:effectLst/>
        </c:spPr>
        <c:dLbl>
          <c:idx val="0"/>
          <c:layout>
            <c:manualLayout>
              <c:x val="-3.9381153305203948E-2"/>
              <c:y val="-0.10416655274873934"/>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5710267229254569"/>
                  <c:h val="0.18708312873673585"/>
                </c:manualLayout>
              </c15:layout>
            </c:ext>
          </c:extLst>
        </c:dLbl>
      </c:pivotFmt>
    </c:pivotFmts>
    <c:plotArea>
      <c:layout>
        <c:manualLayout>
          <c:layoutTarget val="inner"/>
          <c:xMode val="edge"/>
          <c:yMode val="edge"/>
          <c:x val="0.12762195864757409"/>
          <c:y val="0.15716973962143144"/>
          <c:w val="0.62493770557161366"/>
          <c:h val="0.80494601740726079"/>
        </c:manualLayout>
      </c:layout>
      <c:doughnutChart>
        <c:varyColors val="1"/>
        <c:ser>
          <c:idx val="0"/>
          <c:order val="0"/>
          <c:tx>
            <c:strRef>
              <c:f>'KPI &amp; Charts'!$B$10</c:f>
              <c:strCache>
                <c:ptCount val="1"/>
                <c:pt idx="0">
                  <c:v>Total</c:v>
                </c:pt>
              </c:strCache>
            </c:strRef>
          </c:tx>
          <c:spPr>
            <a:solidFill>
              <a:schemeClr val="accent6">
                <a:lumMod val="75000"/>
              </a:schemeClr>
            </a:solidFill>
          </c:spPr>
          <c:dPt>
            <c:idx val="0"/>
            <c:bubble3D val="0"/>
            <c:spPr>
              <a:solidFill>
                <a:srgbClr val="D09E00"/>
              </a:solidFill>
              <a:ln w="19050">
                <a:solidFill>
                  <a:schemeClr val="lt1"/>
                </a:solidFill>
              </a:ln>
              <a:effectLst/>
            </c:spPr>
            <c:extLst>
              <c:ext xmlns:c16="http://schemas.microsoft.com/office/drawing/2014/chart" uri="{C3380CC4-5D6E-409C-BE32-E72D297353CC}">
                <c16:uniqueId val="{00000001-1E73-4CA5-B0B2-C38A1FB62FD1}"/>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1E73-4CA5-B0B2-C38A1FB62FD1}"/>
              </c:ext>
            </c:extLst>
          </c:dPt>
          <c:dLbls>
            <c:dLbl>
              <c:idx val="0"/>
              <c:layout>
                <c:manualLayout>
                  <c:x val="9.8453326245611705E-2"/>
                  <c:y val="0.10416655274873921"/>
                </c:manualLayout>
              </c:layout>
              <c:showLegendKey val="0"/>
              <c:showVal val="1"/>
              <c:showCatName val="0"/>
              <c:showSerName val="0"/>
              <c:showPercent val="1"/>
              <c:showBubbleSize val="0"/>
              <c:extLst>
                <c:ext xmlns:c15="http://schemas.microsoft.com/office/drawing/2012/chart" uri="{CE6537A1-D6FC-4f65-9D91-7224C49458BB}">
                  <c15:layout>
                    <c:manualLayout>
                      <c:w val="0.26289732770745428"/>
                      <c:h val="0.18708312873673585"/>
                    </c:manualLayout>
                  </c15:layout>
                </c:ext>
                <c:ext xmlns:c16="http://schemas.microsoft.com/office/drawing/2014/chart" uri="{C3380CC4-5D6E-409C-BE32-E72D297353CC}">
                  <c16:uniqueId val="{00000001-1E73-4CA5-B0B2-C38A1FB62FD1}"/>
                </c:ext>
              </c:extLst>
            </c:dLbl>
            <c:dLbl>
              <c:idx val="1"/>
              <c:layout>
                <c:manualLayout>
                  <c:x val="-3.9381153305203948E-2"/>
                  <c:y val="-0.10416655274873934"/>
                </c:manualLayout>
              </c:layout>
              <c:showLegendKey val="0"/>
              <c:showVal val="1"/>
              <c:showCatName val="0"/>
              <c:showSerName val="0"/>
              <c:showPercent val="1"/>
              <c:showBubbleSize val="0"/>
              <c:extLst>
                <c:ext xmlns:c15="http://schemas.microsoft.com/office/drawing/2012/chart" uri="{CE6537A1-D6FC-4f65-9D91-7224C49458BB}">
                  <c15:layout>
                    <c:manualLayout>
                      <c:w val="0.25710267229254569"/>
                      <c:h val="0.18708312873673585"/>
                    </c:manualLayout>
                  </c15:layout>
                </c:ext>
                <c:ext xmlns:c16="http://schemas.microsoft.com/office/drawing/2014/chart" uri="{C3380CC4-5D6E-409C-BE32-E72D297353CC}">
                  <c16:uniqueId val="{00000003-1E73-4CA5-B0B2-C38A1FB62FD1}"/>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'KPI &amp; Charts'!$A$11:$A$12</c:f>
              <c:strCache>
                <c:ptCount val="2"/>
                <c:pt idx="0">
                  <c:v>Low Fat</c:v>
                </c:pt>
                <c:pt idx="1">
                  <c:v>Regular</c:v>
                </c:pt>
              </c:strCache>
            </c:strRef>
          </c:cat>
          <c:val>
            <c:numRef>
              <c:f>'KPI &amp; Charts'!$B$11:$B$12</c:f>
              <c:numCache>
                <c:formatCode>"$"0.0,"K"</c:formatCode>
                <c:ptCount val="2"/>
                <c:pt idx="0">
                  <c:v>776319.68840000057</c:v>
                </c:pt>
                <c:pt idx="1">
                  <c:v>425361.8043999995</c:v>
                </c:pt>
              </c:numCache>
            </c:numRef>
          </c:val>
          <c:extLst>
            <c:ext xmlns:c16="http://schemas.microsoft.com/office/drawing/2014/chart" uri="{C3380CC4-5D6E-409C-BE32-E72D297353CC}">
              <c16:uniqueId val="{00000004-1E73-4CA5-B0B2-C38A1FB62FD1}"/>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Charts!PivotTable5</c:name>
    <c:fmtId val="1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D09E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D09E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D09E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&amp; Charts'!$B$17:$B$18</c:f>
              <c:strCache>
                <c:ptCount val="1"/>
                <c:pt idx="0">
                  <c:v>Low Fat</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&amp; Charts'!$A$19:$A$21</c:f>
              <c:strCache>
                <c:ptCount val="3"/>
                <c:pt idx="0">
                  <c:v>Tier 1</c:v>
                </c:pt>
                <c:pt idx="1">
                  <c:v>Tier 2</c:v>
                </c:pt>
                <c:pt idx="2">
                  <c:v>Tier 3</c:v>
                </c:pt>
              </c:strCache>
            </c:strRef>
          </c:cat>
          <c:val>
            <c:numRef>
              <c:f>'KPI &amp; Charts'!$B$19:$B$21</c:f>
              <c:numCache>
                <c:formatCode>"$"0.0,"K"</c:formatCode>
                <c:ptCount val="3"/>
                <c:pt idx="0">
                  <c:v>215047.9126000001</c:v>
                </c:pt>
                <c:pt idx="1">
                  <c:v>254464.77940000014</c:v>
                </c:pt>
                <c:pt idx="2">
                  <c:v>306806.99640000012</c:v>
                </c:pt>
              </c:numCache>
            </c:numRef>
          </c:val>
          <c:extLst>
            <c:ext xmlns:c16="http://schemas.microsoft.com/office/drawing/2014/chart" uri="{C3380CC4-5D6E-409C-BE32-E72D297353CC}">
              <c16:uniqueId val="{00000000-676F-4093-A3C7-3CD2F6AC8471}"/>
            </c:ext>
          </c:extLst>
        </c:ser>
        <c:ser>
          <c:idx val="1"/>
          <c:order val="1"/>
          <c:tx>
            <c:strRef>
              <c:f>'KPI &amp; Charts'!$C$17:$C$18</c:f>
              <c:strCache>
                <c:ptCount val="1"/>
                <c:pt idx="0">
                  <c:v>Regular</c:v>
                </c:pt>
              </c:strCache>
            </c:strRef>
          </c:tx>
          <c:spPr>
            <a:solidFill>
              <a:srgbClr val="D09E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&amp; Charts'!$A$19:$A$21</c:f>
              <c:strCache>
                <c:ptCount val="3"/>
                <c:pt idx="0">
                  <c:v>Tier 1</c:v>
                </c:pt>
                <c:pt idx="1">
                  <c:v>Tier 2</c:v>
                </c:pt>
                <c:pt idx="2">
                  <c:v>Tier 3</c:v>
                </c:pt>
              </c:strCache>
            </c:strRef>
          </c:cat>
          <c:val>
            <c:numRef>
              <c:f>'KPI &amp; Charts'!$C$19:$C$21</c:f>
              <c:numCache>
                <c:formatCode>"$"0.0,"K"</c:formatCode>
                <c:ptCount val="3"/>
                <c:pt idx="0">
                  <c:v>121349.89940000001</c:v>
                </c:pt>
                <c:pt idx="1">
                  <c:v>138685.86819999994</c:v>
                </c:pt>
                <c:pt idx="2">
                  <c:v>165326.0368</c:v>
                </c:pt>
              </c:numCache>
            </c:numRef>
          </c:val>
          <c:extLst>
            <c:ext xmlns:c16="http://schemas.microsoft.com/office/drawing/2014/chart" uri="{C3380CC4-5D6E-409C-BE32-E72D297353CC}">
              <c16:uniqueId val="{00000001-676F-4093-A3C7-3CD2F6AC8471}"/>
            </c:ext>
          </c:extLst>
        </c:ser>
        <c:dLbls>
          <c:dLblPos val="outEnd"/>
          <c:showLegendKey val="0"/>
          <c:showVal val="1"/>
          <c:showCatName val="0"/>
          <c:showSerName val="0"/>
          <c:showPercent val="0"/>
          <c:showBubbleSize val="0"/>
        </c:dLbls>
        <c:gapWidth val="60"/>
        <c:axId val="367416976"/>
        <c:axId val="367426576"/>
      </c:barChart>
      <c:catAx>
        <c:axId val="367416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crossAx val="367426576"/>
        <c:crosses val="autoZero"/>
        <c:auto val="1"/>
        <c:lblAlgn val="ctr"/>
        <c:lblOffset val="100"/>
        <c:noMultiLvlLbl val="0"/>
      </c:catAx>
      <c:valAx>
        <c:axId val="367426576"/>
        <c:scaling>
          <c:orientation val="minMax"/>
        </c:scaling>
        <c:delete val="1"/>
        <c:axPos val="b"/>
        <c:numFmt formatCode="&quot;$&quot;0.0,&quot;K&quot;" sourceLinked="1"/>
        <c:majorTickMark val="none"/>
        <c:minorTickMark val="none"/>
        <c:tickLblPos val="nextTo"/>
        <c:crossAx val="3674169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Charts!PivotTable6</c:name>
    <c:fmtId val="1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D0AC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D0AC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D0AC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&amp; Charts'!$B$27</c:f>
              <c:strCache>
                <c:ptCount val="1"/>
                <c:pt idx="0">
                  <c:v>Total</c:v>
                </c:pt>
              </c:strCache>
            </c:strRef>
          </c:tx>
          <c:spPr>
            <a:solidFill>
              <a:srgbClr val="D0AC2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&amp; Charts'!$A$28:$A$43</c:f>
              <c:strCache>
                <c:ptCount val="16"/>
                <c:pt idx="0">
                  <c:v>Seafood</c:v>
                </c:pt>
                <c:pt idx="1">
                  <c:v>Breakfast</c:v>
                </c:pt>
                <c:pt idx="2">
                  <c:v>Starchy Foods</c:v>
                </c:pt>
                <c:pt idx="3">
                  <c:v>Others</c:v>
                </c:pt>
                <c:pt idx="4">
                  <c:v>Hard Drinks</c:v>
                </c:pt>
                <c:pt idx="5">
                  <c:v>Breads</c:v>
                </c:pt>
                <c:pt idx="6">
                  <c:v>Soft Drinks</c:v>
                </c:pt>
                <c:pt idx="7">
                  <c:v>Meat</c:v>
                </c:pt>
                <c:pt idx="8">
                  <c:v>Health and Hygiene</c:v>
                </c:pt>
                <c:pt idx="9">
                  <c:v>Baking Goods</c:v>
                </c:pt>
                <c:pt idx="10">
                  <c:v>Canned</c:v>
                </c:pt>
                <c:pt idx="11">
                  <c:v>Dairy</c:v>
                </c:pt>
                <c:pt idx="12">
                  <c:v>Frozen Foods</c:v>
                </c:pt>
                <c:pt idx="13">
                  <c:v>Household</c:v>
                </c:pt>
                <c:pt idx="14">
                  <c:v>Snack Foods</c:v>
                </c:pt>
                <c:pt idx="15">
                  <c:v>Fruits and Vegetables</c:v>
                </c:pt>
              </c:strCache>
            </c:strRef>
          </c:cat>
          <c:val>
            <c:numRef>
              <c:f>'KPI &amp; Charts'!$B$28:$B$43</c:f>
              <c:numCache>
                <c:formatCode>"$"0.0,"K"</c:formatCode>
                <c:ptCount val="16"/>
                <c:pt idx="0">
                  <c:v>9077.869999999999</c:v>
                </c:pt>
                <c:pt idx="1">
                  <c:v>15596.696600000001</c:v>
                </c:pt>
                <c:pt idx="2">
                  <c:v>21880.027399999992</c:v>
                </c:pt>
                <c:pt idx="3">
                  <c:v>22451.891599999999</c:v>
                </c:pt>
                <c:pt idx="4">
                  <c:v>29334.680599999996</c:v>
                </c:pt>
                <c:pt idx="5">
                  <c:v>35379.119800000015</c:v>
                </c:pt>
                <c:pt idx="6">
                  <c:v>58514.166999999987</c:v>
                </c:pt>
                <c:pt idx="7">
                  <c:v>59449.863799999992</c:v>
                </c:pt>
                <c:pt idx="8">
                  <c:v>68025.838800000012</c:v>
                </c:pt>
                <c:pt idx="9">
                  <c:v>81894.736400000009</c:v>
                </c:pt>
                <c:pt idx="10">
                  <c:v>90706.728999999992</c:v>
                </c:pt>
                <c:pt idx="11">
                  <c:v>101276.46159999995</c:v>
                </c:pt>
                <c:pt idx="12">
                  <c:v>118558.88140000009</c:v>
                </c:pt>
                <c:pt idx="13">
                  <c:v>135976.52539999998</c:v>
                </c:pt>
                <c:pt idx="14">
                  <c:v>175433.92240000021</c:v>
                </c:pt>
                <c:pt idx="15">
                  <c:v>178124.08099999995</c:v>
                </c:pt>
              </c:numCache>
            </c:numRef>
          </c:val>
          <c:extLst>
            <c:ext xmlns:c16="http://schemas.microsoft.com/office/drawing/2014/chart" uri="{C3380CC4-5D6E-409C-BE32-E72D297353CC}">
              <c16:uniqueId val="{00000000-22E0-4B91-942C-B5232A00A2FC}"/>
            </c:ext>
          </c:extLst>
        </c:ser>
        <c:dLbls>
          <c:dLblPos val="outEnd"/>
          <c:showLegendKey val="0"/>
          <c:showVal val="1"/>
          <c:showCatName val="0"/>
          <c:showSerName val="0"/>
          <c:showPercent val="0"/>
          <c:showBubbleSize val="0"/>
        </c:dLbls>
        <c:gapWidth val="50"/>
        <c:axId val="367445776"/>
        <c:axId val="367436176"/>
      </c:barChart>
      <c:catAx>
        <c:axId val="367445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crossAx val="367436176"/>
        <c:crosses val="autoZero"/>
        <c:auto val="1"/>
        <c:lblAlgn val="ctr"/>
        <c:lblOffset val="100"/>
        <c:noMultiLvlLbl val="0"/>
      </c:catAx>
      <c:valAx>
        <c:axId val="367436176"/>
        <c:scaling>
          <c:orientation val="minMax"/>
        </c:scaling>
        <c:delete val="1"/>
        <c:axPos val="b"/>
        <c:numFmt formatCode="&quot;$&quot;0.0,&quot;K&quot;" sourceLinked="1"/>
        <c:majorTickMark val="none"/>
        <c:minorTickMark val="none"/>
        <c:tickLblPos val="nextTo"/>
        <c:crossAx val="367445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Charts!PivotTable7</c:name>
    <c:fmtId val="15"/>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D200">
              <a:alpha val="80000"/>
            </a:srgbClr>
          </a:solidFill>
          <a:ln w="25400">
            <a:solidFill>
              <a:schemeClr val="tx1"/>
            </a:solid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198581560283688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0"/>
              <c:y val="-0.2624113475177304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2.4024019479507324E-3"/>
              <c:y val="-0.27659574468085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2.4024019479507762E-3"/>
              <c:y val="-0.2624113475177305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8.8087053835697515E-17"/>
              <c:y val="-0.269503546099290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9787234042553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9.6096077918030164E-3"/>
              <c:y val="-0.3617021276595744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0"/>
              <c:y val="-0.354609929078014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695035460992907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FD200">
              <a:alpha val="80000"/>
            </a:srgbClr>
          </a:solidFill>
          <a:ln w="25400">
            <a:solidFill>
              <a:schemeClr val="tx1"/>
            </a:solid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198581560283688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0"/>
              <c:y val="-0.2624113475177304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2.4024019479507324E-3"/>
              <c:y val="-0.27659574468085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2.4024019479507762E-3"/>
              <c:y val="-0.2624113475177305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8.8087053835697515E-17"/>
              <c:y val="-0.269503546099290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9787234042553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9.6096077918030164E-3"/>
              <c:y val="-0.3617021276595744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0"/>
              <c:y val="-0.354609929078014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695035460992907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FFD200">
              <a:alpha val="80000"/>
            </a:srgbClr>
          </a:solidFill>
          <a:ln w="25400">
            <a:solidFill>
              <a:schemeClr val="tx1"/>
            </a:solid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198581560283688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0"/>
              <c:y val="-0.2624113475177304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2.4024019479507324E-3"/>
              <c:y val="-0.2765957446808511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2.4024019479507762E-3"/>
              <c:y val="-0.2624113475177305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8.8087053835697515E-17"/>
              <c:y val="-0.269503546099290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9787234042553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9.6096077918030164E-3"/>
              <c:y val="-0.3617021276595744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0"/>
              <c:y val="-0.354609929078014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rgbClr val="FFD200">
              <a:alpha val="80000"/>
            </a:srgbClr>
          </a:solidFill>
          <a:ln w="25400">
            <a:solidFill>
              <a:schemeClr val="tx1"/>
            </a:solidFill>
          </a:ln>
          <a:effectLst>
            <a:innerShdw dist="12700" dir="16200000">
              <a:schemeClr val="lt1">
                <a:alpha val="75000"/>
              </a:schemeClr>
            </a:innerShdw>
          </a:effectLst>
        </c:spPr>
        <c:dLbl>
          <c:idx val="0"/>
          <c:layout>
            <c:manualLayout>
              <c:x val="-7.2072058438521968E-3"/>
              <c:y val="-0.2695035460992907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'KPI &amp; Charts'!$B$46</c:f>
              <c:strCache>
                <c:ptCount val="1"/>
                <c:pt idx="0">
                  <c:v>Total</c:v>
                </c:pt>
              </c:strCache>
            </c:strRef>
          </c:tx>
          <c:spPr>
            <a:solidFill>
              <a:srgbClr val="FFD200">
                <a:alpha val="80000"/>
              </a:srgbClr>
            </a:solidFill>
            <a:ln w="25400">
              <a:solidFill>
                <a:schemeClr val="tx1"/>
              </a:solidFill>
            </a:ln>
            <a:effectLst>
              <a:innerShdw dist="12700" dir="16200000">
                <a:schemeClr val="lt1">
                  <a:alpha val="75000"/>
                </a:schemeClr>
              </a:innerShdw>
            </a:effectLst>
          </c:spPr>
          <c:dPt>
            <c:idx val="0"/>
            <c:bubble3D val="0"/>
            <c:extLst>
              <c:ext xmlns:c16="http://schemas.microsoft.com/office/drawing/2014/chart" uri="{C3380CC4-5D6E-409C-BE32-E72D297353CC}">
                <c16:uniqueId val="{00000000-E8EC-4D32-B182-CC0734421DEB}"/>
              </c:ext>
            </c:extLst>
          </c:dPt>
          <c:dPt>
            <c:idx val="1"/>
            <c:bubble3D val="0"/>
            <c:extLst>
              <c:ext xmlns:c16="http://schemas.microsoft.com/office/drawing/2014/chart" uri="{C3380CC4-5D6E-409C-BE32-E72D297353CC}">
                <c16:uniqueId val="{00000001-E8EC-4D32-B182-CC0734421DEB}"/>
              </c:ext>
            </c:extLst>
          </c:dPt>
          <c:dPt>
            <c:idx val="2"/>
            <c:bubble3D val="0"/>
            <c:extLst>
              <c:ext xmlns:c16="http://schemas.microsoft.com/office/drawing/2014/chart" uri="{C3380CC4-5D6E-409C-BE32-E72D297353CC}">
                <c16:uniqueId val="{00000002-E8EC-4D32-B182-CC0734421DEB}"/>
              </c:ext>
            </c:extLst>
          </c:dPt>
          <c:dPt>
            <c:idx val="3"/>
            <c:bubble3D val="0"/>
            <c:extLst>
              <c:ext xmlns:c16="http://schemas.microsoft.com/office/drawing/2014/chart" uri="{C3380CC4-5D6E-409C-BE32-E72D297353CC}">
                <c16:uniqueId val="{00000003-E8EC-4D32-B182-CC0734421DEB}"/>
              </c:ext>
            </c:extLst>
          </c:dPt>
          <c:dPt>
            <c:idx val="4"/>
            <c:bubble3D val="0"/>
            <c:extLst>
              <c:ext xmlns:c16="http://schemas.microsoft.com/office/drawing/2014/chart" uri="{C3380CC4-5D6E-409C-BE32-E72D297353CC}">
                <c16:uniqueId val="{00000004-E8EC-4D32-B182-CC0734421DEB}"/>
              </c:ext>
            </c:extLst>
          </c:dPt>
          <c:dPt>
            <c:idx val="5"/>
            <c:bubble3D val="0"/>
            <c:extLst>
              <c:ext xmlns:c16="http://schemas.microsoft.com/office/drawing/2014/chart" uri="{C3380CC4-5D6E-409C-BE32-E72D297353CC}">
                <c16:uniqueId val="{00000005-E8EC-4D32-B182-CC0734421DEB}"/>
              </c:ext>
            </c:extLst>
          </c:dPt>
          <c:dPt>
            <c:idx val="6"/>
            <c:bubble3D val="0"/>
            <c:extLst>
              <c:ext xmlns:c16="http://schemas.microsoft.com/office/drawing/2014/chart" uri="{C3380CC4-5D6E-409C-BE32-E72D297353CC}">
                <c16:uniqueId val="{00000006-E8EC-4D32-B182-CC0734421DEB}"/>
              </c:ext>
            </c:extLst>
          </c:dPt>
          <c:dPt>
            <c:idx val="7"/>
            <c:bubble3D val="0"/>
            <c:extLst>
              <c:ext xmlns:c16="http://schemas.microsoft.com/office/drawing/2014/chart" uri="{C3380CC4-5D6E-409C-BE32-E72D297353CC}">
                <c16:uniqueId val="{00000007-E8EC-4D32-B182-CC0734421DEB}"/>
              </c:ext>
            </c:extLst>
          </c:dPt>
          <c:dPt>
            <c:idx val="8"/>
            <c:bubble3D val="0"/>
            <c:extLst>
              <c:ext xmlns:c16="http://schemas.microsoft.com/office/drawing/2014/chart" uri="{C3380CC4-5D6E-409C-BE32-E72D297353CC}">
                <c16:uniqueId val="{00000008-E8EC-4D32-B182-CC0734421DEB}"/>
              </c:ext>
            </c:extLst>
          </c:dPt>
          <c:dLbls>
            <c:dLbl>
              <c:idx val="0"/>
              <c:layout>
                <c:manualLayout>
                  <c:x val="-7.2072058438521968E-3"/>
                  <c:y val="-0.2198581560283688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8EC-4D32-B182-CC0734421DEB}"/>
                </c:ext>
              </c:extLst>
            </c:dLbl>
            <c:dLbl>
              <c:idx val="1"/>
              <c:layout>
                <c:manualLayout>
                  <c:x val="0"/>
                  <c:y val="-0.2624113475177304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EC-4D32-B182-CC0734421DEB}"/>
                </c:ext>
              </c:extLst>
            </c:dLbl>
            <c:dLbl>
              <c:idx val="2"/>
              <c:layout>
                <c:manualLayout>
                  <c:x val="-2.4024019479507324E-3"/>
                  <c:y val="-0.2765957446808511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8EC-4D32-B182-CC0734421DEB}"/>
                </c:ext>
              </c:extLst>
            </c:dLbl>
            <c:dLbl>
              <c:idx val="3"/>
              <c:layout>
                <c:manualLayout>
                  <c:x val="-2.4024019479507762E-3"/>
                  <c:y val="-0.2624113475177305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8EC-4D32-B182-CC0734421DEB}"/>
                </c:ext>
              </c:extLst>
            </c:dLbl>
            <c:dLbl>
              <c:idx val="4"/>
              <c:layout>
                <c:manualLayout>
                  <c:x val="-8.8087053835697515E-17"/>
                  <c:y val="-0.269503546099290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8EC-4D32-B182-CC0734421DEB}"/>
                </c:ext>
              </c:extLst>
            </c:dLbl>
            <c:dLbl>
              <c:idx val="5"/>
              <c:layout>
                <c:manualLayout>
                  <c:x val="-7.2072058438521968E-3"/>
                  <c:y val="-0.297872340425531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8EC-4D32-B182-CC0734421DEB}"/>
                </c:ext>
              </c:extLst>
            </c:dLbl>
            <c:dLbl>
              <c:idx val="6"/>
              <c:layout>
                <c:manualLayout>
                  <c:x val="-9.6096077918030164E-3"/>
                  <c:y val="-0.3617021276595744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8EC-4D32-B182-CC0734421DEB}"/>
                </c:ext>
              </c:extLst>
            </c:dLbl>
            <c:dLbl>
              <c:idx val="7"/>
              <c:layout>
                <c:manualLayout>
                  <c:x val="0"/>
                  <c:y val="-0.354609929078014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8EC-4D32-B182-CC0734421DEB}"/>
                </c:ext>
              </c:extLst>
            </c:dLbl>
            <c:dLbl>
              <c:idx val="8"/>
              <c:layout>
                <c:manualLayout>
                  <c:x val="-7.2072058438521968E-3"/>
                  <c:y val="-0.269503546099290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8EC-4D32-B182-CC0734421DE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'KPI &amp; Charts'!$A$47:$A$55</c:f>
              <c:strCache>
                <c:ptCount val="9"/>
                <c:pt idx="0">
                  <c:v>2011</c:v>
                </c:pt>
                <c:pt idx="1">
                  <c:v>2012</c:v>
                </c:pt>
                <c:pt idx="2">
                  <c:v>2014</c:v>
                </c:pt>
                <c:pt idx="3">
                  <c:v>2015</c:v>
                </c:pt>
                <c:pt idx="4">
                  <c:v>2016</c:v>
                </c:pt>
                <c:pt idx="5">
                  <c:v>2017</c:v>
                </c:pt>
                <c:pt idx="6">
                  <c:v>2018</c:v>
                </c:pt>
                <c:pt idx="7">
                  <c:v>2020</c:v>
                </c:pt>
                <c:pt idx="8">
                  <c:v>2022</c:v>
                </c:pt>
              </c:strCache>
            </c:strRef>
          </c:cat>
          <c:val>
            <c:numRef>
              <c:f>'KPI &amp; Charts'!$B$47:$B$55</c:f>
              <c:numCache>
                <c:formatCode>"$"0.0,"K"</c:formatCode>
                <c:ptCount val="9"/>
                <c:pt idx="0">
                  <c:v>78131.566599999976</c:v>
                </c:pt>
                <c:pt idx="1">
                  <c:v>130476.85979999998</c:v>
                </c:pt>
                <c:pt idx="2">
                  <c:v>131809.01560000007</c:v>
                </c:pt>
                <c:pt idx="3">
                  <c:v>130942.78019999999</c:v>
                </c:pt>
                <c:pt idx="4">
                  <c:v>132113.36980000007</c:v>
                </c:pt>
                <c:pt idx="5">
                  <c:v>133103.90699999989</c:v>
                </c:pt>
                <c:pt idx="6">
                  <c:v>204522.25700000025</c:v>
                </c:pt>
                <c:pt idx="7">
                  <c:v>129103.96039999987</c:v>
                </c:pt>
                <c:pt idx="8">
                  <c:v>131477.77639999994</c:v>
                </c:pt>
              </c:numCache>
            </c:numRef>
          </c:val>
          <c:extLst>
            <c:ext xmlns:c16="http://schemas.microsoft.com/office/drawing/2014/chart" uri="{C3380CC4-5D6E-409C-BE32-E72D297353CC}">
              <c16:uniqueId val="{00000009-E8EC-4D32-B182-CC0734421DEB}"/>
            </c:ext>
          </c:extLst>
        </c:ser>
        <c:dLbls>
          <c:showLegendKey val="0"/>
          <c:showVal val="0"/>
          <c:showCatName val="0"/>
          <c:showSerName val="0"/>
          <c:showPercent val="0"/>
          <c:showBubbleSize val="0"/>
        </c:dLbls>
        <c:dropLines>
          <c:spPr>
            <a:ln w="9525" cap="flat" cmpd="sng" algn="ctr">
              <a:solidFill>
                <a:schemeClr val="bg1">
                  <a:lumMod val="75000"/>
                  <a:alpha val="40000"/>
                </a:schemeClr>
              </a:solidFill>
              <a:round/>
            </a:ln>
            <a:effectLst/>
          </c:spPr>
        </c:dropLines>
        <c:axId val="940217520"/>
        <c:axId val="940205040"/>
      </c:areaChart>
      <c:catAx>
        <c:axId val="940217520"/>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bg1">
                    <a:lumMod val="65000"/>
                  </a:schemeClr>
                </a:solidFill>
                <a:latin typeface="Segoe UI Semibold" panose="020B0702040204020203" pitchFamily="34" charset="0"/>
                <a:ea typeface="+mn-ea"/>
                <a:cs typeface="Segoe UI Semibold" panose="020B0702040204020203" pitchFamily="34" charset="0"/>
              </a:defRPr>
            </a:pPr>
            <a:endParaRPr lang="en-US"/>
          </a:p>
        </c:txPr>
        <c:crossAx val="940205040"/>
        <c:crosses val="autoZero"/>
        <c:auto val="1"/>
        <c:lblAlgn val="ctr"/>
        <c:lblOffset val="100"/>
        <c:noMultiLvlLbl val="0"/>
      </c:catAx>
      <c:valAx>
        <c:axId val="940205040"/>
        <c:scaling>
          <c:orientation val="minMax"/>
        </c:scaling>
        <c:delete val="1"/>
        <c:axPos val="l"/>
        <c:numFmt formatCode="&quot;$&quot;0.0,&quot;K&quot;" sourceLinked="1"/>
        <c:majorTickMark val="out"/>
        <c:minorTickMark val="none"/>
        <c:tickLblPos val="nextTo"/>
        <c:crossAx val="94021752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Charts!PivotTable8</c:name>
    <c:fmtId val="1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6">
              <a:lumMod val="60000"/>
              <a:lumOff val="40000"/>
            </a:schemeClr>
          </a:solidFill>
          <a:ln w="19050">
            <a:solidFill>
              <a:schemeClr val="lt1"/>
            </a:solidFill>
          </a:ln>
          <a:effectLst/>
        </c:spPr>
        <c:dLbl>
          <c:idx val="0"/>
          <c:layout>
            <c:manualLayout>
              <c:x val="0.14777392257399147"/>
              <c:y val="-6.202388079011599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6757974755230285"/>
                  <c:h val="0.17023696682464454"/>
                </c:manualLayout>
              </c15:layout>
            </c:ext>
          </c:extLst>
        </c:dLbl>
      </c:pivotFmt>
      <c:pivotFmt>
        <c:idx val="7"/>
        <c:spPr>
          <a:solidFill>
            <a:schemeClr val="accent6">
              <a:lumMod val="75000"/>
            </a:schemeClr>
          </a:solidFill>
          <a:ln w="19050">
            <a:solidFill>
              <a:schemeClr val="lt1"/>
            </a:solidFill>
          </a:ln>
          <a:effectLst/>
        </c:spPr>
        <c:dLbl>
          <c:idx val="0"/>
          <c:layout>
            <c:manualLayout>
              <c:x val="0.12981340332514402"/>
              <c:y val="5.959062563131279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5388658367911482"/>
                  <c:h val="0.17023696682464454"/>
                </c:manualLayout>
              </c15:layout>
            </c:ext>
          </c:extLst>
        </c:dLbl>
      </c:pivotFmt>
      <c:pivotFmt>
        <c:idx val="8"/>
        <c:spPr>
          <a:solidFill>
            <a:srgbClr val="D0AC2C"/>
          </a:solidFill>
          <a:ln w="19050">
            <a:solidFill>
              <a:schemeClr val="lt1"/>
            </a:solidFill>
          </a:ln>
          <a:effectLst/>
        </c:spPr>
        <c:dLbl>
          <c:idx val="0"/>
          <c:layout>
            <c:manualLayout>
              <c:x val="-2.2636774567564577E-3"/>
              <c:y val="-0.150274848073995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3078816392764182"/>
                  <c:h val="0.17023696682464454"/>
                </c:manualLayout>
              </c15:layout>
            </c:ext>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accent6">
              <a:lumMod val="60000"/>
              <a:lumOff val="40000"/>
            </a:schemeClr>
          </a:solidFill>
          <a:ln w="19050">
            <a:solidFill>
              <a:schemeClr val="lt1"/>
            </a:solidFill>
          </a:ln>
          <a:effectLst/>
        </c:spPr>
        <c:dLbl>
          <c:idx val="0"/>
          <c:layout>
            <c:manualLayout>
              <c:x val="0.14777392257399147"/>
              <c:y val="-6.202388079011599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6757974755230285"/>
                  <c:h val="0.17023696682464454"/>
                </c:manualLayout>
              </c15:layout>
            </c:ext>
          </c:extLst>
        </c:dLbl>
      </c:pivotFmt>
      <c:pivotFmt>
        <c:idx val="11"/>
        <c:spPr>
          <a:solidFill>
            <a:schemeClr val="accent6">
              <a:lumMod val="75000"/>
            </a:schemeClr>
          </a:solidFill>
          <a:ln w="19050">
            <a:solidFill>
              <a:schemeClr val="lt1"/>
            </a:solidFill>
          </a:ln>
          <a:effectLst/>
        </c:spPr>
        <c:dLbl>
          <c:idx val="0"/>
          <c:layout>
            <c:manualLayout>
              <c:x val="0.12981340332514402"/>
              <c:y val="5.959062563131279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5388658367911482"/>
                  <c:h val="0.17023696682464454"/>
                </c:manualLayout>
              </c15:layout>
            </c:ext>
          </c:extLst>
        </c:dLbl>
      </c:pivotFmt>
      <c:pivotFmt>
        <c:idx val="12"/>
        <c:spPr>
          <a:solidFill>
            <a:srgbClr val="D0AC2C"/>
          </a:solidFill>
          <a:ln w="19050">
            <a:solidFill>
              <a:schemeClr val="lt1"/>
            </a:solidFill>
          </a:ln>
          <a:effectLst/>
        </c:spPr>
        <c:dLbl>
          <c:idx val="0"/>
          <c:layout>
            <c:manualLayout>
              <c:x val="-2.2636774567564577E-3"/>
              <c:y val="-0.150274848073995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3078816392764182"/>
                  <c:h val="0.17023696682464454"/>
                </c:manualLayout>
              </c15:layout>
            </c:ext>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accent6">
              <a:lumMod val="60000"/>
              <a:lumOff val="40000"/>
            </a:schemeClr>
          </a:solidFill>
          <a:ln w="19050">
            <a:solidFill>
              <a:schemeClr val="lt1"/>
            </a:solidFill>
          </a:ln>
          <a:effectLst/>
        </c:spPr>
        <c:dLbl>
          <c:idx val="0"/>
          <c:layout>
            <c:manualLayout>
              <c:x val="0.14777392257399147"/>
              <c:y val="-6.202388079011599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6757974755230285"/>
                  <c:h val="0.17023696682464454"/>
                </c:manualLayout>
              </c15:layout>
            </c:ext>
          </c:extLst>
        </c:dLbl>
      </c:pivotFmt>
      <c:pivotFmt>
        <c:idx val="15"/>
        <c:spPr>
          <a:solidFill>
            <a:schemeClr val="accent6">
              <a:lumMod val="75000"/>
            </a:schemeClr>
          </a:solidFill>
          <a:ln w="19050">
            <a:solidFill>
              <a:schemeClr val="lt1"/>
            </a:solidFill>
          </a:ln>
          <a:effectLst/>
        </c:spPr>
        <c:dLbl>
          <c:idx val="0"/>
          <c:layout>
            <c:manualLayout>
              <c:x val="0.12981340332514402"/>
              <c:y val="5.959062563131279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5388658367911482"/>
                  <c:h val="0.17023696682464454"/>
                </c:manualLayout>
              </c15:layout>
            </c:ext>
          </c:extLst>
        </c:dLbl>
      </c:pivotFmt>
      <c:pivotFmt>
        <c:idx val="16"/>
        <c:spPr>
          <a:solidFill>
            <a:srgbClr val="D0AC2C"/>
          </a:solidFill>
          <a:ln w="19050">
            <a:solidFill>
              <a:schemeClr val="lt1"/>
            </a:solidFill>
          </a:ln>
          <a:effectLst/>
        </c:spPr>
        <c:dLbl>
          <c:idx val="0"/>
          <c:layout>
            <c:manualLayout>
              <c:x val="-2.2636774567564577E-3"/>
              <c:y val="-0.150274848073995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3078816392764182"/>
                  <c:h val="0.17023696682464454"/>
                </c:manualLayout>
              </c15:layout>
            </c:ext>
          </c:extLst>
        </c:dLbl>
      </c:pivotFmt>
    </c:pivotFmts>
    <c:plotArea>
      <c:layout>
        <c:manualLayout>
          <c:layoutTarget val="inner"/>
          <c:xMode val="edge"/>
          <c:yMode val="edge"/>
          <c:x val="0.12388930636782436"/>
          <c:y val="0.15919692502892116"/>
          <c:w val="0.70796179523202751"/>
          <c:h val="0.80861987038350069"/>
        </c:manualLayout>
      </c:layout>
      <c:doughnutChart>
        <c:varyColors val="1"/>
        <c:ser>
          <c:idx val="0"/>
          <c:order val="0"/>
          <c:tx>
            <c:strRef>
              <c:f>'KPI &amp; Charts'!$B$58</c:f>
              <c:strCache>
                <c:ptCount val="1"/>
                <c:pt idx="0">
                  <c:v>Total</c:v>
                </c:pt>
              </c:strCache>
            </c:strRef>
          </c:tx>
          <c:dPt>
            <c:idx val="0"/>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1-2438-4997-B62E-060E5645529C}"/>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2438-4997-B62E-060E5645529C}"/>
              </c:ext>
            </c:extLst>
          </c:dPt>
          <c:dPt>
            <c:idx val="2"/>
            <c:bubble3D val="0"/>
            <c:spPr>
              <a:solidFill>
                <a:srgbClr val="D0AC2C"/>
              </a:solidFill>
              <a:ln w="19050">
                <a:solidFill>
                  <a:schemeClr val="lt1"/>
                </a:solidFill>
              </a:ln>
              <a:effectLst/>
            </c:spPr>
            <c:extLst>
              <c:ext xmlns:c16="http://schemas.microsoft.com/office/drawing/2014/chart" uri="{C3380CC4-5D6E-409C-BE32-E72D297353CC}">
                <c16:uniqueId val="{00000005-2438-4997-B62E-060E5645529C}"/>
              </c:ext>
            </c:extLst>
          </c:dPt>
          <c:dLbls>
            <c:dLbl>
              <c:idx val="0"/>
              <c:layout>
                <c:manualLayout>
                  <c:x val="0.14777392257399147"/>
                  <c:y val="-6.2023880790115997E-2"/>
                </c:manualLayout>
              </c:layout>
              <c:showLegendKey val="0"/>
              <c:showVal val="1"/>
              <c:showCatName val="0"/>
              <c:showSerName val="0"/>
              <c:showPercent val="1"/>
              <c:showBubbleSize val="0"/>
              <c:extLst>
                <c:ext xmlns:c15="http://schemas.microsoft.com/office/drawing/2012/chart" uri="{CE6537A1-D6FC-4f65-9D91-7224C49458BB}">
                  <c15:layout>
                    <c:manualLayout>
                      <c:w val="0.26757974755230285"/>
                      <c:h val="0.17023696682464454"/>
                    </c:manualLayout>
                  </c15:layout>
                </c:ext>
                <c:ext xmlns:c16="http://schemas.microsoft.com/office/drawing/2014/chart" uri="{C3380CC4-5D6E-409C-BE32-E72D297353CC}">
                  <c16:uniqueId val="{00000001-2438-4997-B62E-060E5645529C}"/>
                </c:ext>
              </c:extLst>
            </c:dLbl>
            <c:dLbl>
              <c:idx val="1"/>
              <c:layout>
                <c:manualLayout>
                  <c:x val="0.12981340332514402"/>
                  <c:y val="5.9590625631312795E-2"/>
                </c:manualLayout>
              </c:layout>
              <c:showLegendKey val="0"/>
              <c:showVal val="1"/>
              <c:showCatName val="0"/>
              <c:showSerName val="0"/>
              <c:showPercent val="1"/>
              <c:showBubbleSize val="0"/>
              <c:extLst>
                <c:ext xmlns:c15="http://schemas.microsoft.com/office/drawing/2012/chart" uri="{CE6537A1-D6FC-4f65-9D91-7224C49458BB}">
                  <c15:layout>
                    <c:manualLayout>
                      <c:w val="0.25388658367911482"/>
                      <c:h val="0.17023696682464454"/>
                    </c:manualLayout>
                  </c15:layout>
                </c:ext>
                <c:ext xmlns:c16="http://schemas.microsoft.com/office/drawing/2014/chart" uri="{C3380CC4-5D6E-409C-BE32-E72D297353CC}">
                  <c16:uniqueId val="{00000003-2438-4997-B62E-060E5645529C}"/>
                </c:ext>
              </c:extLst>
            </c:dLbl>
            <c:dLbl>
              <c:idx val="2"/>
              <c:layout>
                <c:manualLayout>
                  <c:x val="-2.2636774567564577E-3"/>
                  <c:y val="-0.1502748480739956"/>
                </c:manualLayout>
              </c:layout>
              <c:showLegendKey val="0"/>
              <c:showVal val="1"/>
              <c:showCatName val="0"/>
              <c:showSerName val="0"/>
              <c:showPercent val="1"/>
              <c:showBubbleSize val="0"/>
              <c:extLst>
                <c:ext xmlns:c15="http://schemas.microsoft.com/office/drawing/2012/chart" uri="{CE6537A1-D6FC-4f65-9D91-7224C49458BB}">
                  <c15:layout>
                    <c:manualLayout>
                      <c:w val="0.23078816392764182"/>
                      <c:h val="0.17023696682464454"/>
                    </c:manualLayout>
                  </c15:layout>
                </c:ext>
                <c:ext xmlns:c16="http://schemas.microsoft.com/office/drawing/2014/chart" uri="{C3380CC4-5D6E-409C-BE32-E72D297353CC}">
                  <c16:uniqueId val="{00000005-2438-4997-B62E-060E564552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'KPI &amp; Charts'!$A$59:$A$61</c:f>
              <c:strCache>
                <c:ptCount val="3"/>
                <c:pt idx="0">
                  <c:v>High</c:v>
                </c:pt>
                <c:pt idx="1">
                  <c:v>Medium</c:v>
                </c:pt>
                <c:pt idx="2">
                  <c:v>Small</c:v>
                </c:pt>
              </c:strCache>
            </c:strRef>
          </c:cat>
          <c:val>
            <c:numRef>
              <c:f>'KPI &amp; Charts'!$B$59:$B$61</c:f>
              <c:numCache>
                <c:formatCode>"$"0.0,"K"</c:formatCode>
                <c:ptCount val="3"/>
                <c:pt idx="0">
                  <c:v>248991.58600000024</c:v>
                </c:pt>
                <c:pt idx="1">
                  <c:v>507895.7363999993</c:v>
                </c:pt>
                <c:pt idx="2">
                  <c:v>444794.17039999936</c:v>
                </c:pt>
              </c:numCache>
            </c:numRef>
          </c:val>
          <c:extLst>
            <c:ext xmlns:c16="http://schemas.microsoft.com/office/drawing/2014/chart" uri="{C3380CC4-5D6E-409C-BE32-E72D297353CC}">
              <c16:uniqueId val="{00000006-2438-4997-B62E-060E5645529C}"/>
            </c:ext>
          </c:extLst>
        </c:ser>
        <c:dLbls>
          <c:showLegendKey val="0"/>
          <c:showVal val="0"/>
          <c:showCatName val="0"/>
          <c:showSerName val="0"/>
          <c:showPercent val="0"/>
          <c:showBubbleSize val="0"/>
          <c:showLeaderLines val="0"/>
        </c:dLbls>
        <c:firstSliceAng val="0"/>
        <c:holeSize val="8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Charts!PivotTable10</c:name>
    <c:fmtId val="2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&amp; Charts'!$B$74</c:f>
              <c:strCache>
                <c:ptCount val="1"/>
                <c:pt idx="0">
                  <c:v>Total</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&amp; Charts'!$A$75:$A$78</c:f>
              <c:strCache>
                <c:ptCount val="4"/>
                <c:pt idx="0">
                  <c:v>Grocery Store</c:v>
                </c:pt>
                <c:pt idx="1">
                  <c:v>Supermarket Type3</c:v>
                </c:pt>
                <c:pt idx="2">
                  <c:v>Supermarket Type2</c:v>
                </c:pt>
                <c:pt idx="3">
                  <c:v>Supermarket Type1</c:v>
                </c:pt>
              </c:strCache>
            </c:strRef>
          </c:cat>
          <c:val>
            <c:numRef>
              <c:f>'KPI &amp; Charts'!$B$75:$B$78</c:f>
              <c:numCache>
                <c:formatCode>"$"0.0,"K"</c:formatCode>
                <c:ptCount val="4"/>
                <c:pt idx="0">
                  <c:v>151939.149</c:v>
                </c:pt>
                <c:pt idx="1">
                  <c:v>130714.67460000006</c:v>
                </c:pt>
                <c:pt idx="2">
                  <c:v>131477.77639999994</c:v>
                </c:pt>
                <c:pt idx="3">
                  <c:v>787549.89280000131</c:v>
                </c:pt>
              </c:numCache>
            </c:numRef>
          </c:val>
          <c:extLst>
            <c:ext xmlns:c16="http://schemas.microsoft.com/office/drawing/2014/chart" uri="{C3380CC4-5D6E-409C-BE32-E72D297353CC}">
              <c16:uniqueId val="{00000000-9611-4603-9C89-BBE79FDEFE66}"/>
            </c:ext>
          </c:extLst>
        </c:ser>
        <c:dLbls>
          <c:dLblPos val="outEnd"/>
          <c:showLegendKey val="0"/>
          <c:showVal val="1"/>
          <c:showCatName val="0"/>
          <c:showSerName val="0"/>
          <c:showPercent val="0"/>
          <c:showBubbleSize val="0"/>
        </c:dLbls>
        <c:gapWidth val="60"/>
        <c:axId val="1176852464"/>
        <c:axId val="1176852944"/>
      </c:barChart>
      <c:catAx>
        <c:axId val="1176852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crossAx val="1176852944"/>
        <c:crosses val="autoZero"/>
        <c:auto val="1"/>
        <c:lblAlgn val="ctr"/>
        <c:lblOffset val="100"/>
        <c:noMultiLvlLbl val="0"/>
      </c:catAx>
      <c:valAx>
        <c:axId val="1176852944"/>
        <c:scaling>
          <c:orientation val="minMax"/>
        </c:scaling>
        <c:delete val="1"/>
        <c:axPos val="b"/>
        <c:numFmt formatCode="&quot;$&quot;0.0,&quot;K&quot;" sourceLinked="1"/>
        <c:majorTickMark val="none"/>
        <c:minorTickMark val="none"/>
        <c:tickLblPos val="nextTo"/>
        <c:crossAx val="1176852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Charts!PivotTable11</c:name>
    <c:fmtId val="2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&amp; Charts'!$B$81</c:f>
              <c:strCache>
                <c:ptCount val="1"/>
                <c:pt idx="0">
                  <c:v>Total</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&amp; Charts'!$A$82:$A$85</c:f>
              <c:strCache>
                <c:ptCount val="4"/>
                <c:pt idx="0">
                  <c:v>Grocery Store</c:v>
                </c:pt>
                <c:pt idx="1">
                  <c:v>Supermarket Type3</c:v>
                </c:pt>
                <c:pt idx="2">
                  <c:v>Supermarket Type2</c:v>
                </c:pt>
                <c:pt idx="3">
                  <c:v>Supermarket Type1</c:v>
                </c:pt>
              </c:strCache>
            </c:strRef>
          </c:cat>
          <c:val>
            <c:numRef>
              <c:f>'KPI &amp; Charts'!$B$82:$B$85</c:f>
              <c:numCache>
                <c:formatCode>"$"0</c:formatCode>
                <c:ptCount val="4"/>
                <c:pt idx="0">
                  <c:v>140.29468975069253</c:v>
                </c:pt>
                <c:pt idx="1">
                  <c:v>139.80179101604284</c:v>
                </c:pt>
                <c:pt idx="2">
                  <c:v>141.67863836206891</c:v>
                </c:pt>
                <c:pt idx="3">
                  <c:v>141.21389506903375</c:v>
                </c:pt>
              </c:numCache>
            </c:numRef>
          </c:val>
          <c:extLst>
            <c:ext xmlns:c16="http://schemas.microsoft.com/office/drawing/2014/chart" uri="{C3380CC4-5D6E-409C-BE32-E72D297353CC}">
              <c16:uniqueId val="{00000000-F9F6-4BE9-BC68-94E027938789}"/>
            </c:ext>
          </c:extLst>
        </c:ser>
        <c:dLbls>
          <c:dLblPos val="outEnd"/>
          <c:showLegendKey val="0"/>
          <c:showVal val="1"/>
          <c:showCatName val="0"/>
          <c:showSerName val="0"/>
          <c:showPercent val="0"/>
          <c:showBubbleSize val="0"/>
        </c:dLbls>
        <c:gapWidth val="60"/>
        <c:axId val="1188507840"/>
        <c:axId val="1188490560"/>
      </c:barChart>
      <c:catAx>
        <c:axId val="1188507840"/>
        <c:scaling>
          <c:orientation val="minMax"/>
        </c:scaling>
        <c:delete val="1"/>
        <c:axPos val="l"/>
        <c:numFmt formatCode="General" sourceLinked="1"/>
        <c:majorTickMark val="none"/>
        <c:minorTickMark val="none"/>
        <c:tickLblPos val="nextTo"/>
        <c:crossAx val="1188490560"/>
        <c:crosses val="autoZero"/>
        <c:auto val="1"/>
        <c:lblAlgn val="ctr"/>
        <c:lblOffset val="100"/>
        <c:noMultiLvlLbl val="0"/>
      </c:catAx>
      <c:valAx>
        <c:axId val="1188490560"/>
        <c:scaling>
          <c:orientation val="minMax"/>
        </c:scaling>
        <c:delete val="1"/>
        <c:axPos val="b"/>
        <c:numFmt formatCode="&quot;$&quot;0" sourceLinked="1"/>
        <c:majorTickMark val="none"/>
        <c:minorTickMark val="none"/>
        <c:tickLblPos val="nextTo"/>
        <c:crossAx val="118850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[BlinkIT-Grocery-Data.xlsx]KPI &amp; Charts!PivotTable12</c:name>
    <c:fmtId val="2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 &amp; Charts'!$B$88</c:f>
              <c:strCache>
                <c:ptCount val="1"/>
                <c:pt idx="0">
                  <c:v>Total</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&amp; Charts'!$A$89:$A$92</c:f>
              <c:strCache>
                <c:ptCount val="4"/>
                <c:pt idx="0">
                  <c:v>Grocery Store</c:v>
                </c:pt>
                <c:pt idx="1">
                  <c:v>Supermarket Type3</c:v>
                </c:pt>
                <c:pt idx="2">
                  <c:v>Supermarket Type2</c:v>
                </c:pt>
                <c:pt idx="3">
                  <c:v>Supermarket Type1</c:v>
                </c:pt>
              </c:strCache>
            </c:strRef>
          </c:cat>
          <c:val>
            <c:numRef>
              <c:f>'KPI &amp; Charts'!$B$89:$B$92</c:f>
              <c:numCache>
                <c:formatCode>0</c:formatCode>
                <c:ptCount val="4"/>
                <c:pt idx="0">
                  <c:v>1083</c:v>
                </c:pt>
                <c:pt idx="1">
                  <c:v>935</c:v>
                </c:pt>
                <c:pt idx="2">
                  <c:v>928</c:v>
                </c:pt>
                <c:pt idx="3">
                  <c:v>5577</c:v>
                </c:pt>
              </c:numCache>
            </c:numRef>
          </c:val>
          <c:extLst>
            <c:ext xmlns:c16="http://schemas.microsoft.com/office/drawing/2014/chart" uri="{C3380CC4-5D6E-409C-BE32-E72D297353CC}">
              <c16:uniqueId val="{00000000-E95C-4100-9310-5FF066143C0C}"/>
            </c:ext>
          </c:extLst>
        </c:ser>
        <c:dLbls>
          <c:dLblPos val="outEnd"/>
          <c:showLegendKey val="0"/>
          <c:showVal val="1"/>
          <c:showCatName val="0"/>
          <c:showSerName val="0"/>
          <c:showPercent val="0"/>
          <c:showBubbleSize val="0"/>
        </c:dLbls>
        <c:gapWidth val="60"/>
        <c:axId val="1176794864"/>
        <c:axId val="1176791504"/>
      </c:barChart>
      <c:catAx>
        <c:axId val="1176794864"/>
        <c:scaling>
          <c:orientation val="minMax"/>
        </c:scaling>
        <c:delete val="1"/>
        <c:axPos val="l"/>
        <c:numFmt formatCode="General" sourceLinked="1"/>
        <c:majorTickMark val="none"/>
        <c:minorTickMark val="none"/>
        <c:tickLblPos val="nextTo"/>
        <c:crossAx val="1176791504"/>
        <c:crosses val="autoZero"/>
        <c:auto val="1"/>
        <c:lblAlgn val="ctr"/>
        <c:lblOffset val="100"/>
        <c:noMultiLvlLbl val="0"/>
      </c:catAx>
      <c:valAx>
        <c:axId val="1176791504"/>
        <c:scaling>
          <c:orientation val="minMax"/>
        </c:scaling>
        <c:delete val="1"/>
        <c:axPos val="b"/>
        <c:numFmt formatCode="0" sourceLinked="1"/>
        <c:majorTickMark val="none"/>
        <c:minorTickMark val="none"/>
        <c:tickLblPos val="nextTo"/>
        <c:crossAx val="1176794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'[BlinkIT-Grocery-Data.xlsx]KPI &amp; Charts'!$D$66:$D$68</cx:f>
        <cx:lvl ptCount="3">
          <cx:pt idx="0">Tier 3</cx:pt>
          <cx:pt idx="1">Tier 2</cx:pt>
          <cx:pt idx="2">Tier 1</cx:pt>
        </cx:lvl>
      </cx:strDim>
      <cx:numDim type="val">
        <cx:f>'[BlinkIT-Grocery-Data.xlsx]KPI &amp; Charts'!$E$66:$E$68</cx:f>
        <cx:lvl ptCount="3" formatCode="&quot;$&quot;0.0,&quot;K&quot;">
          <cx:pt idx="0">472133.03319999954</cx:pt>
          <cx:pt idx="1">393150.64759999956</cx:pt>
          <cx:pt idx="2">336397.81199999945</cx:pt>
        </cx:lvl>
      </cx:numDim>
    </cx:data>
  </cx:chartData>
  <cx:chart>
    <cx:plotArea>
      <cx:plotAreaRegion>
        <cx:series layoutId="funnel" uniqueId="{47D8829A-AB3B-46BD-915C-82D9644A7D32}">
          <cx:tx>
            <cx:txData>
              <cx:f>'[BlinkIT-Grocery-Data.xlsx]KPI &amp; Charts'!$E$65</cx:f>
              <cx:v>Sales</cx:v>
            </cx:txData>
          </cx:tx>
          <cx:dataPt idx="0">
            <cx:spPr>
              <a:solidFill>
                <a:srgbClr val="D0AC2C"/>
              </a:solidFill>
            </cx:spPr>
          </cx:dataPt>
          <cx:dataPt idx="1">
            <cx:spPr>
              <a:solidFill>
                <a:srgbClr val="FFD200"/>
              </a:solidFill>
            </cx:spPr>
          </cx:dataPt>
          <cx:dataPt idx="2">
            <cx:spPr>
              <a:solidFill>
                <a:srgbClr val="70AD47">
                  <a:lumMod val="60000"/>
                  <a:lumOff val="40000"/>
                </a:srgbClr>
              </a:solidFill>
            </cx:spPr>
          </cx:dataPt>
          <cx:dataLabels>
            <cx:txPr>
              <a:bodyPr spcFirstLastPara="1" vertOverflow="ellipsis" horzOverflow="overflow" wrap="square" lIns="0" tIns="0" rIns="0" bIns="0" anchor="ctr" anchorCtr="1"/>
              <a:lstStyle/>
              <a:p>
                <a:pPr algn="ctr" rtl="0">
                  <a:defRPr>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defRPr>
                </a:pPr>
                <a:endParaRPr lang="en-US" sz="900" b="0" i="0" u="none" strike="noStrike" baseline="0">
                  <a:solidFill>
                    <a:schemeClr val="tx1"/>
                  </a:solidFill>
                  <a:latin typeface="Segoe UI Semibold" panose="020B0702040204020203" pitchFamily="34" charset="0"/>
                  <a:cs typeface="Segoe UI Semibold" panose="020B0702040204020203" pitchFamily="34" charset="0"/>
                </a:endParaRPr>
              </a:p>
            </cx:txPr>
            <cx:visibility seriesName="0" categoryName="0" value="1"/>
          </cx:dataLabels>
          <cx:dataId val="0"/>
        </cx:series>
      </cx:plotAreaRegion>
      <cx:axis id="0">
        <cx:catScaling gapWidth="0.349999994"/>
        <cx:tickLabels/>
        <cx:txPr>
          <a:bodyPr spcFirstLastPara="1" vertOverflow="ellipsis" horzOverflow="overflow" wrap="square" lIns="0" tIns="0" rIns="0" bIns="0" anchor="ctr" anchorCtr="1"/>
          <a:lstStyle/>
          <a:p>
            <a:pPr algn="ctr" rtl="0">
              <a:defRPr>
                <a:solidFill>
                  <a:schemeClr val="tx1"/>
                </a:solidFill>
                <a:latin typeface="Segoe UI Semibold" panose="020B0702040204020203" pitchFamily="34" charset="0"/>
                <a:ea typeface="Segoe UI Semibold" panose="020B0702040204020203" pitchFamily="34" charset="0"/>
                <a:cs typeface="Segoe UI Semibold" panose="020B0702040204020203" pitchFamily="34" charset="0"/>
              </a:defRPr>
            </a:pPr>
            <a:endParaRPr lang="en-US" sz="900" b="0" i="0" u="none" strike="noStrike" baseline="0">
              <a:solidFill>
                <a:schemeClr val="tx1"/>
              </a:solidFill>
              <a:latin typeface="Segoe UI Semibold" panose="020B0702040204020203" pitchFamily="34" charset="0"/>
              <a:cs typeface="Segoe UI Semibold" panose="020B0702040204020203" pitchFamily="34" charset="0"/>
            </a:endParaRPr>
          </a:p>
        </cx:txPr>
      </cx:axis>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173D7-7FCE-4085-8C3A-DF0663599400}" type="doc">
      <dgm:prSet loTypeId="urn:microsoft.com/office/officeart/2005/8/layout/hProcess4" loCatId="process" qsTypeId="urn:microsoft.com/office/officeart/2005/8/quickstyle/3d1" qsCatId="3D" csTypeId="urn:microsoft.com/office/officeart/2005/8/colors/accent1_2" csCatId="accent1" phldr="1"/>
      <dgm:spPr/>
      <dgm:t>
        <a:bodyPr/>
        <a:lstStyle/>
        <a:p>
          <a:endParaRPr lang="en-US"/>
        </a:p>
      </dgm:t>
    </dgm:pt>
    <dgm:pt modelId="{327A2850-6EBE-4488-A419-CED046B40071}">
      <dgm:prSet phldrT="[Text]"/>
      <dgm:spPr/>
      <dgm:t>
        <a:bodyPr/>
        <a:lstStyle/>
        <a:p>
          <a:r>
            <a:rPr lang="en-US" dirty="0">
              <a:latin typeface="Baskerville Old Face" panose="02020602080505020303" pitchFamily="18" charset="0"/>
            </a:rPr>
            <a:t>Raw data</a:t>
          </a:r>
        </a:p>
      </dgm:t>
    </dgm:pt>
    <dgm:pt modelId="{CBA68A39-D487-4079-8595-3D6942296B55}" type="parTrans" cxnId="{4C7325F2-A761-465E-9CA4-0F9CACF4BC52}">
      <dgm:prSet/>
      <dgm:spPr/>
      <dgm:t>
        <a:bodyPr/>
        <a:lstStyle/>
        <a:p>
          <a:endParaRPr lang="en-US"/>
        </a:p>
      </dgm:t>
    </dgm:pt>
    <dgm:pt modelId="{2CBF288E-3E37-4670-89AF-9655EBE4A3F4}" type="sibTrans" cxnId="{4C7325F2-A761-465E-9CA4-0F9CACF4BC52}">
      <dgm:prSet/>
      <dgm:spPr/>
      <dgm:t>
        <a:bodyPr/>
        <a:lstStyle/>
        <a:p>
          <a:endParaRPr lang="en-US"/>
        </a:p>
      </dgm:t>
    </dgm:pt>
    <dgm:pt modelId="{EACF70F8-0A7C-484A-9D53-37F8C5F0738C}">
      <dgm:prSet phldrT="[Text]" custT="1"/>
      <dgm:spPr/>
      <dgm:t>
        <a:bodyPr/>
        <a:lstStyle/>
        <a:p>
          <a:pPr>
            <a:buNone/>
          </a:pPr>
          <a:r>
            <a:rPr lang="en-US" sz="1200" b="0" dirty="0">
              <a:effectLst/>
              <a:latin typeface="Baskerville Old Face" panose="02020602080505020303" pitchFamily="18" charset="0"/>
            </a:rPr>
            <a:t>.</a:t>
          </a:r>
        </a:p>
      </dgm:t>
    </dgm:pt>
    <dgm:pt modelId="{23267214-ADFE-438F-8E94-FED5B2B9A927}" type="parTrans" cxnId="{8C7B7389-1839-4B45-AE34-7F56CD8EE4EC}">
      <dgm:prSet/>
      <dgm:spPr/>
      <dgm:t>
        <a:bodyPr/>
        <a:lstStyle/>
        <a:p>
          <a:endParaRPr lang="en-US"/>
        </a:p>
      </dgm:t>
    </dgm:pt>
    <dgm:pt modelId="{47C21733-933C-4D3F-9E2E-01AE2C0A210E}" type="sibTrans" cxnId="{8C7B7389-1839-4B45-AE34-7F56CD8EE4EC}">
      <dgm:prSet/>
      <dgm:spPr/>
      <dgm:t>
        <a:bodyPr/>
        <a:lstStyle/>
        <a:p>
          <a:endParaRPr lang="en-US"/>
        </a:p>
      </dgm:t>
    </dgm:pt>
    <dgm:pt modelId="{AB68B3A3-DEBA-4C90-947E-A3D10F69CBFA}">
      <dgm:prSet phldrT="[Text]"/>
      <dgm:spPr/>
      <dgm:t>
        <a:bodyPr/>
        <a:lstStyle/>
        <a:p>
          <a:r>
            <a:rPr lang="en-US" dirty="0">
              <a:latin typeface="Baskerville Old Face" panose="02020602080505020303" pitchFamily="18" charset="0"/>
            </a:rPr>
            <a:t>Pre-processing</a:t>
          </a:r>
        </a:p>
      </dgm:t>
    </dgm:pt>
    <dgm:pt modelId="{2A52093A-EF9E-4921-BE26-4EACDFE91B2B}" type="parTrans" cxnId="{4BEE8426-92B3-4A39-A34F-6A850A44587B}">
      <dgm:prSet/>
      <dgm:spPr/>
      <dgm:t>
        <a:bodyPr/>
        <a:lstStyle/>
        <a:p>
          <a:endParaRPr lang="en-US"/>
        </a:p>
      </dgm:t>
    </dgm:pt>
    <dgm:pt modelId="{99C9CD1B-ED60-4DEA-88F3-4854804E3017}" type="sibTrans" cxnId="{4BEE8426-92B3-4A39-A34F-6A850A44587B}">
      <dgm:prSet/>
      <dgm:spPr/>
      <dgm:t>
        <a:bodyPr/>
        <a:lstStyle/>
        <a:p>
          <a:endParaRPr lang="en-US"/>
        </a:p>
      </dgm:t>
    </dgm:pt>
    <dgm:pt modelId="{0A03A855-69F5-428E-8061-E64464E501E9}">
      <dgm:prSet phldrT="[Text]"/>
      <dgm:spPr/>
      <dgm:t>
        <a:bodyPr/>
        <a:lstStyle/>
        <a:p>
          <a:r>
            <a:rPr lang="en-US" dirty="0">
              <a:latin typeface="Baskerville Old Face" panose="02020602080505020303" pitchFamily="18" charset="0"/>
            </a:rPr>
            <a:t>Data Analysis</a:t>
          </a:r>
        </a:p>
      </dgm:t>
    </dgm:pt>
    <dgm:pt modelId="{E4A2FCC4-E5B0-43DB-89C4-7D41CE30FC70}" type="sibTrans" cxnId="{098A79E7-C3C9-45C2-8DB0-38D007B8216A}">
      <dgm:prSet/>
      <dgm:spPr/>
      <dgm:t>
        <a:bodyPr/>
        <a:lstStyle/>
        <a:p>
          <a:endParaRPr lang="en-US"/>
        </a:p>
      </dgm:t>
    </dgm:pt>
    <dgm:pt modelId="{A33C5946-C46E-4834-B5A9-C95C220C64A1}" type="parTrans" cxnId="{098A79E7-C3C9-45C2-8DB0-38D007B8216A}">
      <dgm:prSet/>
      <dgm:spPr/>
      <dgm:t>
        <a:bodyPr/>
        <a:lstStyle/>
        <a:p>
          <a:endParaRPr lang="en-US"/>
        </a:p>
      </dgm:t>
    </dgm:pt>
    <dgm:pt modelId="{5D515554-94A3-491D-AD06-D281AF763280}">
      <dgm:prSet/>
      <dgm:spPr/>
      <dgm:t>
        <a:bodyPr/>
        <a:lstStyle/>
        <a:p>
          <a:r>
            <a:rPr lang="en-US" dirty="0">
              <a:latin typeface="Baskerville Old Face" panose="02020602080505020303" pitchFamily="18" charset="0"/>
            </a:rPr>
            <a:t>Insights</a:t>
          </a:r>
        </a:p>
      </dgm:t>
    </dgm:pt>
    <dgm:pt modelId="{32D07D2F-2398-4D14-B4C3-034FA253DC8A}" type="parTrans" cxnId="{11975ADE-4DFF-42E2-B11F-1BD13DC805C2}">
      <dgm:prSet/>
      <dgm:spPr/>
      <dgm:t>
        <a:bodyPr/>
        <a:lstStyle/>
        <a:p>
          <a:endParaRPr lang="en-US"/>
        </a:p>
      </dgm:t>
    </dgm:pt>
    <dgm:pt modelId="{97555873-FF7D-4033-BA74-84173F00EFE8}" type="sibTrans" cxnId="{11975ADE-4DFF-42E2-B11F-1BD13DC805C2}">
      <dgm:prSet/>
      <dgm:spPr/>
      <dgm:t>
        <a:bodyPr/>
        <a:lstStyle/>
        <a:p>
          <a:endParaRPr lang="en-US"/>
        </a:p>
      </dgm:t>
    </dgm:pt>
    <dgm:pt modelId="{DF50EC95-56F0-4A6E-9FAD-90803415B669}" type="pres">
      <dgm:prSet presAssocID="{F79173D7-7FCE-4085-8C3A-DF0663599400}" presName="Name0" presStyleCnt="0">
        <dgm:presLayoutVars>
          <dgm:dir/>
          <dgm:animLvl val="lvl"/>
          <dgm:resizeHandles val="exact"/>
        </dgm:presLayoutVars>
      </dgm:prSet>
      <dgm:spPr/>
    </dgm:pt>
    <dgm:pt modelId="{29C65E93-A261-478F-AF66-8A1D16D2D38D}" type="pres">
      <dgm:prSet presAssocID="{F79173D7-7FCE-4085-8C3A-DF0663599400}" presName="tSp" presStyleCnt="0"/>
      <dgm:spPr/>
    </dgm:pt>
    <dgm:pt modelId="{AEFAE707-21F7-48A0-9844-6E147A20CF97}" type="pres">
      <dgm:prSet presAssocID="{F79173D7-7FCE-4085-8C3A-DF0663599400}" presName="bSp" presStyleCnt="0"/>
      <dgm:spPr/>
    </dgm:pt>
    <dgm:pt modelId="{3956C3D3-2794-4F48-A052-24B4B21A5E80}" type="pres">
      <dgm:prSet presAssocID="{F79173D7-7FCE-4085-8C3A-DF0663599400}" presName="process" presStyleCnt="0"/>
      <dgm:spPr/>
    </dgm:pt>
    <dgm:pt modelId="{36D2A99F-9B71-4D46-82CB-0A9BD6DD72FA}" type="pres">
      <dgm:prSet presAssocID="{327A2850-6EBE-4488-A419-CED046B40071}" presName="composite1" presStyleCnt="0"/>
      <dgm:spPr/>
    </dgm:pt>
    <dgm:pt modelId="{66B08EAC-8914-4EA2-BEE2-F0788B3CADF0}" type="pres">
      <dgm:prSet presAssocID="{327A2850-6EBE-4488-A419-CED046B40071}" presName="dummyNode1" presStyleLbl="node1" presStyleIdx="0" presStyleCnt="4"/>
      <dgm:spPr/>
    </dgm:pt>
    <dgm:pt modelId="{4D2B06F9-EE05-4446-9A08-01E5C0D5BA41}" type="pres">
      <dgm:prSet presAssocID="{327A2850-6EBE-4488-A419-CED046B40071}" presName="childNode1" presStyleLbl="bgAcc1" presStyleIdx="0" presStyleCnt="4" custScaleX="130037" custScaleY="145856" custLinFactNeighborX="1336" custLinFactNeighborY="-1098">
        <dgm:presLayoutVars>
          <dgm:bulletEnabled val="1"/>
        </dgm:presLayoutVars>
      </dgm:prSet>
      <dgm:spPr/>
    </dgm:pt>
    <dgm:pt modelId="{5410CE81-617E-4B08-92E0-B2C966137928}" type="pres">
      <dgm:prSet presAssocID="{327A2850-6EBE-4488-A419-CED046B40071}" presName="childNode1tx" presStyleLbl="bgAcc1" presStyleIdx="0" presStyleCnt="4">
        <dgm:presLayoutVars>
          <dgm:bulletEnabled val="1"/>
        </dgm:presLayoutVars>
      </dgm:prSet>
      <dgm:spPr/>
    </dgm:pt>
    <dgm:pt modelId="{13BC098D-9494-407D-8254-B3A0AD2A4D75}" type="pres">
      <dgm:prSet presAssocID="{327A2850-6EBE-4488-A419-CED046B40071}" presName="parentNode1" presStyleLbl="node1" presStyleIdx="0" presStyleCnt="4" custScaleX="108407" custScaleY="114827" custLinFactNeighborX="-6149" custLinFactNeighborY="24987">
        <dgm:presLayoutVars>
          <dgm:chMax val="1"/>
          <dgm:bulletEnabled val="1"/>
        </dgm:presLayoutVars>
      </dgm:prSet>
      <dgm:spPr/>
    </dgm:pt>
    <dgm:pt modelId="{1193BD02-F8BB-452F-8A46-5A6C903B62D5}" type="pres">
      <dgm:prSet presAssocID="{327A2850-6EBE-4488-A419-CED046B40071}" presName="connSite1" presStyleCnt="0"/>
      <dgm:spPr/>
    </dgm:pt>
    <dgm:pt modelId="{21A0C3A4-45B8-4B77-957B-38BCC32E8D4C}" type="pres">
      <dgm:prSet presAssocID="{2CBF288E-3E37-4670-89AF-9655EBE4A3F4}" presName="Name9" presStyleLbl="sibTrans2D1" presStyleIdx="0" presStyleCnt="3"/>
      <dgm:spPr/>
    </dgm:pt>
    <dgm:pt modelId="{FCBA2815-2B4E-4A5C-81B7-A435BBAA492A}" type="pres">
      <dgm:prSet presAssocID="{AB68B3A3-DEBA-4C90-947E-A3D10F69CBFA}" presName="composite2" presStyleCnt="0"/>
      <dgm:spPr/>
    </dgm:pt>
    <dgm:pt modelId="{B03CC2FD-FB53-4F4F-9A87-0F838C31EB0D}" type="pres">
      <dgm:prSet presAssocID="{AB68B3A3-DEBA-4C90-947E-A3D10F69CBFA}" presName="dummyNode2" presStyleLbl="node1" presStyleIdx="0" presStyleCnt="4"/>
      <dgm:spPr/>
    </dgm:pt>
    <dgm:pt modelId="{888AC1EF-5393-42D4-8460-2C3501A43DEC}" type="pres">
      <dgm:prSet presAssocID="{AB68B3A3-DEBA-4C90-947E-A3D10F69CBFA}" presName="childNode2" presStyleLbl="bgAcc1" presStyleIdx="1" presStyleCnt="4" custScaleX="133235" custScaleY="146059">
        <dgm:presLayoutVars>
          <dgm:bulletEnabled val="1"/>
        </dgm:presLayoutVars>
      </dgm:prSet>
      <dgm:spPr/>
    </dgm:pt>
    <dgm:pt modelId="{247D2F5A-16E7-4B91-AE1F-519B1B785D5E}" type="pres">
      <dgm:prSet presAssocID="{AB68B3A3-DEBA-4C90-947E-A3D10F69CBFA}" presName="childNode2tx" presStyleLbl="bgAcc1" presStyleIdx="1" presStyleCnt="4">
        <dgm:presLayoutVars>
          <dgm:bulletEnabled val="1"/>
        </dgm:presLayoutVars>
      </dgm:prSet>
      <dgm:spPr/>
    </dgm:pt>
    <dgm:pt modelId="{86815835-3356-4158-8A1B-D3AE60343656}" type="pres">
      <dgm:prSet presAssocID="{AB68B3A3-DEBA-4C90-947E-A3D10F69CBFA}" presName="parentNode2" presStyleLbl="node1" presStyleIdx="1" presStyleCnt="4" custScaleX="108177" custScaleY="115038" custLinFactNeighborX="-2445" custLinFactNeighborY="-32439">
        <dgm:presLayoutVars>
          <dgm:chMax val="0"/>
          <dgm:bulletEnabled val="1"/>
        </dgm:presLayoutVars>
      </dgm:prSet>
      <dgm:spPr/>
    </dgm:pt>
    <dgm:pt modelId="{22654D2F-5101-497E-8596-9258FC1F5511}" type="pres">
      <dgm:prSet presAssocID="{AB68B3A3-DEBA-4C90-947E-A3D10F69CBFA}" presName="connSite2" presStyleCnt="0"/>
      <dgm:spPr/>
    </dgm:pt>
    <dgm:pt modelId="{FB55E4A0-0769-4741-9EDA-4BEDE5EA6948}" type="pres">
      <dgm:prSet presAssocID="{99C9CD1B-ED60-4DEA-88F3-4854804E3017}" presName="Name18" presStyleLbl="sibTrans2D1" presStyleIdx="1" presStyleCnt="3" custScaleX="100491" custScaleY="86958" custLinFactNeighborX="-4508" custLinFactNeighborY="-1432"/>
      <dgm:spPr/>
    </dgm:pt>
    <dgm:pt modelId="{9A0F13CE-859F-4915-B128-37CC8CF55541}" type="pres">
      <dgm:prSet presAssocID="{0A03A855-69F5-428E-8061-E64464E501E9}" presName="composite1" presStyleCnt="0"/>
      <dgm:spPr/>
    </dgm:pt>
    <dgm:pt modelId="{2A4CF70F-2F3A-4404-A9D9-6A504EDB7698}" type="pres">
      <dgm:prSet presAssocID="{0A03A855-69F5-428E-8061-E64464E501E9}" presName="dummyNode1" presStyleLbl="node1" presStyleIdx="1" presStyleCnt="4"/>
      <dgm:spPr/>
    </dgm:pt>
    <dgm:pt modelId="{ADB202FE-4174-4C04-A272-95D0DBF6F3AC}" type="pres">
      <dgm:prSet presAssocID="{0A03A855-69F5-428E-8061-E64464E501E9}" presName="childNode1" presStyleLbl="bgAcc1" presStyleIdx="2" presStyleCnt="4" custScaleX="134031" custScaleY="144566">
        <dgm:presLayoutVars>
          <dgm:bulletEnabled val="1"/>
        </dgm:presLayoutVars>
      </dgm:prSet>
      <dgm:spPr/>
    </dgm:pt>
    <dgm:pt modelId="{F535F333-C166-4BDF-9411-E98ECBC111A4}" type="pres">
      <dgm:prSet presAssocID="{0A03A855-69F5-428E-8061-E64464E501E9}" presName="childNode1tx" presStyleLbl="bgAcc1" presStyleIdx="2" presStyleCnt="4">
        <dgm:presLayoutVars>
          <dgm:bulletEnabled val="1"/>
        </dgm:presLayoutVars>
      </dgm:prSet>
      <dgm:spPr/>
    </dgm:pt>
    <dgm:pt modelId="{E04885B7-F2DE-4DDF-A8B9-1E79060CDC0D}" type="pres">
      <dgm:prSet presAssocID="{0A03A855-69F5-428E-8061-E64464E501E9}" presName="parentNode1" presStyleLbl="node1" presStyleIdx="2" presStyleCnt="4" custScaleX="108177" custScaleY="115038" custLinFactNeighborX="-5774" custLinFactNeighborY="23260">
        <dgm:presLayoutVars>
          <dgm:chMax val="1"/>
          <dgm:bulletEnabled val="1"/>
        </dgm:presLayoutVars>
      </dgm:prSet>
      <dgm:spPr/>
    </dgm:pt>
    <dgm:pt modelId="{D19EC46A-81D1-4F47-8688-BD260A5CC88B}" type="pres">
      <dgm:prSet presAssocID="{0A03A855-69F5-428E-8061-E64464E501E9}" presName="connSite1" presStyleCnt="0"/>
      <dgm:spPr/>
    </dgm:pt>
    <dgm:pt modelId="{FCB67CF8-09CB-4547-8E45-BDA4AC90FF3F}" type="pres">
      <dgm:prSet presAssocID="{E4A2FCC4-E5B0-43DB-89C4-7D41CE30FC70}" presName="Name9" presStyleLbl="sibTrans2D1" presStyleIdx="2" presStyleCnt="3" custLinFactNeighborX="-4084" custLinFactNeighborY="2146"/>
      <dgm:spPr/>
    </dgm:pt>
    <dgm:pt modelId="{B9ABD562-7711-4A0C-AB00-CA42FC95140B}" type="pres">
      <dgm:prSet presAssocID="{5D515554-94A3-491D-AD06-D281AF763280}" presName="composite2" presStyleCnt="0"/>
      <dgm:spPr/>
    </dgm:pt>
    <dgm:pt modelId="{4D6297BD-6D19-4D4D-AA18-64C6BFCD552C}" type="pres">
      <dgm:prSet presAssocID="{5D515554-94A3-491D-AD06-D281AF763280}" presName="dummyNode2" presStyleLbl="node1" presStyleIdx="2" presStyleCnt="4"/>
      <dgm:spPr/>
    </dgm:pt>
    <dgm:pt modelId="{0324025C-E6FE-472D-93CD-A12900380E7B}" type="pres">
      <dgm:prSet presAssocID="{5D515554-94A3-491D-AD06-D281AF763280}" presName="childNode2" presStyleLbl="bgAcc1" presStyleIdx="3" presStyleCnt="4" custScaleX="142951" custScaleY="146154">
        <dgm:presLayoutVars>
          <dgm:bulletEnabled val="1"/>
        </dgm:presLayoutVars>
      </dgm:prSet>
      <dgm:spPr/>
    </dgm:pt>
    <dgm:pt modelId="{53CBE951-8BC4-4035-9CFF-9F738B9DD08E}" type="pres">
      <dgm:prSet presAssocID="{5D515554-94A3-491D-AD06-D281AF763280}" presName="childNode2tx" presStyleLbl="bgAcc1" presStyleIdx="3" presStyleCnt="4">
        <dgm:presLayoutVars>
          <dgm:bulletEnabled val="1"/>
        </dgm:presLayoutVars>
      </dgm:prSet>
      <dgm:spPr/>
    </dgm:pt>
    <dgm:pt modelId="{C0936883-52F0-4B05-9D88-742D57AEC8FC}" type="pres">
      <dgm:prSet presAssocID="{5D515554-94A3-491D-AD06-D281AF763280}" presName="parentNode2" presStyleLbl="node1" presStyleIdx="3" presStyleCnt="4" custScaleX="108177" custScaleY="115038" custLinFactNeighborX="-1012" custLinFactNeighborY="-31988">
        <dgm:presLayoutVars>
          <dgm:chMax val="0"/>
          <dgm:bulletEnabled val="1"/>
        </dgm:presLayoutVars>
      </dgm:prSet>
      <dgm:spPr/>
    </dgm:pt>
    <dgm:pt modelId="{D1A558FE-1C0B-41DE-A067-85997B4A43E3}" type="pres">
      <dgm:prSet presAssocID="{5D515554-94A3-491D-AD06-D281AF763280}" presName="connSite2" presStyleCnt="0"/>
      <dgm:spPr/>
    </dgm:pt>
  </dgm:ptLst>
  <dgm:cxnLst>
    <dgm:cxn modelId="{705B3910-669C-483D-B644-B6E45D316970}" type="presOf" srcId="{EACF70F8-0A7C-484A-9D53-37F8C5F0738C}" destId="{5410CE81-617E-4B08-92E0-B2C966137928}" srcOrd="1" destOrd="0" presId="urn:microsoft.com/office/officeart/2005/8/layout/hProcess4"/>
    <dgm:cxn modelId="{F8D0A415-D538-41F7-972A-5F8E91FCE4F9}" type="presOf" srcId="{EACF70F8-0A7C-484A-9D53-37F8C5F0738C}" destId="{4D2B06F9-EE05-4446-9A08-01E5C0D5BA41}" srcOrd="0" destOrd="0" presId="urn:microsoft.com/office/officeart/2005/8/layout/hProcess4"/>
    <dgm:cxn modelId="{34B6CC1E-02A1-41A5-8940-140DFD294223}" type="presOf" srcId="{2CBF288E-3E37-4670-89AF-9655EBE4A3F4}" destId="{21A0C3A4-45B8-4B77-957B-38BCC32E8D4C}" srcOrd="0" destOrd="0" presId="urn:microsoft.com/office/officeart/2005/8/layout/hProcess4"/>
    <dgm:cxn modelId="{24864D25-FE04-4A19-802B-EF2F20F609A6}" type="presOf" srcId="{E4A2FCC4-E5B0-43DB-89C4-7D41CE30FC70}" destId="{FCB67CF8-09CB-4547-8E45-BDA4AC90FF3F}" srcOrd="0" destOrd="0" presId="urn:microsoft.com/office/officeart/2005/8/layout/hProcess4"/>
    <dgm:cxn modelId="{4BEE8426-92B3-4A39-A34F-6A850A44587B}" srcId="{F79173D7-7FCE-4085-8C3A-DF0663599400}" destId="{AB68B3A3-DEBA-4C90-947E-A3D10F69CBFA}" srcOrd="1" destOrd="0" parTransId="{2A52093A-EF9E-4921-BE26-4EACDFE91B2B}" sibTransId="{99C9CD1B-ED60-4DEA-88F3-4854804E3017}"/>
    <dgm:cxn modelId="{8C7B7389-1839-4B45-AE34-7F56CD8EE4EC}" srcId="{327A2850-6EBE-4488-A419-CED046B40071}" destId="{EACF70F8-0A7C-484A-9D53-37F8C5F0738C}" srcOrd="0" destOrd="0" parTransId="{23267214-ADFE-438F-8E94-FED5B2B9A927}" sibTransId="{47C21733-933C-4D3F-9E2E-01AE2C0A210E}"/>
    <dgm:cxn modelId="{37F84090-B0C0-4433-91B0-989BB110F3F5}" type="presOf" srcId="{327A2850-6EBE-4488-A419-CED046B40071}" destId="{13BC098D-9494-407D-8254-B3A0AD2A4D75}" srcOrd="0" destOrd="0" presId="urn:microsoft.com/office/officeart/2005/8/layout/hProcess4"/>
    <dgm:cxn modelId="{11163C91-7A04-4A9F-82AD-032C90C1F873}" type="presOf" srcId="{0A03A855-69F5-428E-8061-E64464E501E9}" destId="{E04885B7-F2DE-4DDF-A8B9-1E79060CDC0D}" srcOrd="0" destOrd="0" presId="urn:microsoft.com/office/officeart/2005/8/layout/hProcess4"/>
    <dgm:cxn modelId="{673BDB94-BE54-4CA9-9295-6451A9E684AB}" type="presOf" srcId="{AB68B3A3-DEBA-4C90-947E-A3D10F69CBFA}" destId="{86815835-3356-4158-8A1B-D3AE60343656}" srcOrd="0" destOrd="0" presId="urn:microsoft.com/office/officeart/2005/8/layout/hProcess4"/>
    <dgm:cxn modelId="{78303BC1-179A-4712-95FD-E2DD42A4AD9F}" type="presOf" srcId="{5D515554-94A3-491D-AD06-D281AF763280}" destId="{C0936883-52F0-4B05-9D88-742D57AEC8FC}" srcOrd="0" destOrd="0" presId="urn:microsoft.com/office/officeart/2005/8/layout/hProcess4"/>
    <dgm:cxn modelId="{F6DBFDC9-59A7-41C4-9D98-8105E07466D8}" type="presOf" srcId="{99C9CD1B-ED60-4DEA-88F3-4854804E3017}" destId="{FB55E4A0-0769-4741-9EDA-4BEDE5EA6948}" srcOrd="0" destOrd="0" presId="urn:microsoft.com/office/officeart/2005/8/layout/hProcess4"/>
    <dgm:cxn modelId="{11975ADE-4DFF-42E2-B11F-1BD13DC805C2}" srcId="{F79173D7-7FCE-4085-8C3A-DF0663599400}" destId="{5D515554-94A3-491D-AD06-D281AF763280}" srcOrd="3" destOrd="0" parTransId="{32D07D2F-2398-4D14-B4C3-034FA253DC8A}" sibTransId="{97555873-FF7D-4033-BA74-84173F00EFE8}"/>
    <dgm:cxn modelId="{098A79E7-C3C9-45C2-8DB0-38D007B8216A}" srcId="{F79173D7-7FCE-4085-8C3A-DF0663599400}" destId="{0A03A855-69F5-428E-8061-E64464E501E9}" srcOrd="2" destOrd="0" parTransId="{A33C5946-C46E-4834-B5A9-C95C220C64A1}" sibTransId="{E4A2FCC4-E5B0-43DB-89C4-7D41CE30FC70}"/>
    <dgm:cxn modelId="{4C7325F2-A761-465E-9CA4-0F9CACF4BC52}" srcId="{F79173D7-7FCE-4085-8C3A-DF0663599400}" destId="{327A2850-6EBE-4488-A419-CED046B40071}" srcOrd="0" destOrd="0" parTransId="{CBA68A39-D487-4079-8595-3D6942296B55}" sibTransId="{2CBF288E-3E37-4670-89AF-9655EBE4A3F4}"/>
    <dgm:cxn modelId="{B90341F4-5207-42E4-A845-F47A6CDA98D0}" type="presOf" srcId="{F79173D7-7FCE-4085-8C3A-DF0663599400}" destId="{DF50EC95-56F0-4A6E-9FAD-90803415B669}" srcOrd="0" destOrd="0" presId="urn:microsoft.com/office/officeart/2005/8/layout/hProcess4"/>
    <dgm:cxn modelId="{C06350EB-C576-43A0-84A4-53B55117E1F7}" type="presParOf" srcId="{DF50EC95-56F0-4A6E-9FAD-90803415B669}" destId="{29C65E93-A261-478F-AF66-8A1D16D2D38D}" srcOrd="0" destOrd="0" presId="urn:microsoft.com/office/officeart/2005/8/layout/hProcess4"/>
    <dgm:cxn modelId="{87FC8582-C2BE-49AD-9BAA-34FC33C32015}" type="presParOf" srcId="{DF50EC95-56F0-4A6E-9FAD-90803415B669}" destId="{AEFAE707-21F7-48A0-9844-6E147A20CF97}" srcOrd="1" destOrd="0" presId="urn:microsoft.com/office/officeart/2005/8/layout/hProcess4"/>
    <dgm:cxn modelId="{F858B842-050B-4F4C-B1DD-D8F5C70C1464}" type="presParOf" srcId="{DF50EC95-56F0-4A6E-9FAD-90803415B669}" destId="{3956C3D3-2794-4F48-A052-24B4B21A5E80}" srcOrd="2" destOrd="0" presId="urn:microsoft.com/office/officeart/2005/8/layout/hProcess4"/>
    <dgm:cxn modelId="{A04B5D18-87A0-415B-8B86-0DF6D47ACC9F}" type="presParOf" srcId="{3956C3D3-2794-4F48-A052-24B4B21A5E80}" destId="{36D2A99F-9B71-4D46-82CB-0A9BD6DD72FA}" srcOrd="0" destOrd="0" presId="urn:microsoft.com/office/officeart/2005/8/layout/hProcess4"/>
    <dgm:cxn modelId="{8726CDB8-B2FA-427A-9422-C8BBDD06C1EF}" type="presParOf" srcId="{36D2A99F-9B71-4D46-82CB-0A9BD6DD72FA}" destId="{66B08EAC-8914-4EA2-BEE2-F0788B3CADF0}" srcOrd="0" destOrd="0" presId="urn:microsoft.com/office/officeart/2005/8/layout/hProcess4"/>
    <dgm:cxn modelId="{9621C00D-5004-426C-A296-96E33DF4ADB9}" type="presParOf" srcId="{36D2A99F-9B71-4D46-82CB-0A9BD6DD72FA}" destId="{4D2B06F9-EE05-4446-9A08-01E5C0D5BA41}" srcOrd="1" destOrd="0" presId="urn:microsoft.com/office/officeart/2005/8/layout/hProcess4"/>
    <dgm:cxn modelId="{89D19765-C96C-450C-8FED-80CA64977F39}" type="presParOf" srcId="{36D2A99F-9B71-4D46-82CB-0A9BD6DD72FA}" destId="{5410CE81-617E-4B08-92E0-B2C966137928}" srcOrd="2" destOrd="0" presId="urn:microsoft.com/office/officeart/2005/8/layout/hProcess4"/>
    <dgm:cxn modelId="{1E60F5FF-4556-4EBE-BBEA-B024F6050818}" type="presParOf" srcId="{36D2A99F-9B71-4D46-82CB-0A9BD6DD72FA}" destId="{13BC098D-9494-407D-8254-B3A0AD2A4D75}" srcOrd="3" destOrd="0" presId="urn:microsoft.com/office/officeart/2005/8/layout/hProcess4"/>
    <dgm:cxn modelId="{D1CB1F5D-E453-437D-B8B1-3E8D5488D852}" type="presParOf" srcId="{36D2A99F-9B71-4D46-82CB-0A9BD6DD72FA}" destId="{1193BD02-F8BB-452F-8A46-5A6C903B62D5}" srcOrd="4" destOrd="0" presId="urn:microsoft.com/office/officeart/2005/8/layout/hProcess4"/>
    <dgm:cxn modelId="{5F2F1E9C-CEF5-443D-AD3C-F85441593C14}" type="presParOf" srcId="{3956C3D3-2794-4F48-A052-24B4B21A5E80}" destId="{21A0C3A4-45B8-4B77-957B-38BCC32E8D4C}" srcOrd="1" destOrd="0" presId="urn:microsoft.com/office/officeart/2005/8/layout/hProcess4"/>
    <dgm:cxn modelId="{4CEDFC4D-9520-4B18-AD44-ACD9D721948B}" type="presParOf" srcId="{3956C3D3-2794-4F48-A052-24B4B21A5E80}" destId="{FCBA2815-2B4E-4A5C-81B7-A435BBAA492A}" srcOrd="2" destOrd="0" presId="urn:microsoft.com/office/officeart/2005/8/layout/hProcess4"/>
    <dgm:cxn modelId="{9D5DAB77-E1B2-40BC-97AF-C5C20CE5278B}" type="presParOf" srcId="{FCBA2815-2B4E-4A5C-81B7-A435BBAA492A}" destId="{B03CC2FD-FB53-4F4F-9A87-0F838C31EB0D}" srcOrd="0" destOrd="0" presId="urn:microsoft.com/office/officeart/2005/8/layout/hProcess4"/>
    <dgm:cxn modelId="{1AA30743-D2AE-4368-A62C-A80043E1B054}" type="presParOf" srcId="{FCBA2815-2B4E-4A5C-81B7-A435BBAA492A}" destId="{888AC1EF-5393-42D4-8460-2C3501A43DEC}" srcOrd="1" destOrd="0" presId="urn:microsoft.com/office/officeart/2005/8/layout/hProcess4"/>
    <dgm:cxn modelId="{BC994694-9DE2-45D1-A84A-141C9E12112F}" type="presParOf" srcId="{FCBA2815-2B4E-4A5C-81B7-A435BBAA492A}" destId="{247D2F5A-16E7-4B91-AE1F-519B1B785D5E}" srcOrd="2" destOrd="0" presId="urn:microsoft.com/office/officeart/2005/8/layout/hProcess4"/>
    <dgm:cxn modelId="{B86458FC-D3AD-4664-ADC3-B0DB0F127AE2}" type="presParOf" srcId="{FCBA2815-2B4E-4A5C-81B7-A435BBAA492A}" destId="{86815835-3356-4158-8A1B-D3AE60343656}" srcOrd="3" destOrd="0" presId="urn:microsoft.com/office/officeart/2005/8/layout/hProcess4"/>
    <dgm:cxn modelId="{1F393B1D-A088-4982-9A37-D4BDB3035C91}" type="presParOf" srcId="{FCBA2815-2B4E-4A5C-81B7-A435BBAA492A}" destId="{22654D2F-5101-497E-8596-9258FC1F5511}" srcOrd="4" destOrd="0" presId="urn:microsoft.com/office/officeart/2005/8/layout/hProcess4"/>
    <dgm:cxn modelId="{DDEB608B-56AC-4FDA-B8EE-FF33DCA83E6D}" type="presParOf" srcId="{3956C3D3-2794-4F48-A052-24B4B21A5E80}" destId="{FB55E4A0-0769-4741-9EDA-4BEDE5EA6948}" srcOrd="3" destOrd="0" presId="urn:microsoft.com/office/officeart/2005/8/layout/hProcess4"/>
    <dgm:cxn modelId="{1CD20E71-5061-4BB5-A42C-AD1F2BDB4BB0}" type="presParOf" srcId="{3956C3D3-2794-4F48-A052-24B4B21A5E80}" destId="{9A0F13CE-859F-4915-B128-37CC8CF55541}" srcOrd="4" destOrd="0" presId="urn:microsoft.com/office/officeart/2005/8/layout/hProcess4"/>
    <dgm:cxn modelId="{2E1E68C2-D75D-4223-B193-BBD37191CE56}" type="presParOf" srcId="{9A0F13CE-859F-4915-B128-37CC8CF55541}" destId="{2A4CF70F-2F3A-4404-A9D9-6A504EDB7698}" srcOrd="0" destOrd="0" presId="urn:microsoft.com/office/officeart/2005/8/layout/hProcess4"/>
    <dgm:cxn modelId="{9676616A-5F21-45DB-A597-C6C0D3C7870D}" type="presParOf" srcId="{9A0F13CE-859F-4915-B128-37CC8CF55541}" destId="{ADB202FE-4174-4C04-A272-95D0DBF6F3AC}" srcOrd="1" destOrd="0" presId="urn:microsoft.com/office/officeart/2005/8/layout/hProcess4"/>
    <dgm:cxn modelId="{1E000DE5-B1BB-4B73-A0B5-B8630E6B6DD8}" type="presParOf" srcId="{9A0F13CE-859F-4915-B128-37CC8CF55541}" destId="{F535F333-C166-4BDF-9411-E98ECBC111A4}" srcOrd="2" destOrd="0" presId="urn:microsoft.com/office/officeart/2005/8/layout/hProcess4"/>
    <dgm:cxn modelId="{2ED468F8-669C-4B0D-AA69-2CE15095CD48}" type="presParOf" srcId="{9A0F13CE-859F-4915-B128-37CC8CF55541}" destId="{E04885B7-F2DE-4DDF-A8B9-1E79060CDC0D}" srcOrd="3" destOrd="0" presId="urn:microsoft.com/office/officeart/2005/8/layout/hProcess4"/>
    <dgm:cxn modelId="{DD844FDD-F5EE-40E8-BA2F-9A9DD9EA036F}" type="presParOf" srcId="{9A0F13CE-859F-4915-B128-37CC8CF55541}" destId="{D19EC46A-81D1-4F47-8688-BD260A5CC88B}" srcOrd="4" destOrd="0" presId="urn:microsoft.com/office/officeart/2005/8/layout/hProcess4"/>
    <dgm:cxn modelId="{7AFC7B70-B98F-4320-BFC2-E4B4DD987C6A}" type="presParOf" srcId="{3956C3D3-2794-4F48-A052-24B4B21A5E80}" destId="{FCB67CF8-09CB-4547-8E45-BDA4AC90FF3F}" srcOrd="5" destOrd="0" presId="urn:microsoft.com/office/officeart/2005/8/layout/hProcess4"/>
    <dgm:cxn modelId="{B8523F9E-BA3F-49F1-8E51-0D200AE5B7C6}" type="presParOf" srcId="{3956C3D3-2794-4F48-A052-24B4B21A5E80}" destId="{B9ABD562-7711-4A0C-AB00-CA42FC95140B}" srcOrd="6" destOrd="0" presId="urn:microsoft.com/office/officeart/2005/8/layout/hProcess4"/>
    <dgm:cxn modelId="{E4F5D856-E54A-4266-9D3B-2295E770F5A8}" type="presParOf" srcId="{B9ABD562-7711-4A0C-AB00-CA42FC95140B}" destId="{4D6297BD-6D19-4D4D-AA18-64C6BFCD552C}" srcOrd="0" destOrd="0" presId="urn:microsoft.com/office/officeart/2005/8/layout/hProcess4"/>
    <dgm:cxn modelId="{4DA8F927-BC58-4904-A47D-09CFE6B2AF05}" type="presParOf" srcId="{B9ABD562-7711-4A0C-AB00-CA42FC95140B}" destId="{0324025C-E6FE-472D-93CD-A12900380E7B}" srcOrd="1" destOrd="0" presId="urn:microsoft.com/office/officeart/2005/8/layout/hProcess4"/>
    <dgm:cxn modelId="{2002103B-7DB1-4C4B-BCAC-3ACE3711CDA2}" type="presParOf" srcId="{B9ABD562-7711-4A0C-AB00-CA42FC95140B}" destId="{53CBE951-8BC4-4035-9CFF-9F738B9DD08E}" srcOrd="2" destOrd="0" presId="urn:microsoft.com/office/officeart/2005/8/layout/hProcess4"/>
    <dgm:cxn modelId="{7D5CC12F-67C1-4696-B2FA-36CF34B00808}" type="presParOf" srcId="{B9ABD562-7711-4A0C-AB00-CA42FC95140B}" destId="{C0936883-52F0-4B05-9D88-742D57AEC8FC}" srcOrd="3" destOrd="0" presId="urn:microsoft.com/office/officeart/2005/8/layout/hProcess4"/>
    <dgm:cxn modelId="{88120B7E-CEAF-4E46-9B39-67DCB311A341}" type="presParOf" srcId="{B9ABD562-7711-4A0C-AB00-CA42FC95140B}" destId="{D1A558FE-1C0B-41DE-A067-85997B4A43E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B06F9-EE05-4446-9A08-01E5C0D5BA41}">
      <dsp:nvSpPr>
        <dsp:cNvPr id="0" name=""/>
        <dsp:cNvSpPr/>
      </dsp:nvSpPr>
      <dsp:spPr>
        <a:xfrm>
          <a:off x="26008" y="1507740"/>
          <a:ext cx="2530476" cy="23410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None/>
          </a:pPr>
          <a:r>
            <a:rPr lang="en-US" sz="1200" b="0" kern="1200" dirty="0">
              <a:effectLst/>
              <a:latin typeface="Baskerville Old Face" panose="02020602080505020303" pitchFamily="18" charset="0"/>
            </a:rPr>
            <a:t>.</a:t>
          </a:r>
        </a:p>
      </dsp:txBody>
      <dsp:txXfrm>
        <a:off x="79881" y="1561613"/>
        <a:ext cx="2422730" cy="1731620"/>
      </dsp:txXfrm>
    </dsp:sp>
    <dsp:sp modelId="{21A0C3A4-45B8-4B77-957B-38BCC32E8D4C}">
      <dsp:nvSpPr>
        <dsp:cNvPr id="0" name=""/>
        <dsp:cNvSpPr/>
      </dsp:nvSpPr>
      <dsp:spPr>
        <a:xfrm>
          <a:off x="1174477" y="1934464"/>
          <a:ext cx="2780385" cy="2780385"/>
        </a:xfrm>
        <a:prstGeom prst="leftCircularArrow">
          <a:avLst>
            <a:gd name="adj1" fmla="val 2639"/>
            <a:gd name="adj2" fmla="val 320903"/>
            <a:gd name="adj3" fmla="val 1807849"/>
            <a:gd name="adj4" fmla="val 8735925"/>
            <a:gd name="adj5" fmla="val 3079"/>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3BC098D-9494-407D-8254-B3A0AD2A4D75}">
      <dsp:nvSpPr>
        <dsp:cNvPr id="0" name=""/>
        <dsp:cNvSpPr/>
      </dsp:nvSpPr>
      <dsp:spPr>
        <a:xfrm>
          <a:off x="545630" y="3275326"/>
          <a:ext cx="1875168" cy="789853"/>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skerville Old Face" panose="02020602080505020303" pitchFamily="18" charset="0"/>
            </a:rPr>
            <a:t>Raw data</a:t>
          </a:r>
        </a:p>
      </dsp:txBody>
      <dsp:txXfrm>
        <a:off x="568764" y="3298460"/>
        <a:ext cx="1828900" cy="743585"/>
      </dsp:txXfrm>
    </dsp:sp>
    <dsp:sp modelId="{888AC1EF-5393-42D4-8460-2C3501A43DEC}">
      <dsp:nvSpPr>
        <dsp:cNvPr id="0" name=""/>
        <dsp:cNvSpPr/>
      </dsp:nvSpPr>
      <dsp:spPr>
        <a:xfrm>
          <a:off x="2879929" y="1550211"/>
          <a:ext cx="2592708" cy="234426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B55E4A0-0769-4741-9EDA-4BEDE5EA6948}">
      <dsp:nvSpPr>
        <dsp:cNvPr id="0" name=""/>
        <dsp:cNvSpPr/>
      </dsp:nvSpPr>
      <dsp:spPr>
        <a:xfrm>
          <a:off x="3977256" y="769998"/>
          <a:ext cx="3018732" cy="2612203"/>
        </a:xfrm>
        <a:prstGeom prst="circularArrow">
          <a:avLst>
            <a:gd name="adj1" fmla="val 2443"/>
            <a:gd name="adj2" fmla="val 295666"/>
            <a:gd name="adj3" fmla="val 19859687"/>
            <a:gd name="adj4" fmla="val 12906374"/>
            <a:gd name="adj5" fmla="val 285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6815835-3356-4158-8A1B-D3AE60343656}">
      <dsp:nvSpPr>
        <dsp:cNvPr id="0" name=""/>
        <dsp:cNvSpPr/>
      </dsp:nvSpPr>
      <dsp:spPr>
        <a:xfrm>
          <a:off x="3522724" y="1301049"/>
          <a:ext cx="1871189" cy="79130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Baskerville Old Face" panose="02020602080505020303" pitchFamily="18" charset="0"/>
            </a:rPr>
            <a:t>Pre-processing</a:t>
          </a:r>
        </a:p>
      </dsp:txBody>
      <dsp:txXfrm>
        <a:off x="3545901" y="1324226"/>
        <a:ext cx="1824835" cy="744950"/>
      </dsp:txXfrm>
    </dsp:sp>
    <dsp:sp modelId="{ADB202FE-4174-4C04-A272-95D0DBF6F3AC}">
      <dsp:nvSpPr>
        <dsp:cNvPr id="0" name=""/>
        <dsp:cNvSpPr/>
      </dsp:nvSpPr>
      <dsp:spPr>
        <a:xfrm>
          <a:off x="5822080" y="1530176"/>
          <a:ext cx="2608198" cy="23203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CB67CF8-09CB-4547-8E45-BDA4AC90FF3F}">
      <dsp:nvSpPr>
        <dsp:cNvPr id="0" name=""/>
        <dsp:cNvSpPr/>
      </dsp:nvSpPr>
      <dsp:spPr>
        <a:xfrm>
          <a:off x="6918534" y="1880640"/>
          <a:ext cx="2924416" cy="2924416"/>
        </a:xfrm>
        <a:prstGeom prst="leftCircularArrow">
          <a:avLst>
            <a:gd name="adj1" fmla="val 2509"/>
            <a:gd name="adj2" fmla="val 304178"/>
            <a:gd name="adj3" fmla="val 1829589"/>
            <a:gd name="adj4" fmla="val 8774389"/>
            <a:gd name="adj5" fmla="val 2928"/>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04885B7-F2DE-4DDF-A8B9-1E79060CDC0D}">
      <dsp:nvSpPr>
        <dsp:cNvPr id="0" name=""/>
        <dsp:cNvSpPr/>
      </dsp:nvSpPr>
      <dsp:spPr>
        <a:xfrm>
          <a:off x="6415036" y="3257182"/>
          <a:ext cx="1871189" cy="79130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askerville Old Face" panose="02020602080505020303" pitchFamily="18" charset="0"/>
            </a:rPr>
            <a:t>Data Analysis</a:t>
          </a:r>
        </a:p>
      </dsp:txBody>
      <dsp:txXfrm>
        <a:off x="6438213" y="3280359"/>
        <a:ext cx="1824835" cy="744950"/>
      </dsp:txXfrm>
    </dsp:sp>
    <dsp:sp modelId="{0324025C-E6FE-472D-93CD-A12900380E7B}">
      <dsp:nvSpPr>
        <dsp:cNvPr id="0" name=""/>
        <dsp:cNvSpPr/>
      </dsp:nvSpPr>
      <dsp:spPr>
        <a:xfrm>
          <a:off x="8779720" y="1549067"/>
          <a:ext cx="2781778" cy="23457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0936883-52F0-4B05-9D88-742D57AEC8FC}">
      <dsp:nvSpPr>
        <dsp:cNvPr id="0" name=""/>
        <dsp:cNvSpPr/>
      </dsp:nvSpPr>
      <dsp:spPr>
        <a:xfrm>
          <a:off x="9541838" y="1303770"/>
          <a:ext cx="1871189" cy="79130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askerville Old Face" panose="02020602080505020303" pitchFamily="18" charset="0"/>
            </a:rPr>
            <a:t>Insights</a:t>
          </a:r>
        </a:p>
      </dsp:txBody>
      <dsp:txXfrm>
        <a:off x="9565015" y="1326947"/>
        <a:ext cx="1824835" cy="7449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943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900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3262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3267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353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23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459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1453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1/26/2025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283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336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680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39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53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46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50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69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41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1/26/2025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4718106"/>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BDD3F6-9D35-D6C3-6531-F6BFD298E4BD}"/>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A38BF8C3-6F0A-1C1B-5CAF-E3698C514EB3}"/>
              </a:ext>
            </a:extLst>
          </p:cNvPr>
          <p:cNvSpPr txBox="1"/>
          <p:nvPr/>
        </p:nvSpPr>
        <p:spPr>
          <a:xfrm>
            <a:off x="2214464" y="5001208"/>
            <a:ext cx="7573348" cy="1323439"/>
          </a:xfrm>
          <a:prstGeom prst="rect">
            <a:avLst/>
          </a:prstGeom>
          <a:noFill/>
        </p:spPr>
        <p:txBody>
          <a:bodyPr wrap="square" rtlCol="0">
            <a:spAutoFit/>
          </a:bodyPr>
          <a:lstStyle/>
          <a:p>
            <a:r>
              <a:rPr lang="en-US" sz="4000" b="1" dirty="0" err="1">
                <a:effectLst>
                  <a:outerShdw blurRad="38100" dist="38100" dir="2700000" algn="tl">
                    <a:srgbClr val="000000">
                      <a:alpha val="43137"/>
                    </a:srgbClr>
                  </a:outerShdw>
                </a:effectLst>
                <a:latin typeface="Baskerville Old Face" panose="02020602080505020303" pitchFamily="18" charset="0"/>
              </a:rPr>
              <a:t>Blinkit</a:t>
            </a:r>
            <a:r>
              <a:rPr lang="en-US" sz="4000" b="1" dirty="0">
                <a:effectLst>
                  <a:outerShdw blurRad="38100" dist="38100" dir="2700000" algn="tl">
                    <a:srgbClr val="000000">
                      <a:alpha val="43137"/>
                    </a:srgbClr>
                  </a:outerShdw>
                </a:effectLst>
                <a:latin typeface="Baskerville Old Face" panose="02020602080505020303" pitchFamily="18" charset="0"/>
              </a:rPr>
              <a:t> Grocery Store Data Analysis</a:t>
            </a:r>
          </a:p>
          <a:p>
            <a:r>
              <a:rPr lang="en-US" sz="4000" b="1" dirty="0">
                <a:effectLst>
                  <a:outerShdw blurRad="38100" dist="38100" dir="2700000" algn="tl">
                    <a:srgbClr val="000000">
                      <a:alpha val="43137"/>
                    </a:srgbClr>
                  </a:outerShdw>
                </a:effectLst>
                <a:latin typeface="Baskerville Old Face" panose="02020602080505020303" pitchFamily="18" charset="0"/>
              </a:rPr>
              <a:t>A project by Debasmita Paul</a:t>
            </a:r>
          </a:p>
        </p:txBody>
      </p:sp>
    </p:spTree>
    <p:extLst>
      <p:ext uri="{BB962C8B-B14F-4D97-AF65-F5344CB8AC3E}">
        <p14:creationId xmlns:p14="http://schemas.microsoft.com/office/powerpoint/2010/main" val="424254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8D1BD39-1434-4D72-989C-BC06DFFADCCA}"/>
              </a:ext>
            </a:extLst>
          </p:cNvPr>
          <p:cNvGraphicFramePr>
            <a:graphicFrameLocks/>
          </p:cNvGraphicFramePr>
          <p:nvPr>
            <p:extLst>
              <p:ext uri="{D42A27DB-BD31-4B8C-83A1-F6EECF244321}">
                <p14:modId xmlns:p14="http://schemas.microsoft.com/office/powerpoint/2010/main" val="4090618709"/>
              </p:ext>
            </p:extLst>
          </p:nvPr>
        </p:nvGraphicFramePr>
        <p:xfrm>
          <a:off x="5131838" y="2738923"/>
          <a:ext cx="6546494" cy="315802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7C2ADA33-55CB-8F47-AFAC-B07390453722}"/>
              </a:ext>
            </a:extLst>
          </p:cNvPr>
          <p:cNvSpPr txBox="1">
            <a:spLocks noGrp="1"/>
          </p:cNvSpPr>
          <p:nvPr>
            <p:ph type="title"/>
          </p:nvPr>
        </p:nvSpPr>
        <p:spPr>
          <a:xfrm>
            <a:off x="1372765" y="1063690"/>
            <a:ext cx="7929853" cy="647741"/>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Total Sales by Outlet Establishment</a:t>
            </a:r>
          </a:p>
        </p:txBody>
      </p:sp>
      <p:sp>
        <p:nvSpPr>
          <p:cNvPr id="3" name="TextBox 2">
            <a:extLst>
              <a:ext uri="{FF2B5EF4-FFF2-40B4-BE49-F238E27FC236}">
                <a16:creationId xmlns:a16="http://schemas.microsoft.com/office/drawing/2014/main" id="{550F768C-E828-6491-3B85-5AB57D6B9536}"/>
              </a:ext>
            </a:extLst>
          </p:cNvPr>
          <p:cNvSpPr txBox="1"/>
          <p:nvPr/>
        </p:nvSpPr>
        <p:spPr>
          <a:xfrm>
            <a:off x="513668" y="3302272"/>
            <a:ext cx="4394234" cy="2031325"/>
          </a:xfrm>
          <a:prstGeom prst="rect">
            <a:avLst/>
          </a:prstGeom>
          <a:noFill/>
        </p:spPr>
        <p:txBody>
          <a:bodyPr wrap="square">
            <a:spAutoFit/>
          </a:bodyPr>
          <a:lstStyle/>
          <a:p>
            <a:r>
              <a:rPr lang="en-US" dirty="0">
                <a:latin typeface="Baskerville Old Face" panose="02020602080505020303" pitchFamily="18" charset="0"/>
              </a:rPr>
              <a:t>Categories with lower sales might require targeted marketing or promotional discounts.</a:t>
            </a:r>
          </a:p>
          <a:p>
            <a:pPr marL="285750" indent="-285750">
              <a:buFont typeface="Arial" panose="020B0604020202020204" pitchFamily="34" charset="0"/>
              <a:buChar char="•"/>
            </a:pPr>
            <a:r>
              <a:rPr lang="en-US" dirty="0">
                <a:latin typeface="Baskerville Old Face" panose="02020602080505020303" pitchFamily="18" charset="0"/>
              </a:rPr>
              <a:t>Older outlets tend to have stable sales due to established customer trust and loyalty.</a:t>
            </a:r>
          </a:p>
          <a:p>
            <a:pPr marL="285750" indent="-285750">
              <a:buFont typeface="Arial" panose="020B0604020202020204" pitchFamily="34" charset="0"/>
              <a:buChar char="•"/>
            </a:pPr>
            <a:r>
              <a:rPr lang="en-US" dirty="0">
                <a:latin typeface="Baskerville Old Face" panose="02020602080505020303" pitchFamily="18" charset="0"/>
              </a:rPr>
              <a:t>Some newer outlets outperform, particularly in urban locations, driven by modern facilities and better marketing.</a:t>
            </a:r>
          </a:p>
        </p:txBody>
      </p:sp>
    </p:spTree>
    <p:extLst>
      <p:ext uri="{BB962C8B-B14F-4D97-AF65-F5344CB8AC3E}">
        <p14:creationId xmlns:p14="http://schemas.microsoft.com/office/powerpoint/2010/main" val="84991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C5E6811-50EA-4D6B-A431-79B4DE42D6E4}"/>
              </a:ext>
            </a:extLst>
          </p:cNvPr>
          <p:cNvGraphicFramePr>
            <a:graphicFrameLocks/>
          </p:cNvGraphicFramePr>
          <p:nvPr>
            <p:extLst>
              <p:ext uri="{D42A27DB-BD31-4B8C-83A1-F6EECF244321}">
                <p14:modId xmlns:p14="http://schemas.microsoft.com/office/powerpoint/2010/main" val="1414153684"/>
              </p:ext>
            </p:extLst>
          </p:nvPr>
        </p:nvGraphicFramePr>
        <p:xfrm>
          <a:off x="6755363" y="2489427"/>
          <a:ext cx="4581329" cy="362212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8ECA4BD-4CF2-FD6D-6241-BA95B4459908}"/>
              </a:ext>
            </a:extLst>
          </p:cNvPr>
          <p:cNvSpPr txBox="1"/>
          <p:nvPr/>
        </p:nvSpPr>
        <p:spPr>
          <a:xfrm>
            <a:off x="2841174" y="958333"/>
            <a:ext cx="4306075"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Sales by Outlet Size</a:t>
            </a:r>
          </a:p>
        </p:txBody>
      </p:sp>
      <p:sp>
        <p:nvSpPr>
          <p:cNvPr id="3" name="TextBox 2">
            <a:extLst>
              <a:ext uri="{FF2B5EF4-FFF2-40B4-BE49-F238E27FC236}">
                <a16:creationId xmlns:a16="http://schemas.microsoft.com/office/drawing/2014/main" id="{B471A33C-11BC-0F33-6858-B4B9E0704780}"/>
              </a:ext>
            </a:extLst>
          </p:cNvPr>
          <p:cNvSpPr txBox="1"/>
          <p:nvPr/>
        </p:nvSpPr>
        <p:spPr>
          <a:xfrm>
            <a:off x="363896" y="2323119"/>
            <a:ext cx="6130210" cy="1231106"/>
          </a:xfrm>
          <a:prstGeom prst="rect">
            <a:avLst/>
          </a:prstGeom>
          <a:noFill/>
        </p:spPr>
        <p:txBody>
          <a:bodyPr wrap="square">
            <a:spAutoFit/>
          </a:bodyPr>
          <a:lstStyle/>
          <a:p>
            <a:pPr marL="285750" indent="-285750">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Baskerville Old Face" panose="02020602080505020303" pitchFamily="18" charset="0"/>
            </a:endParaRP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8F165832-8BA1-3B28-01FA-7CA693B94D46}"/>
              </a:ext>
            </a:extLst>
          </p:cNvPr>
          <p:cNvSpPr txBox="1"/>
          <p:nvPr/>
        </p:nvSpPr>
        <p:spPr>
          <a:xfrm>
            <a:off x="657809" y="3146327"/>
            <a:ext cx="6097554" cy="2308324"/>
          </a:xfrm>
          <a:prstGeom prst="rect">
            <a:avLst/>
          </a:prstGeom>
          <a:noFill/>
        </p:spPr>
        <p:txBody>
          <a:bodyPr wrap="square">
            <a:spAutoFit/>
          </a:bodyPr>
          <a:lstStyle/>
          <a:p>
            <a:r>
              <a:rPr lang="en-US" sz="1800" dirty="0">
                <a:latin typeface="Baskerville Old Face" panose="02020602080505020303" pitchFamily="18" charset="0"/>
              </a:rPr>
              <a:t>This chart examines how sales vary by outlet size (Small, Medium, Large).</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Baskerville Old Face" panose="02020602080505020303" pitchFamily="18" charset="0"/>
              </a:rPr>
              <a:t>Large outlets generate the most sales due to their capacity to stock a wider variety of products.</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Baskerville Old Face" panose="02020602080505020303" pitchFamily="18" charset="0"/>
              </a:rPr>
              <a:t>Medium-sized outlets perform moderately, balancing variety and accessibility.</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Baskerville Old Face" panose="02020602080505020303" pitchFamily="18" charset="0"/>
              </a:rPr>
              <a:t>Small outlets, while lower in sales, serve niche markets and rural areas effectively. </a:t>
            </a:r>
          </a:p>
        </p:txBody>
      </p:sp>
    </p:spTree>
    <p:extLst>
      <p:ext uri="{BB962C8B-B14F-4D97-AF65-F5344CB8AC3E}">
        <p14:creationId xmlns:p14="http://schemas.microsoft.com/office/powerpoint/2010/main" val="90283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C17A3ED4-6BDE-4749-B3FC-651E48C3EE75}"/>
                  </a:ext>
                </a:extLst>
              </p:cNvPr>
              <p:cNvGraphicFramePr/>
              <p:nvPr>
                <p:extLst>
                  <p:ext uri="{D42A27DB-BD31-4B8C-83A1-F6EECF244321}">
                    <p14:modId xmlns:p14="http://schemas.microsoft.com/office/powerpoint/2010/main" val="1623576017"/>
                  </p:ext>
                </p:extLst>
              </p:nvPr>
            </p:nvGraphicFramePr>
            <p:xfrm>
              <a:off x="7025951" y="2490788"/>
              <a:ext cx="4618653" cy="385402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C17A3ED4-6BDE-4749-B3FC-651E48C3EE75}"/>
                  </a:ext>
                </a:extLst>
              </p:cNvPr>
              <p:cNvPicPr>
                <a:picLocks noGrp="1" noRot="1" noChangeAspect="1" noMove="1" noResize="1" noEditPoints="1" noAdjustHandles="1" noChangeArrowheads="1" noChangeShapeType="1"/>
              </p:cNvPicPr>
              <p:nvPr/>
            </p:nvPicPr>
            <p:blipFill>
              <a:blip r:embed="rId3"/>
              <a:stretch>
                <a:fillRect/>
              </a:stretch>
            </p:blipFill>
            <p:spPr>
              <a:xfrm>
                <a:off x="7025951" y="2490788"/>
                <a:ext cx="4618653" cy="3854028"/>
              </a:xfrm>
              <a:prstGeom prst="rect">
                <a:avLst/>
              </a:prstGeom>
            </p:spPr>
          </p:pic>
        </mc:Fallback>
      </mc:AlternateContent>
      <p:sp>
        <p:nvSpPr>
          <p:cNvPr id="5" name="TextBox 4">
            <a:extLst>
              <a:ext uri="{FF2B5EF4-FFF2-40B4-BE49-F238E27FC236}">
                <a16:creationId xmlns:a16="http://schemas.microsoft.com/office/drawing/2014/main" id="{209E1ACA-8A61-E519-4359-BFEE4A373AB1}"/>
              </a:ext>
            </a:extLst>
          </p:cNvPr>
          <p:cNvSpPr txBox="1"/>
          <p:nvPr/>
        </p:nvSpPr>
        <p:spPr>
          <a:xfrm>
            <a:off x="2663893" y="930341"/>
            <a:ext cx="5556377"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Sales by Outlet Location</a:t>
            </a:r>
          </a:p>
        </p:txBody>
      </p:sp>
      <p:sp>
        <p:nvSpPr>
          <p:cNvPr id="3" name="TextBox 2">
            <a:extLst>
              <a:ext uri="{FF2B5EF4-FFF2-40B4-BE49-F238E27FC236}">
                <a16:creationId xmlns:a16="http://schemas.microsoft.com/office/drawing/2014/main" id="{DE1BBA9D-8C94-4117-C1F8-19AB439D48E7}"/>
              </a:ext>
            </a:extLst>
          </p:cNvPr>
          <p:cNvSpPr txBox="1"/>
          <p:nvPr/>
        </p:nvSpPr>
        <p:spPr>
          <a:xfrm>
            <a:off x="547396" y="3047223"/>
            <a:ext cx="6097554" cy="2554545"/>
          </a:xfrm>
          <a:prstGeom prst="rect">
            <a:avLst/>
          </a:prstGeom>
          <a:noFill/>
        </p:spPr>
        <p:txBody>
          <a:bodyPr wrap="square">
            <a:spAutoFit/>
          </a:bodyPr>
          <a:lstStyle/>
          <a:p>
            <a:r>
              <a:rPr lang="en-US" sz="2000" dirty="0">
                <a:latin typeface="Baskerville Old Face" panose="02020602080505020303" pitchFamily="18" charset="0"/>
              </a:rPr>
              <a:t>This chart evaluates sales performance based on location type—Urban, Suburban, or Rural.</a:t>
            </a:r>
          </a:p>
          <a:p>
            <a:pPr marL="342900" indent="-342900">
              <a:buFont typeface="Arial" panose="020B0604020202020204" pitchFamily="34" charset="0"/>
              <a:buChar char="•"/>
            </a:pPr>
            <a:r>
              <a:rPr lang="en-US" sz="2000" dirty="0">
                <a:latin typeface="Baskerville Old Face" panose="02020602080505020303" pitchFamily="18" charset="0"/>
              </a:rPr>
              <a:t>Urban outlets lead in total sales due to a dense customer base and higher spending power.</a:t>
            </a:r>
          </a:p>
          <a:p>
            <a:pPr marL="342900" indent="-342900">
              <a:buFont typeface="Arial" panose="020B0604020202020204" pitchFamily="34" charset="0"/>
              <a:buChar char="•"/>
            </a:pPr>
            <a:r>
              <a:rPr lang="en-US" sz="2000" dirty="0">
                <a:latin typeface="Baskerville Old Face" panose="02020602080505020303" pitchFamily="18" charset="0"/>
              </a:rPr>
              <a:t>Suburban outlets show steady performance but have room for growth with localized marketing strategies.</a:t>
            </a:r>
          </a:p>
          <a:p>
            <a:pPr marL="342900" indent="-342900">
              <a:buFont typeface="Arial" panose="020B0604020202020204" pitchFamily="34" charset="0"/>
              <a:buChar char="•"/>
            </a:pPr>
            <a:r>
              <a:rPr lang="en-US" sz="2000" dirty="0">
                <a:latin typeface="Baskerville Old Face" panose="02020602080505020303" pitchFamily="18" charset="0"/>
              </a:rPr>
              <a:t>Rural outlets cater to essential needs but show lower sales, highlighting the need for cost-effective strategies.</a:t>
            </a:r>
          </a:p>
        </p:txBody>
      </p:sp>
    </p:spTree>
    <p:extLst>
      <p:ext uri="{BB962C8B-B14F-4D97-AF65-F5344CB8AC3E}">
        <p14:creationId xmlns:p14="http://schemas.microsoft.com/office/powerpoint/2010/main" val="116500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1B8835E-CF20-4780-8892-E60EB913B4A6}"/>
              </a:ext>
            </a:extLst>
          </p:cNvPr>
          <p:cNvGraphicFramePr>
            <a:graphicFrameLocks/>
          </p:cNvGraphicFramePr>
          <p:nvPr>
            <p:extLst>
              <p:ext uri="{D42A27DB-BD31-4B8C-83A1-F6EECF244321}">
                <p14:modId xmlns:p14="http://schemas.microsoft.com/office/powerpoint/2010/main" val="2870249013"/>
              </p:ext>
            </p:extLst>
          </p:nvPr>
        </p:nvGraphicFramePr>
        <p:xfrm>
          <a:off x="4637314" y="2548812"/>
          <a:ext cx="3184945" cy="39919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35C576B-4114-4F75-B37F-AA9F06BB6E14}"/>
              </a:ext>
            </a:extLst>
          </p:cNvPr>
          <p:cNvGraphicFramePr>
            <a:graphicFrameLocks/>
          </p:cNvGraphicFramePr>
          <p:nvPr>
            <p:extLst>
              <p:ext uri="{D42A27DB-BD31-4B8C-83A1-F6EECF244321}">
                <p14:modId xmlns:p14="http://schemas.microsoft.com/office/powerpoint/2010/main" val="3443131878"/>
              </p:ext>
            </p:extLst>
          </p:nvPr>
        </p:nvGraphicFramePr>
        <p:xfrm>
          <a:off x="7738284" y="2548812"/>
          <a:ext cx="2348108" cy="39919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27C3D7D-9B07-4ADC-B841-71809DA6321A}"/>
              </a:ext>
            </a:extLst>
          </p:cNvPr>
          <p:cNvGraphicFramePr>
            <a:graphicFrameLocks/>
          </p:cNvGraphicFramePr>
          <p:nvPr>
            <p:extLst>
              <p:ext uri="{D42A27DB-BD31-4B8C-83A1-F6EECF244321}">
                <p14:modId xmlns:p14="http://schemas.microsoft.com/office/powerpoint/2010/main" val="2934113358"/>
              </p:ext>
            </p:extLst>
          </p:nvPr>
        </p:nvGraphicFramePr>
        <p:xfrm>
          <a:off x="9937102" y="2586331"/>
          <a:ext cx="2043403" cy="395442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5C5D2F10-265B-086B-C302-9F3A07A0D70A}"/>
              </a:ext>
            </a:extLst>
          </p:cNvPr>
          <p:cNvSpPr txBox="1"/>
          <p:nvPr/>
        </p:nvSpPr>
        <p:spPr>
          <a:xfrm>
            <a:off x="2253346" y="967663"/>
            <a:ext cx="6190858"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All Metrics by Outlet Type</a:t>
            </a:r>
          </a:p>
        </p:txBody>
      </p:sp>
      <p:sp>
        <p:nvSpPr>
          <p:cNvPr id="3" name="TextBox 2">
            <a:extLst>
              <a:ext uri="{FF2B5EF4-FFF2-40B4-BE49-F238E27FC236}">
                <a16:creationId xmlns:a16="http://schemas.microsoft.com/office/drawing/2014/main" id="{4CA4DCBA-E0D6-10AB-E1BD-C694C4CCA5A0}"/>
              </a:ext>
            </a:extLst>
          </p:cNvPr>
          <p:cNvSpPr txBox="1"/>
          <p:nvPr/>
        </p:nvSpPr>
        <p:spPr>
          <a:xfrm>
            <a:off x="464535" y="2670719"/>
            <a:ext cx="3817291" cy="3785652"/>
          </a:xfrm>
          <a:prstGeom prst="rect">
            <a:avLst/>
          </a:prstGeom>
          <a:noFill/>
        </p:spPr>
        <p:txBody>
          <a:bodyPr wrap="square">
            <a:spAutoFit/>
          </a:bodyPr>
          <a:lstStyle/>
          <a:p>
            <a:r>
              <a:rPr lang="en-US" sz="2000" dirty="0">
                <a:latin typeface="Baskerville Old Face" panose="02020602080505020303" pitchFamily="18" charset="0"/>
              </a:rPr>
              <a:t>This comprehensive chart consolidates metrics like total sales, item visibility, and customer ratings by outlet type.</a:t>
            </a:r>
          </a:p>
          <a:p>
            <a:pPr marL="285750" indent="-285750">
              <a:buFont typeface="Arial" panose="020B0604020202020204" pitchFamily="34" charset="0"/>
              <a:buChar char="•"/>
            </a:pPr>
            <a:r>
              <a:rPr lang="en-US" sz="2000" dirty="0">
                <a:latin typeface="Baskerville Old Face" panose="02020602080505020303" pitchFamily="18" charset="0"/>
              </a:rPr>
              <a:t>Supermarkets excel in visibility and ratings due to their size and variety.</a:t>
            </a:r>
          </a:p>
          <a:p>
            <a:pPr marL="285750" indent="-285750">
              <a:buFont typeface="Arial" panose="020B0604020202020204" pitchFamily="34" charset="0"/>
              <a:buChar char="•"/>
            </a:pPr>
            <a:r>
              <a:rPr lang="en-US" sz="2000" dirty="0">
                <a:latin typeface="Baskerville Old Face" panose="02020602080505020303" pitchFamily="18" charset="0"/>
              </a:rPr>
              <a:t>Grocery stores show steady performance but may need to enhance visibility and customer engagement to remain competitive.</a:t>
            </a:r>
          </a:p>
        </p:txBody>
      </p:sp>
    </p:spTree>
    <p:extLst>
      <p:ext uri="{BB962C8B-B14F-4D97-AF65-F5344CB8AC3E}">
        <p14:creationId xmlns:p14="http://schemas.microsoft.com/office/powerpoint/2010/main" val="353014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75EC7D-DFD4-2DC6-A40C-9CA24516778C}"/>
              </a:ext>
            </a:extLst>
          </p:cNvPr>
          <p:cNvSpPr txBox="1"/>
          <p:nvPr/>
        </p:nvSpPr>
        <p:spPr>
          <a:xfrm>
            <a:off x="3158416" y="949002"/>
            <a:ext cx="3643601"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Business Insights</a:t>
            </a:r>
          </a:p>
        </p:txBody>
      </p:sp>
      <p:sp>
        <p:nvSpPr>
          <p:cNvPr id="2" name="TextBox 1">
            <a:extLst>
              <a:ext uri="{FF2B5EF4-FFF2-40B4-BE49-F238E27FC236}">
                <a16:creationId xmlns:a16="http://schemas.microsoft.com/office/drawing/2014/main" id="{F7A59482-07C6-459E-0127-55A5935C1D4C}"/>
              </a:ext>
            </a:extLst>
          </p:cNvPr>
          <p:cNvSpPr txBox="1"/>
          <p:nvPr/>
        </p:nvSpPr>
        <p:spPr>
          <a:xfrm>
            <a:off x="709127" y="2379306"/>
            <a:ext cx="10823510"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skerville Old Face" panose="02020602080505020303" pitchFamily="18" charset="0"/>
              </a:rPr>
              <a:t>Low Fat products contribute to </a:t>
            </a:r>
            <a:r>
              <a:rPr lang="en-US" sz="2000" b="1" dirty="0">
                <a:latin typeface="Baskerville Old Face" panose="02020602080505020303" pitchFamily="18" charset="0"/>
              </a:rPr>
              <a:t>65% of total sales</a:t>
            </a:r>
            <a:r>
              <a:rPr lang="en-US" sz="2000" dirty="0">
                <a:latin typeface="Baskerville Old Face" panose="02020602080505020303" pitchFamily="18" charset="0"/>
              </a:rPr>
              <a:t>, indicating a preference for health-conscious options among customers.</a:t>
            </a:r>
          </a:p>
          <a:p>
            <a:pPr marL="285750" indent="-285750">
              <a:buFont typeface="Arial" panose="020B0604020202020204" pitchFamily="34" charset="0"/>
              <a:buChar char="•"/>
            </a:pPr>
            <a:r>
              <a:rPr lang="en-US" sz="2000" dirty="0">
                <a:latin typeface="Baskerville Old Face" panose="02020602080505020303" pitchFamily="18" charset="0"/>
              </a:rPr>
              <a:t>Fruits, vegetables, and snacks are top-performing categories, while seafood and breakfast items have minimal sales.</a:t>
            </a:r>
          </a:p>
          <a:p>
            <a:pPr marL="285750" indent="-285750">
              <a:buFont typeface="Arial" panose="020B0604020202020204" pitchFamily="34" charset="0"/>
              <a:buChar char="•"/>
            </a:pPr>
            <a:r>
              <a:rPr lang="en-US" sz="2000" dirty="0">
                <a:latin typeface="Baskerville Old Face" panose="02020602080505020303" pitchFamily="18" charset="0"/>
              </a:rPr>
              <a:t>Sales peaked in </a:t>
            </a:r>
            <a:r>
              <a:rPr lang="en-US" sz="2000" b="1" dirty="0">
                <a:latin typeface="Baskerville Old Face" panose="02020602080505020303" pitchFamily="18" charset="0"/>
              </a:rPr>
              <a:t>2018</a:t>
            </a:r>
            <a:r>
              <a:rPr lang="en-US" sz="2000" dirty="0">
                <a:latin typeface="Baskerville Old Face" panose="02020602080505020303" pitchFamily="18" charset="0"/>
              </a:rPr>
              <a:t> but show fluctuations in other years.</a:t>
            </a:r>
          </a:p>
          <a:p>
            <a:pPr marL="285750" indent="-285750">
              <a:buFont typeface="Arial" panose="020B0604020202020204" pitchFamily="34" charset="0"/>
              <a:buChar char="•"/>
            </a:pPr>
            <a:r>
              <a:rPr lang="en-US" sz="2000" dirty="0">
                <a:latin typeface="Baskerville Old Face" panose="02020602080505020303" pitchFamily="18" charset="0"/>
              </a:rPr>
              <a:t>Large and medium outlets account for </a:t>
            </a:r>
            <a:r>
              <a:rPr lang="en-US" sz="2000" b="1" dirty="0">
                <a:latin typeface="Baskerville Old Face" panose="02020602080505020303" pitchFamily="18" charset="0"/>
              </a:rPr>
              <a:t>79% of total sales</a:t>
            </a:r>
            <a:r>
              <a:rPr lang="en-US" sz="2000" dirty="0">
                <a:latin typeface="Baskerville Old Face" panose="02020602080505020303" pitchFamily="18" charset="0"/>
              </a:rPr>
              <a:t>, while small outlets lag behind.</a:t>
            </a:r>
          </a:p>
          <a:p>
            <a:pPr marL="285750" indent="-285750">
              <a:buFont typeface="Arial" panose="020B0604020202020204" pitchFamily="34" charset="0"/>
              <a:buChar char="•"/>
            </a:pPr>
            <a:r>
              <a:rPr lang="en-US" sz="2000" dirty="0">
                <a:latin typeface="Baskerville Old Face" panose="02020602080505020303" pitchFamily="18" charset="0"/>
              </a:rPr>
              <a:t>Tier 3 locations outperform Tier 1 and Tier 2, contributing </a:t>
            </a:r>
            <a:r>
              <a:rPr lang="en-US" sz="2000" b="1" dirty="0">
                <a:latin typeface="Baskerville Old Face" panose="02020602080505020303" pitchFamily="18" charset="0"/>
              </a:rPr>
              <a:t>39% of total sales</a:t>
            </a:r>
            <a:r>
              <a:rPr lang="en-US" sz="2000" dirty="0">
                <a:latin typeface="Baskerville Old Face" panose="02020602080505020303" pitchFamily="18" charset="0"/>
              </a:rPr>
              <a:t>.</a:t>
            </a:r>
          </a:p>
          <a:p>
            <a:pPr marL="285750" indent="-285750">
              <a:buFont typeface="Arial" panose="020B0604020202020204" pitchFamily="34" charset="0"/>
              <a:buChar char="•"/>
            </a:pPr>
            <a:r>
              <a:rPr lang="en-US" sz="2000" dirty="0">
                <a:latin typeface="Baskerville Old Face" panose="02020602080505020303" pitchFamily="18" charset="0"/>
              </a:rPr>
              <a:t>Supermarket Type1 outlets dominate in sales and inventory, while Grocery Stores underperform.</a:t>
            </a:r>
          </a:p>
          <a:p>
            <a:pPr marL="285750" indent="-285750">
              <a:buFont typeface="Arial" panose="020B0604020202020204" pitchFamily="34" charset="0"/>
              <a:buChar char="•"/>
            </a:pPr>
            <a:r>
              <a:rPr lang="en-US" sz="2000" dirty="0">
                <a:latin typeface="Baskerville Old Face" panose="02020602080505020303" pitchFamily="18" charset="0"/>
              </a:rPr>
              <a:t>Tier 3 outlets lead in sales for both Low Fat and Regular products, reflecting strong customer engagement.</a:t>
            </a:r>
          </a:p>
          <a:p>
            <a:pPr marL="285750" indent="-28575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Baskerville Old Face" panose="02020602080505020303" pitchFamily="18" charset="0"/>
              </a:rPr>
              <a:t>At $141, this metric suggests room for pricing strategies to increase profitability further. </a:t>
            </a:r>
          </a:p>
          <a:p>
            <a:pPr marL="285750" indent="-285750">
              <a:buFont typeface="Arial" panose="020B0604020202020204" pitchFamily="34" charset="0"/>
              <a:buChar char="•"/>
            </a:pPr>
            <a:r>
              <a:rPr lang="en-US" sz="2000" dirty="0">
                <a:latin typeface="Baskerville Old Face" panose="02020602080505020303" pitchFamily="18" charset="0"/>
              </a:rPr>
              <a:t>With an average rating of </a:t>
            </a:r>
            <a:r>
              <a:rPr lang="en-US" sz="2000" b="1" dirty="0">
                <a:latin typeface="Baskerville Old Face" panose="02020602080505020303" pitchFamily="18" charset="0"/>
              </a:rPr>
              <a:t>4.0</a:t>
            </a:r>
            <a:r>
              <a:rPr lang="en-US" sz="2000" dirty="0">
                <a:latin typeface="Baskerville Old Face" panose="02020602080505020303" pitchFamily="18" charset="0"/>
              </a:rPr>
              <a:t>, customers appear satisfied, but there is room for improving services or product quality to achieve higher ratings.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093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CB92B3-2759-B50A-3C68-9CA4EA841413}"/>
              </a:ext>
            </a:extLst>
          </p:cNvPr>
          <p:cNvSpPr txBox="1"/>
          <p:nvPr/>
        </p:nvSpPr>
        <p:spPr>
          <a:xfrm>
            <a:off x="1912775" y="905070"/>
            <a:ext cx="629816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Actionable Recommendations</a:t>
            </a:r>
          </a:p>
        </p:txBody>
      </p:sp>
      <p:sp>
        <p:nvSpPr>
          <p:cNvPr id="5" name="TextBox 4">
            <a:extLst>
              <a:ext uri="{FF2B5EF4-FFF2-40B4-BE49-F238E27FC236}">
                <a16:creationId xmlns:a16="http://schemas.microsoft.com/office/drawing/2014/main" id="{78562531-2428-D6C9-2130-3A061A826312}"/>
              </a:ext>
            </a:extLst>
          </p:cNvPr>
          <p:cNvSpPr txBox="1"/>
          <p:nvPr/>
        </p:nvSpPr>
        <p:spPr>
          <a:xfrm>
            <a:off x="289249" y="2099388"/>
            <a:ext cx="1082351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Expand the Low Fat product range to cater to growing demand.</a:t>
            </a:r>
          </a:p>
          <a:p>
            <a:pPr marL="285750" indent="-285750">
              <a:buFont typeface="Arial" panose="020B0604020202020204" pitchFamily="34" charset="0"/>
              <a:buChar char="•"/>
            </a:pPr>
            <a:r>
              <a:rPr lang="en-US" dirty="0"/>
              <a:t>Promote Regular products through discounts or bundling with popular Low Fat items.</a:t>
            </a:r>
          </a:p>
          <a:p>
            <a:pPr marL="285750" indent="-285750">
              <a:buFont typeface="Arial" panose="020B0604020202020204" pitchFamily="34" charset="0"/>
              <a:buChar char="•"/>
            </a:pPr>
            <a:r>
              <a:rPr lang="en-US" dirty="0"/>
              <a:t>Invest in stocking and marketing high-demand categories to maximize revenue.</a:t>
            </a:r>
          </a:p>
          <a:p>
            <a:pPr marL="285750" indent="-285750">
              <a:buFont typeface="Arial" panose="020B0604020202020204" pitchFamily="34" charset="0"/>
              <a:buChar char="•"/>
            </a:pPr>
            <a:r>
              <a:rPr lang="en-US" dirty="0"/>
              <a:t>Identify reasons for lower sales in seafood and breakfast items and explore repositioning them with promotions or targeted campaigns.</a:t>
            </a:r>
          </a:p>
          <a:p>
            <a:pPr marL="285750" indent="-285750">
              <a:buFont typeface="Arial" panose="020B0604020202020204" pitchFamily="34" charset="0"/>
              <a:buChar char="•"/>
            </a:pPr>
            <a:r>
              <a:rPr lang="en-US" dirty="0"/>
              <a:t>Analyze strategies implemented during the 2018 peak and replicate them.</a:t>
            </a:r>
          </a:p>
          <a:p>
            <a:pPr marL="285750" indent="-285750">
              <a:buFont typeface="Arial" panose="020B0604020202020204" pitchFamily="34" charset="0"/>
              <a:buChar char="•"/>
            </a:pPr>
            <a:r>
              <a:rPr lang="en-US" dirty="0"/>
              <a:t>For recently established outlets, focus on brand awareness campaigns to improve sales.</a:t>
            </a:r>
          </a:p>
          <a:p>
            <a:pPr marL="285750" indent="-285750">
              <a:buFont typeface="Arial" panose="020B0604020202020204" pitchFamily="34" charset="0"/>
              <a:buChar char="•"/>
            </a:pPr>
            <a:r>
              <a:rPr lang="en-US" dirty="0"/>
              <a:t>Focus investment in medium and large outlets for higher ROI.</a:t>
            </a:r>
          </a:p>
          <a:p>
            <a:pPr marL="285750" indent="-285750">
              <a:buFont typeface="Arial" panose="020B0604020202020204" pitchFamily="34" charset="0"/>
              <a:buChar char="•"/>
            </a:pPr>
            <a:r>
              <a:rPr lang="en-US" dirty="0"/>
              <a:t>Improve the inventory mix in small outlets and use localized promotions to attract customers.</a:t>
            </a:r>
          </a:p>
          <a:p>
            <a:pPr marL="285750" indent="-285750">
              <a:buFont typeface="Arial" panose="020B0604020202020204" pitchFamily="34" charset="0"/>
              <a:buChar char="•"/>
            </a:pPr>
            <a:r>
              <a:rPr lang="en-US" dirty="0"/>
              <a:t>Leverage Tier 3 success by opening more outlets in similar locations.</a:t>
            </a:r>
          </a:p>
          <a:p>
            <a:pPr marL="285750" indent="-285750">
              <a:buFont typeface="Arial" panose="020B0604020202020204" pitchFamily="34" charset="0"/>
              <a:buChar char="•"/>
            </a:pPr>
            <a:r>
              <a:rPr lang="en-US" dirty="0"/>
              <a:t>Reassess strategies in Tier 1 and Tier 2 locations, focusing on tailored promotions or product assortments for urban customers.</a:t>
            </a:r>
          </a:p>
          <a:p>
            <a:pPr marL="285750" indent="-285750">
              <a:buFont typeface="Arial" panose="020B0604020202020204" pitchFamily="34" charset="0"/>
              <a:buChar char="•"/>
            </a:pPr>
            <a:r>
              <a:rPr lang="en-US" dirty="0"/>
              <a:t>Enhance customer experience in Grocery Stores by diversifying product offerings.</a:t>
            </a:r>
          </a:p>
          <a:p>
            <a:pPr marL="285750" indent="-285750">
              <a:buFont typeface="Arial" panose="020B0604020202020204" pitchFamily="34" charset="0"/>
              <a:buChar char="•"/>
            </a:pPr>
            <a:r>
              <a:rPr lang="en-US" dirty="0"/>
              <a:t>Introduce loyalty programs or discounts in Grocery Stores to boost sales.</a:t>
            </a:r>
          </a:p>
          <a:p>
            <a:pPr marL="285750" indent="-285750">
              <a:buFont typeface="Arial" panose="020B0604020202020204" pitchFamily="34" charset="0"/>
              <a:buChar char="•"/>
            </a:pPr>
            <a:r>
              <a:rPr lang="en-US" dirty="0"/>
              <a:t>Optimize Low Fat product visibility in Tier 2 and Tier 1 outlets to drive similar success.</a:t>
            </a:r>
          </a:p>
          <a:p>
            <a:pPr marL="285750" indent="-285750">
              <a:buFont typeface="Arial" panose="020B0604020202020204" pitchFamily="34" charset="0"/>
              <a:buChar char="•"/>
            </a:pPr>
            <a:r>
              <a:rPr lang="en-US" dirty="0"/>
              <a:t>Create marketing campaigns focusing on Regular products in all Tiers to boost sales balance.</a:t>
            </a:r>
          </a:p>
        </p:txBody>
      </p:sp>
    </p:spTree>
    <p:extLst>
      <p:ext uri="{BB962C8B-B14F-4D97-AF65-F5344CB8AC3E}">
        <p14:creationId xmlns:p14="http://schemas.microsoft.com/office/powerpoint/2010/main" val="3404769709"/>
      </p:ext>
    </p:extLst>
  </p:cSld>
  <p:clrMapOvr>
    <a:masterClrMapping/>
  </p:clrMapOvr>
  <mc:AlternateContent xmlns:mc="http://schemas.openxmlformats.org/markup-compatibility/2006">
    <mc:Choice xmlns:p14="http://schemas.microsoft.com/office/powerpoint/2010/main" Requires="p14">
      <p:transition spd="slow" p14:dur="2000" advTm="42876"/>
    </mc:Choice>
    <mc:Fallback>
      <p:transition spd="slow" advTm="4287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3B4EE0-2CCD-F221-5996-7AEE07EB3AE5}"/>
              </a:ext>
            </a:extLst>
          </p:cNvPr>
          <p:cNvSpPr txBox="1"/>
          <p:nvPr/>
        </p:nvSpPr>
        <p:spPr>
          <a:xfrm>
            <a:off x="3424336" y="3452327"/>
            <a:ext cx="5141167"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317662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462E10-9E06-5398-A49D-0E5057206445}"/>
              </a:ext>
            </a:extLst>
          </p:cNvPr>
          <p:cNvSpPr txBox="1"/>
          <p:nvPr/>
        </p:nvSpPr>
        <p:spPr>
          <a:xfrm>
            <a:off x="3544077" y="828155"/>
            <a:ext cx="4498910"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Baskerville Old Face" panose="02020602080505020303" pitchFamily="18" charset="0"/>
              </a:rPr>
              <a:t>Problem Statement</a:t>
            </a:r>
          </a:p>
        </p:txBody>
      </p:sp>
      <p:sp>
        <p:nvSpPr>
          <p:cNvPr id="6" name="TextBox 5">
            <a:extLst>
              <a:ext uri="{FF2B5EF4-FFF2-40B4-BE49-F238E27FC236}">
                <a16:creationId xmlns:a16="http://schemas.microsoft.com/office/drawing/2014/main" id="{BEF673C8-6583-5CBA-D33F-C4D5EC55A8B6}"/>
              </a:ext>
            </a:extLst>
          </p:cNvPr>
          <p:cNvSpPr txBox="1"/>
          <p:nvPr/>
        </p:nvSpPr>
        <p:spPr>
          <a:xfrm>
            <a:off x="1289470" y="2381368"/>
            <a:ext cx="9869941" cy="2677656"/>
          </a:xfrm>
          <a:prstGeom prst="rect">
            <a:avLst/>
          </a:prstGeom>
          <a:noFill/>
        </p:spPr>
        <p:txBody>
          <a:bodyPr wrap="square">
            <a:spAutoFit/>
          </a:bodyPr>
          <a:lstStyle/>
          <a:p>
            <a:r>
              <a:rPr lang="en-US" sz="2400" dirty="0">
                <a:latin typeface="Baskerville Old Face" panose="02020602080505020303" pitchFamily="18" charset="0"/>
              </a:rPr>
              <a:t>The </a:t>
            </a:r>
            <a:r>
              <a:rPr lang="en-US" sz="2400" dirty="0" err="1">
                <a:latin typeface="Baskerville Old Face" panose="02020602080505020303" pitchFamily="18" charset="0"/>
              </a:rPr>
              <a:t>Blinkit</a:t>
            </a:r>
            <a:r>
              <a:rPr lang="en-US" sz="2400" dirty="0">
                <a:latin typeface="Baskerville Old Face" panose="02020602080505020303" pitchFamily="18" charset="0"/>
              </a:rPr>
              <a:t> Grocery Dataset provides an opportunity to uncover insights into sales trends, customer preferences, and store performance. The objective is to analyze the dataset to:</a:t>
            </a:r>
          </a:p>
          <a:p>
            <a:pPr marL="285750" indent="-285750">
              <a:buFont typeface="Arial" panose="020B0604020202020204" pitchFamily="34" charset="0"/>
              <a:buChar char="•"/>
            </a:pPr>
            <a:r>
              <a:rPr lang="en-US" sz="2400" dirty="0">
                <a:latin typeface="Baskerville Old Face" panose="02020602080505020303" pitchFamily="18" charset="0"/>
              </a:rPr>
              <a:t>Discover patterns and relationships that drive sales and customer satisfaction.</a:t>
            </a:r>
          </a:p>
          <a:p>
            <a:pPr marL="285750" indent="-285750">
              <a:buFont typeface="Arial" panose="020B0604020202020204" pitchFamily="34" charset="0"/>
              <a:buChar char="•"/>
            </a:pPr>
            <a:r>
              <a:rPr lang="en-US" sz="2400" dirty="0">
                <a:latin typeface="Baskerville Old Face" panose="02020602080505020303" pitchFamily="18" charset="0"/>
              </a:rPr>
              <a:t>Optimize product offerings and improve operational efficiency.</a:t>
            </a:r>
          </a:p>
          <a:p>
            <a:pPr marL="285750" indent="-285750">
              <a:buFont typeface="Arial" panose="020B0604020202020204" pitchFamily="34" charset="0"/>
              <a:buChar char="•"/>
            </a:pPr>
            <a:r>
              <a:rPr lang="en-US" sz="2400" dirty="0">
                <a:latin typeface="Baskerville Old Face" panose="02020602080505020303" pitchFamily="18" charset="0"/>
              </a:rPr>
              <a:t>Enhance the overall customer experience across outlets and product categories.</a:t>
            </a:r>
          </a:p>
        </p:txBody>
      </p:sp>
    </p:spTree>
    <p:extLst>
      <p:ext uri="{BB962C8B-B14F-4D97-AF65-F5344CB8AC3E}">
        <p14:creationId xmlns:p14="http://schemas.microsoft.com/office/powerpoint/2010/main" val="28424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311CBB-3041-9BA9-547B-8BB05C1FAFE7}"/>
              </a:ext>
            </a:extLst>
          </p:cNvPr>
          <p:cNvSpPr txBox="1"/>
          <p:nvPr/>
        </p:nvSpPr>
        <p:spPr>
          <a:xfrm>
            <a:off x="3851988" y="866126"/>
            <a:ext cx="2495939"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Baskerville Old Face" panose="02020602080505020303" pitchFamily="18" charset="0"/>
              </a:rPr>
              <a:t>Objectives</a:t>
            </a:r>
          </a:p>
        </p:txBody>
      </p:sp>
      <p:sp>
        <p:nvSpPr>
          <p:cNvPr id="6" name="TextBox 5">
            <a:extLst>
              <a:ext uri="{FF2B5EF4-FFF2-40B4-BE49-F238E27FC236}">
                <a16:creationId xmlns:a16="http://schemas.microsoft.com/office/drawing/2014/main" id="{16217B80-0A72-81DE-D991-E65015B22450}"/>
              </a:ext>
            </a:extLst>
          </p:cNvPr>
          <p:cNvSpPr txBox="1"/>
          <p:nvPr/>
        </p:nvSpPr>
        <p:spPr>
          <a:xfrm>
            <a:off x="483637" y="2319458"/>
            <a:ext cx="1087171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skerville Old Face" panose="02020602080505020303" pitchFamily="18" charset="0"/>
              </a:rPr>
              <a:t>Examine the sales performance of items grouped by their type, fat content, and visibility.</a:t>
            </a:r>
          </a:p>
          <a:p>
            <a:pPr marL="285750" indent="-285750">
              <a:buFont typeface="Arial" panose="020B0604020202020204" pitchFamily="34" charset="0"/>
              <a:buChar char="•"/>
            </a:pPr>
            <a:r>
              <a:rPr lang="en-US" sz="2000" dirty="0">
                <a:latin typeface="Baskerville Old Face" panose="02020602080505020303" pitchFamily="18" charset="0"/>
              </a:rPr>
              <a:t>Evaluate sales data for outlets based on location type (urban/rural), size (small, medium, large), and type (grocery store, supermarket).</a:t>
            </a:r>
          </a:p>
          <a:p>
            <a:pPr marL="285750" indent="-285750">
              <a:buFont typeface="Arial" panose="020B0604020202020204" pitchFamily="34" charset="0"/>
              <a:buChar char="•"/>
            </a:pPr>
            <a:r>
              <a:rPr lang="en-US" sz="2000" dirty="0">
                <a:latin typeface="Baskerville Old Face" panose="02020602080505020303" pitchFamily="18" charset="0"/>
              </a:rPr>
              <a:t>Use metrics like total sales, average sales, number of items sold, and customer ratings to evaluate item and outlet performance.</a:t>
            </a:r>
          </a:p>
          <a:p>
            <a:pPr marL="285750" indent="-285750">
              <a:buFont typeface="Arial" panose="020B0604020202020204" pitchFamily="34" charset="0"/>
              <a:buChar char="•"/>
            </a:pPr>
            <a:r>
              <a:rPr lang="en-US" sz="2000" dirty="0">
                <a:latin typeface="Baskerville Old Face" panose="02020602080505020303" pitchFamily="18" charset="0"/>
              </a:rPr>
              <a:t>Identify correlations between item characteristics (e.g., weight, fat content) and sales.</a:t>
            </a:r>
          </a:p>
          <a:p>
            <a:pPr marL="285750" indent="-285750">
              <a:buFont typeface="Arial" panose="020B0604020202020204" pitchFamily="34" charset="0"/>
              <a:buChar char="•"/>
            </a:pPr>
            <a:r>
              <a:rPr lang="en-US" sz="2000" dirty="0">
                <a:latin typeface="Baskerville Old Face" panose="02020602080505020303" pitchFamily="18" charset="0"/>
              </a:rPr>
              <a:t>Assess whether older outlets perform better or worse compared to newer ones.</a:t>
            </a:r>
          </a:p>
          <a:p>
            <a:pPr marL="285750" indent="-285750">
              <a:buFont typeface="Arial" panose="020B0604020202020204" pitchFamily="34" charset="0"/>
              <a:buChar char="•"/>
            </a:pPr>
            <a:r>
              <a:rPr lang="en-US" sz="2000" dirty="0">
                <a:latin typeface="Baskerville Old Face" panose="02020602080505020303" pitchFamily="18" charset="0"/>
              </a:rPr>
              <a:t>Compare sales performance across urban, suburban, and rural outlets.</a:t>
            </a:r>
          </a:p>
          <a:p>
            <a:pPr marL="285750" indent="-285750">
              <a:buFont typeface="Arial" panose="020B0604020202020204" pitchFamily="34" charset="0"/>
              <a:buChar char="•"/>
            </a:pPr>
            <a:r>
              <a:rPr lang="en-US" sz="2000" dirty="0">
                <a:latin typeface="Baskerville Old Face" panose="02020602080505020303" pitchFamily="18" charset="0"/>
              </a:rPr>
              <a:t>Examine customer ratings for items and outlets to understand preferences and satisfaction levels.</a:t>
            </a:r>
          </a:p>
          <a:p>
            <a:pPr marL="285750" indent="-285750">
              <a:buFont typeface="Arial" panose="020B0604020202020204" pitchFamily="34" charset="0"/>
              <a:buChar char="•"/>
            </a:pPr>
            <a:r>
              <a:rPr lang="en-US" sz="2000" dirty="0">
                <a:latin typeface="Baskerville Old Face" panose="02020602080505020303" pitchFamily="18" charset="0"/>
              </a:rPr>
              <a:t>Break down KPIs (e.g., total sales, number of items sold, average sales) by outlet types (supermarket, grocery store).</a:t>
            </a:r>
          </a:p>
          <a:p>
            <a:pPr marL="285750" indent="-285750">
              <a:buFont typeface="Arial" panose="020B0604020202020204" pitchFamily="34" charset="0"/>
              <a:buChar char="•"/>
            </a:pPr>
            <a:r>
              <a:rPr lang="en-US" sz="2000" dirty="0">
                <a:latin typeface="Baskerville Old Face" panose="02020602080505020303" pitchFamily="18" charset="0"/>
              </a:rPr>
              <a:t>Determine whether higher item visibility leads to increased sales.</a:t>
            </a:r>
          </a:p>
          <a:p>
            <a:pPr marL="285750" indent="-285750">
              <a:buFont typeface="Arial" panose="020B0604020202020204" pitchFamily="34" charset="0"/>
              <a:buChar char="•"/>
            </a:pPr>
            <a:r>
              <a:rPr lang="en-US" sz="2000" dirty="0">
                <a:latin typeface="Baskerville Old Face" panose="02020602080505020303" pitchFamily="18" charset="0"/>
              </a:rPr>
              <a:t>Look for underperforming outlets or items and propose actionable improvements.</a:t>
            </a:r>
          </a:p>
        </p:txBody>
      </p:sp>
    </p:spTree>
    <p:extLst>
      <p:ext uri="{BB962C8B-B14F-4D97-AF65-F5344CB8AC3E}">
        <p14:creationId xmlns:p14="http://schemas.microsoft.com/office/powerpoint/2010/main" val="3473583010"/>
      </p:ext>
    </p:extLst>
  </p:cSld>
  <p:clrMapOvr>
    <a:masterClrMapping/>
  </p:clrMapOvr>
  <mc:AlternateContent xmlns:mc="http://schemas.openxmlformats.org/markup-compatibility/2006">
    <mc:Choice xmlns:p14="http://schemas.microsoft.com/office/powerpoint/2010/main" Requires="p14">
      <p:transition spd="slow" p14:dur="2000" advTm="138315"/>
    </mc:Choice>
    <mc:Fallback>
      <p:transition spd="slow" advTm="1383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63D96D-50A0-BBEB-1D7F-C22214B12B0C}"/>
              </a:ext>
            </a:extLst>
          </p:cNvPr>
          <p:cNvPicPr>
            <a:picLocks noChangeAspect="1"/>
          </p:cNvPicPr>
          <p:nvPr/>
        </p:nvPicPr>
        <p:blipFill>
          <a:blip r:embed="rId2">
            <a:extLst>
              <a:ext uri="{28A0092B-C50C-407E-A947-70E740481C1C}">
                <a14:useLocalDpi xmlns:a14="http://schemas.microsoft.com/office/drawing/2010/main" val="0"/>
              </a:ext>
            </a:extLst>
          </a:blip>
          <a:srcRect l="536" t="12265" r="1276" b="5849"/>
          <a:stretch/>
        </p:blipFill>
        <p:spPr>
          <a:xfrm>
            <a:off x="242596" y="2164702"/>
            <a:ext cx="11681926" cy="4441371"/>
          </a:xfrm>
          <a:prstGeom prst="rect">
            <a:avLst/>
          </a:prstGeom>
        </p:spPr>
      </p:pic>
      <p:sp>
        <p:nvSpPr>
          <p:cNvPr id="6" name="TextBox 5">
            <a:extLst>
              <a:ext uri="{FF2B5EF4-FFF2-40B4-BE49-F238E27FC236}">
                <a16:creationId xmlns:a16="http://schemas.microsoft.com/office/drawing/2014/main" id="{E4AD0BB0-9560-E8DD-30B3-764C542FEF49}"/>
              </a:ext>
            </a:extLst>
          </p:cNvPr>
          <p:cNvSpPr txBox="1"/>
          <p:nvPr/>
        </p:nvSpPr>
        <p:spPr>
          <a:xfrm>
            <a:off x="3359021" y="979715"/>
            <a:ext cx="316307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Data Snapshot</a:t>
            </a:r>
          </a:p>
        </p:txBody>
      </p:sp>
    </p:spTree>
    <p:extLst>
      <p:ext uri="{BB962C8B-B14F-4D97-AF65-F5344CB8AC3E}">
        <p14:creationId xmlns:p14="http://schemas.microsoft.com/office/powerpoint/2010/main" val="351750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5EF0B4-9DF2-DFF8-90AD-4EA89B794480}"/>
              </a:ext>
            </a:extLst>
          </p:cNvPr>
          <p:cNvSpPr txBox="1"/>
          <p:nvPr/>
        </p:nvSpPr>
        <p:spPr>
          <a:xfrm>
            <a:off x="3439339" y="835447"/>
            <a:ext cx="409769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Baskerville Old Face" panose="02020602080505020303" pitchFamily="18" charset="0"/>
              </a:rPr>
              <a:t>Project Roadmap</a:t>
            </a:r>
          </a:p>
        </p:txBody>
      </p:sp>
      <p:graphicFrame>
        <p:nvGraphicFramePr>
          <p:cNvPr id="9" name="Diagram 8">
            <a:extLst>
              <a:ext uri="{FF2B5EF4-FFF2-40B4-BE49-F238E27FC236}">
                <a16:creationId xmlns:a16="http://schemas.microsoft.com/office/drawing/2014/main" id="{71F62241-FC81-6584-7FBE-54CE81FA0930}"/>
              </a:ext>
            </a:extLst>
          </p:cNvPr>
          <p:cNvGraphicFramePr/>
          <p:nvPr>
            <p:extLst>
              <p:ext uri="{D42A27DB-BD31-4B8C-83A1-F6EECF244321}">
                <p14:modId xmlns:p14="http://schemas.microsoft.com/office/powerpoint/2010/main" val="1510923739"/>
              </p:ext>
            </p:extLst>
          </p:nvPr>
        </p:nvGraphicFramePr>
        <p:xfrm>
          <a:off x="296508" y="1160815"/>
          <a:ext cx="1156151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39D573AE-BEE7-20EE-4670-D6A0898EBC60}"/>
              </a:ext>
            </a:extLst>
          </p:cNvPr>
          <p:cNvSpPr txBox="1"/>
          <p:nvPr/>
        </p:nvSpPr>
        <p:spPr>
          <a:xfrm>
            <a:off x="3278222" y="3253902"/>
            <a:ext cx="2480552"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Data converted in Excel format</a:t>
            </a:r>
          </a:p>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Dataset was cleaned to make it usable for performing analysis.</a:t>
            </a:r>
          </a:p>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After cleaning final dataset contains 8524 rows and 13 columns.</a:t>
            </a:r>
          </a:p>
        </p:txBody>
      </p:sp>
      <p:sp>
        <p:nvSpPr>
          <p:cNvPr id="21" name="TextBox 20">
            <a:extLst>
              <a:ext uri="{FF2B5EF4-FFF2-40B4-BE49-F238E27FC236}">
                <a16:creationId xmlns:a16="http://schemas.microsoft.com/office/drawing/2014/main" id="{4F489FB9-3490-42CF-F507-796ABE099BFF}"/>
              </a:ext>
            </a:extLst>
          </p:cNvPr>
          <p:cNvSpPr txBox="1"/>
          <p:nvPr/>
        </p:nvSpPr>
        <p:spPr>
          <a:xfrm>
            <a:off x="437744" y="3073940"/>
            <a:ext cx="2295728" cy="1169551"/>
          </a:xfrm>
          <a:prstGeom prst="rect">
            <a:avLst/>
          </a:prstGeom>
          <a:noFill/>
        </p:spPr>
        <p:txBody>
          <a:bodyPr wrap="square" rtlCol="0">
            <a:spAutoFit/>
          </a:bodyPr>
          <a:lstStyle/>
          <a:p>
            <a:pPr marL="171450" lvl="0" indent="-171450">
              <a:buFont typeface="Arial" panose="020B0604020202020204" pitchFamily="34" charset="0"/>
              <a:buChar char="•"/>
            </a:pPr>
            <a:r>
              <a:rPr lang="en-US" sz="1400" b="0" dirty="0">
                <a:solidFill>
                  <a:schemeClr val="bg1"/>
                </a:solidFill>
                <a:effectLst/>
                <a:latin typeface="Baskerville Old Face" panose="02020602080505020303" pitchFamily="18" charset="0"/>
              </a:rPr>
              <a:t>Raw dataset was in csv format</a:t>
            </a:r>
          </a:p>
          <a:p>
            <a:pPr marL="171450" lvl="0" indent="-171450">
              <a:buFont typeface="Arial" panose="020B0604020202020204" pitchFamily="34" charset="0"/>
              <a:buChar char="•"/>
            </a:pPr>
            <a:r>
              <a:rPr lang="en-US" sz="1400" b="0" dirty="0">
                <a:solidFill>
                  <a:schemeClr val="bg1"/>
                </a:solidFill>
                <a:effectLst/>
                <a:latin typeface="Baskerville Old Face" panose="02020602080505020303" pitchFamily="18" charset="0"/>
              </a:rPr>
              <a:t>Dataset consists of 8524 rows and 12 columns</a:t>
            </a:r>
            <a:endParaRPr lang="en-US" sz="1400" dirty="0">
              <a:solidFill>
                <a:schemeClr val="bg1"/>
              </a:solidFill>
            </a:endParaRPr>
          </a:p>
          <a:p>
            <a:endParaRPr lang="en-US" sz="1400" dirty="0"/>
          </a:p>
        </p:txBody>
      </p:sp>
      <p:sp>
        <p:nvSpPr>
          <p:cNvPr id="22" name="TextBox 21">
            <a:extLst>
              <a:ext uri="{FF2B5EF4-FFF2-40B4-BE49-F238E27FC236}">
                <a16:creationId xmlns:a16="http://schemas.microsoft.com/office/drawing/2014/main" id="{FF2B5546-954B-E500-15A8-8432E3C9489D}"/>
              </a:ext>
            </a:extLst>
          </p:cNvPr>
          <p:cNvSpPr txBox="1"/>
          <p:nvPr/>
        </p:nvSpPr>
        <p:spPr>
          <a:xfrm>
            <a:off x="6215974" y="2859932"/>
            <a:ext cx="248055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Different excel functions and tools were used to solve the key questions from the dataset.</a:t>
            </a:r>
          </a:p>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Pivot tables, charts, slicers, sorting and filtering and so on.</a:t>
            </a:r>
          </a:p>
        </p:txBody>
      </p:sp>
      <p:sp>
        <p:nvSpPr>
          <p:cNvPr id="23" name="TextBox 22">
            <a:extLst>
              <a:ext uri="{FF2B5EF4-FFF2-40B4-BE49-F238E27FC236}">
                <a16:creationId xmlns:a16="http://schemas.microsoft.com/office/drawing/2014/main" id="{8169A118-A88C-D183-B031-A3A8FECD3F32}"/>
              </a:ext>
            </a:extLst>
          </p:cNvPr>
          <p:cNvSpPr txBox="1"/>
          <p:nvPr/>
        </p:nvSpPr>
        <p:spPr>
          <a:xfrm>
            <a:off x="9153726" y="3429000"/>
            <a:ext cx="2600530" cy="144655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Outcomes were presented in an excel dashboard.</a:t>
            </a:r>
          </a:p>
          <a:p>
            <a:pPr marL="285750" indent="-285750">
              <a:buFont typeface="Arial" panose="020B0604020202020204" pitchFamily="34" charset="0"/>
              <a:buChar char="•"/>
            </a:pPr>
            <a:r>
              <a:rPr lang="en-US" sz="1400" dirty="0">
                <a:solidFill>
                  <a:schemeClr val="bg1"/>
                </a:solidFill>
                <a:latin typeface="Baskerville Old Face" panose="02020602080505020303" pitchFamily="18" charset="0"/>
              </a:rPr>
              <a:t>From the analysis outcomes, several useful insights were generated.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0457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AFD3812-6805-0BF8-ABBB-5BDE7B4083C4}"/>
              </a:ext>
            </a:extLst>
          </p:cNvPr>
          <p:cNvSpPr txBox="1"/>
          <p:nvPr/>
        </p:nvSpPr>
        <p:spPr>
          <a:xfrm>
            <a:off x="3797558" y="898385"/>
            <a:ext cx="3191071"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Key Questions</a:t>
            </a:r>
          </a:p>
        </p:txBody>
      </p:sp>
      <p:sp>
        <p:nvSpPr>
          <p:cNvPr id="6" name="TextBox 5">
            <a:extLst>
              <a:ext uri="{FF2B5EF4-FFF2-40B4-BE49-F238E27FC236}">
                <a16:creationId xmlns:a16="http://schemas.microsoft.com/office/drawing/2014/main" id="{74D56AF3-CB74-2133-C2EB-EC0C2338FD0F}"/>
              </a:ext>
            </a:extLst>
          </p:cNvPr>
          <p:cNvSpPr txBox="1"/>
          <p:nvPr/>
        </p:nvSpPr>
        <p:spPr>
          <a:xfrm>
            <a:off x="1259633" y="2025830"/>
            <a:ext cx="10450285" cy="1754326"/>
          </a:xfrm>
          <a:prstGeom prst="rect">
            <a:avLst/>
          </a:prstGeom>
          <a:noFill/>
        </p:spPr>
        <p:txBody>
          <a:bodyPr wrap="square">
            <a:spAutoFit/>
          </a:bodyPr>
          <a:lstStyle/>
          <a:p>
            <a:pPr marL="285750" lvl="0" indent="-285750">
              <a:buFont typeface="Arial" panose="020B0604020202020204" pitchFamily="34" charset="0"/>
              <a:buChar char="•"/>
            </a:pPr>
            <a:r>
              <a:rPr kumimoji="0" lang="en-US" altLang="en-US" i="0" u="none" strike="noStrike" cap="none" normalizeH="0" baseline="0" dirty="0">
                <a:ln>
                  <a:noFill/>
                </a:ln>
                <a:solidFill>
                  <a:schemeClr val="tx1"/>
                </a:solidFill>
                <a:effectLst/>
                <a:latin typeface="Baskerville Old Face" panose="02020602080505020303" pitchFamily="18" charset="0"/>
              </a:rPr>
              <a:t>Do items with "Low Fat" content generate more sales compared to "Regular" items, and does this trend vary by outlet type?(</a:t>
            </a:r>
            <a:r>
              <a:rPr lang="en-US" b="1" dirty="0">
                <a:latin typeface="Baskerville Old Face" panose="02020602080505020303" pitchFamily="18" charset="0"/>
              </a:rPr>
              <a:t>Total Sales by Fat Content</a:t>
            </a:r>
            <a:r>
              <a:rPr lang="en-US" dirty="0">
                <a:latin typeface="Baskerville Old Face" panose="02020602080505020303" pitchFamily="18" charset="0"/>
              </a:rPr>
              <a:t> )</a:t>
            </a:r>
            <a:endParaRPr kumimoji="0" lang="en-US" altLang="en-US" i="0" u="none" strike="noStrike" cap="none" normalizeH="0" baseline="0" dirty="0">
              <a:ln>
                <a:noFill/>
              </a:ln>
              <a:solidFill>
                <a:schemeClr val="tx1"/>
              </a:solidFill>
              <a:effectLst/>
              <a:latin typeface="Baskerville Old Face" panose="02020602080505020303" pitchFamily="18" charset="0"/>
            </a:endParaRPr>
          </a:p>
          <a:p>
            <a:pPr marL="285750" lvl="0" indent="-285750">
              <a:buFont typeface="Arial" panose="020B0604020202020204" pitchFamily="34" charset="0"/>
              <a:buChar char="•"/>
            </a:pPr>
            <a:r>
              <a:rPr kumimoji="0" lang="en-US" altLang="en-US" i="0" u="none" strike="noStrike" cap="none" normalizeH="0" baseline="0" dirty="0">
                <a:ln>
                  <a:noFill/>
                </a:ln>
                <a:solidFill>
                  <a:schemeClr val="tx1"/>
                </a:solidFill>
                <a:effectLst/>
                <a:latin typeface="Baskerville Old Face" panose="02020602080505020303" pitchFamily="18" charset="0"/>
              </a:rPr>
              <a:t>What are the top-performing item types in terms of sales, and how do they vary by outlet type?(</a:t>
            </a:r>
            <a:r>
              <a:rPr lang="en-US" b="1" dirty="0">
                <a:latin typeface="Baskerville Old Face" panose="02020602080505020303" pitchFamily="18" charset="0"/>
              </a:rPr>
              <a:t>Total Sales by Item Type</a:t>
            </a:r>
            <a:r>
              <a:rPr lang="en-US" dirty="0">
                <a:latin typeface="Baskerville Old Face" panose="02020602080505020303" pitchFamily="18" charset="0"/>
              </a:rPr>
              <a:t> )</a:t>
            </a:r>
          </a:p>
          <a:p>
            <a:pPr marL="285750" lvl="0" indent="-285750">
              <a:buFont typeface="Arial" panose="020B0604020202020204" pitchFamily="34" charset="0"/>
              <a:buChar char="•"/>
            </a:pPr>
            <a:r>
              <a:rPr lang="en-US" dirty="0">
                <a:latin typeface="Baskerville Old Face" panose="02020602080505020303" pitchFamily="18" charset="0"/>
              </a:rPr>
              <a:t>How does the total sales performance differ between outlets selling 'Low Fat' and 'Regular' items, and does this vary by outlet type?(</a:t>
            </a:r>
            <a:r>
              <a:rPr lang="en-US" b="1" dirty="0">
                <a:latin typeface="Baskerville Old Face" panose="02020602080505020303" pitchFamily="18" charset="0"/>
              </a:rPr>
              <a:t>Fat Content by Outlet for Total Sales)</a:t>
            </a:r>
          </a:p>
        </p:txBody>
      </p:sp>
      <p:sp>
        <p:nvSpPr>
          <p:cNvPr id="9" name="TextBox 8">
            <a:extLst>
              <a:ext uri="{FF2B5EF4-FFF2-40B4-BE49-F238E27FC236}">
                <a16:creationId xmlns:a16="http://schemas.microsoft.com/office/drawing/2014/main" id="{FE250116-8A32-3F4E-1C56-088690B82983}"/>
              </a:ext>
            </a:extLst>
          </p:cNvPr>
          <p:cNvSpPr txBox="1"/>
          <p:nvPr/>
        </p:nvSpPr>
        <p:spPr>
          <a:xfrm>
            <a:off x="1259633" y="3780156"/>
            <a:ext cx="10702212" cy="1754326"/>
          </a:xfrm>
          <a:prstGeom prst="rect">
            <a:avLst/>
          </a:prstGeom>
          <a:noFill/>
        </p:spPr>
        <p:txBody>
          <a:bodyPr wrap="square">
            <a:spAutoFit/>
          </a:bodyPr>
          <a:lstStyle/>
          <a:p>
            <a:pPr marL="285750" lvl="0" indent="-285750">
              <a:buFont typeface="Arial" panose="020B0604020202020204" pitchFamily="34" charset="0"/>
              <a:buChar char="•"/>
            </a:pPr>
            <a:r>
              <a:rPr kumimoji="0" lang="en-US" altLang="en-US" i="0" u="none" strike="noStrike" cap="none" normalizeH="0" baseline="0" dirty="0">
                <a:ln>
                  <a:noFill/>
                </a:ln>
                <a:solidFill>
                  <a:schemeClr val="tx1"/>
                </a:solidFill>
                <a:effectLst/>
                <a:latin typeface="Baskerville Old Face" panose="02020602080505020303" pitchFamily="18" charset="0"/>
              </a:rPr>
              <a:t>Are older outlets (established earlier) performing better or worse in terms of sales compared to newer ones?</a:t>
            </a:r>
            <a:r>
              <a:rPr lang="en-US" b="1" dirty="0">
                <a:latin typeface="Baskerville Old Face" panose="02020602080505020303" pitchFamily="18" charset="0"/>
              </a:rPr>
              <a:t> (Total Sales by Outlet Establishment)</a:t>
            </a:r>
            <a:r>
              <a:rPr lang="en-US" dirty="0">
                <a:latin typeface="Baskerville Old Face" panose="02020602080505020303" pitchFamily="18" charset="0"/>
              </a:rPr>
              <a:t> </a:t>
            </a:r>
            <a:endParaRPr kumimoji="0" lang="en-US" altLang="en-US" i="0" u="none" strike="noStrike" cap="none" normalizeH="0" baseline="0" dirty="0">
              <a:ln>
                <a:noFill/>
              </a:ln>
              <a:solidFill>
                <a:schemeClr val="tx1"/>
              </a:solidFill>
              <a:effectLst/>
              <a:latin typeface="Baskerville Old Face" panose="02020602080505020303" pitchFamily="18" charset="0"/>
            </a:endParaRPr>
          </a:p>
          <a:p>
            <a:pPr marL="285750" lvl="0" indent="-285750">
              <a:buFont typeface="Arial" panose="020B0604020202020204" pitchFamily="34" charset="0"/>
              <a:buChar char="•"/>
            </a:pPr>
            <a:r>
              <a:rPr kumimoji="0" lang="en-US" altLang="en-US" i="0" u="none" strike="noStrike" cap="none" normalizeH="0" baseline="0" dirty="0">
                <a:ln>
                  <a:noFill/>
                </a:ln>
                <a:solidFill>
                  <a:schemeClr val="tx1"/>
                </a:solidFill>
                <a:effectLst/>
                <a:latin typeface="Baskerville Old Face" panose="02020602080505020303" pitchFamily="18" charset="0"/>
              </a:rPr>
              <a:t>How does outlet size (Small, Medium, High) impact overall sales and item visibility?(</a:t>
            </a:r>
            <a:r>
              <a:rPr lang="en-US" b="1" dirty="0">
                <a:latin typeface="Baskerville Old Face" panose="02020602080505020303" pitchFamily="18" charset="0"/>
              </a:rPr>
              <a:t>Sales by Outlet Size</a:t>
            </a:r>
            <a:r>
              <a:rPr lang="en-US" dirty="0">
                <a:latin typeface="Baskerville Old Face" panose="02020602080505020303" pitchFamily="18" charset="0"/>
              </a:rPr>
              <a:t> )</a:t>
            </a:r>
            <a:endParaRPr kumimoji="0" lang="en-US" altLang="en-US" i="0" u="none" strike="noStrike" cap="none" normalizeH="0" baseline="0" dirty="0">
              <a:ln>
                <a:noFill/>
              </a:ln>
              <a:solidFill>
                <a:schemeClr val="tx1"/>
              </a:solidFill>
              <a:effectLst/>
              <a:latin typeface="Baskerville Old Face" panose="02020602080505020303" pitchFamily="18" charset="0"/>
            </a:endParaRPr>
          </a:p>
          <a:p>
            <a:pPr marL="285750" lvl="0" indent="-285750">
              <a:buFont typeface="Arial" panose="020B0604020202020204" pitchFamily="34" charset="0"/>
              <a:buChar char="•"/>
            </a:pPr>
            <a:r>
              <a:rPr kumimoji="0" lang="en-US" altLang="en-US" i="0" u="none" strike="noStrike" cap="none" normalizeH="0" baseline="0" dirty="0">
                <a:ln>
                  <a:noFill/>
                </a:ln>
                <a:solidFill>
                  <a:schemeClr val="tx1"/>
                </a:solidFill>
                <a:effectLst/>
                <a:latin typeface="Baskerville Old Face" panose="02020602080505020303" pitchFamily="18" charset="0"/>
              </a:rPr>
              <a:t>Do urban outlets generate higher sales compared to rural outlets? If so, what factors might contribute to this trend?(</a:t>
            </a:r>
            <a:r>
              <a:rPr lang="en-US" b="1" dirty="0">
                <a:latin typeface="Baskerville Old Face" panose="02020602080505020303" pitchFamily="18" charset="0"/>
              </a:rPr>
              <a:t>Sales by Outlet Location</a:t>
            </a:r>
            <a:r>
              <a:rPr lang="en-US" dirty="0">
                <a:latin typeface="Baskerville Old Face" panose="02020602080505020303" pitchFamily="18" charset="0"/>
              </a:rPr>
              <a:t> )</a:t>
            </a:r>
          </a:p>
          <a:p>
            <a:pPr>
              <a:buFont typeface="Arial" panose="020B0604020202020204" pitchFamily="34" charset="0"/>
              <a:buChar char="•"/>
            </a:pPr>
            <a:endParaRPr lang="en-US" altLang="en-US" dirty="0">
              <a:latin typeface="Arial" panose="020B0604020202020204" pitchFamily="34" charset="0"/>
            </a:endParaRPr>
          </a:p>
        </p:txBody>
      </p:sp>
      <p:sp>
        <p:nvSpPr>
          <p:cNvPr id="19" name="TextBox 18">
            <a:extLst>
              <a:ext uri="{FF2B5EF4-FFF2-40B4-BE49-F238E27FC236}">
                <a16:creationId xmlns:a16="http://schemas.microsoft.com/office/drawing/2014/main" id="{37919874-A0D2-1FA6-420F-FE94D40889C5}"/>
              </a:ext>
            </a:extLst>
          </p:cNvPr>
          <p:cNvSpPr txBox="1"/>
          <p:nvPr/>
        </p:nvSpPr>
        <p:spPr>
          <a:xfrm>
            <a:off x="1259633" y="5072817"/>
            <a:ext cx="10450285" cy="1200329"/>
          </a:xfrm>
          <a:prstGeom prst="rect">
            <a:avLst/>
          </a:prstGeom>
          <a:noFill/>
        </p:spPr>
        <p:txBody>
          <a:bodyPr wrap="square">
            <a:spAutoFit/>
          </a:bodyPr>
          <a:lstStyle/>
          <a:p>
            <a:pPr lvl="0">
              <a:buFont typeface="Arial" panose="020B0604020202020204" pitchFamily="34" charset="0"/>
              <a:buChar char="•"/>
            </a:pPr>
            <a:endParaRPr kumimoji="0" lang="en-US" altLang="en-US" i="0" u="none" strike="noStrike" cap="none" normalizeH="0" baseline="0" dirty="0">
              <a:ln>
                <a:noFill/>
              </a:ln>
              <a:solidFill>
                <a:schemeClr val="tx1"/>
              </a:solidFill>
              <a:effectLst/>
              <a:latin typeface="Arial" panose="020B0604020202020204" pitchFamily="34" charset="0"/>
            </a:endParaRPr>
          </a:p>
          <a:p>
            <a:pPr lvl="0">
              <a:buFont typeface="Arial" panose="020B0604020202020204" pitchFamily="34" charset="0"/>
              <a:buChar char="•"/>
            </a:pPr>
            <a:endParaRPr lang="en-US" altLang="en-US" dirty="0">
              <a:latin typeface="Arial" panose="020B0604020202020204" pitchFamily="34" charset="0"/>
            </a:endParaRPr>
          </a:p>
          <a:p>
            <a:pPr marL="285750" indent="-285750">
              <a:buFont typeface="Arial" panose="020B0604020202020204" pitchFamily="34" charset="0"/>
              <a:buChar char="•"/>
            </a:pPr>
            <a:r>
              <a:rPr lang="en-US" altLang="en-US" dirty="0">
                <a:latin typeface="Baskerville Old Face" panose="02020602080505020303" pitchFamily="18" charset="0"/>
              </a:rPr>
              <a:t>Is there a relationship between item ratings and their sales across different outlets?(</a:t>
            </a:r>
            <a:r>
              <a:rPr lang="en-US" b="1" dirty="0">
                <a:latin typeface="Baskerville Old Face" panose="02020602080505020303" pitchFamily="18" charset="0"/>
              </a:rPr>
              <a:t>All Metrics by Outlet Type)</a:t>
            </a:r>
            <a:endParaRPr lang="en-US" dirty="0">
              <a:latin typeface="Baskerville Old Face" panose="02020602080505020303" pitchFamily="18" charset="0"/>
            </a:endParaRPr>
          </a:p>
          <a:p>
            <a:pPr lvl="0"/>
            <a:endParaRPr lang="en-US" dirty="0"/>
          </a:p>
        </p:txBody>
      </p:sp>
      <p:sp>
        <p:nvSpPr>
          <p:cNvPr id="10" name="Left Brace 9">
            <a:extLst>
              <a:ext uri="{FF2B5EF4-FFF2-40B4-BE49-F238E27FC236}">
                <a16:creationId xmlns:a16="http://schemas.microsoft.com/office/drawing/2014/main" id="{A3825C6B-37F8-72C9-DD55-4C900632E69B}"/>
              </a:ext>
            </a:extLst>
          </p:cNvPr>
          <p:cNvSpPr/>
          <p:nvPr/>
        </p:nvSpPr>
        <p:spPr>
          <a:xfrm>
            <a:off x="1007706" y="2058218"/>
            <a:ext cx="312575" cy="1721938"/>
          </a:xfrm>
          <a:prstGeom prst="leftBrace">
            <a:avLst>
              <a:gd name="adj1" fmla="val 110772"/>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1" dirty="0"/>
          </a:p>
        </p:txBody>
      </p:sp>
      <p:sp>
        <p:nvSpPr>
          <p:cNvPr id="12" name="Left Brace 11">
            <a:extLst>
              <a:ext uri="{FF2B5EF4-FFF2-40B4-BE49-F238E27FC236}">
                <a16:creationId xmlns:a16="http://schemas.microsoft.com/office/drawing/2014/main" id="{21843463-255D-3A93-285E-4438E3DEDE4A}"/>
              </a:ext>
            </a:extLst>
          </p:cNvPr>
          <p:cNvSpPr/>
          <p:nvPr/>
        </p:nvSpPr>
        <p:spPr>
          <a:xfrm>
            <a:off x="948613" y="3812544"/>
            <a:ext cx="370113" cy="1543227"/>
          </a:xfrm>
          <a:prstGeom prst="leftBrace">
            <a:avLst>
              <a:gd name="adj1" fmla="val 66317"/>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D70AD95D-0589-C601-E105-5C142066FA28}"/>
              </a:ext>
            </a:extLst>
          </p:cNvPr>
          <p:cNvSpPr/>
          <p:nvPr/>
        </p:nvSpPr>
        <p:spPr>
          <a:xfrm>
            <a:off x="929952" y="5388159"/>
            <a:ext cx="370113" cy="928665"/>
          </a:xfrm>
          <a:prstGeom prst="leftBrace">
            <a:avLst>
              <a:gd name="adj1" fmla="val 66317"/>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AD2BB97A-0131-440E-2916-65AB8B48952A}"/>
              </a:ext>
            </a:extLst>
          </p:cNvPr>
          <p:cNvSpPr txBox="1"/>
          <p:nvPr/>
        </p:nvSpPr>
        <p:spPr>
          <a:xfrm>
            <a:off x="0" y="2242884"/>
            <a:ext cx="1412032"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skerville Old Face" panose="02020602080505020303" pitchFamily="18" charset="0"/>
              </a:rPr>
              <a:t>Sales Performance Analysis</a:t>
            </a:r>
          </a:p>
        </p:txBody>
      </p:sp>
      <p:sp>
        <p:nvSpPr>
          <p:cNvPr id="15" name="TextBox 14">
            <a:extLst>
              <a:ext uri="{FF2B5EF4-FFF2-40B4-BE49-F238E27FC236}">
                <a16:creationId xmlns:a16="http://schemas.microsoft.com/office/drawing/2014/main" id="{15FDDB52-D163-E890-5CC7-183D336C7131}"/>
              </a:ext>
            </a:extLst>
          </p:cNvPr>
          <p:cNvSpPr txBox="1"/>
          <p:nvPr/>
        </p:nvSpPr>
        <p:spPr>
          <a:xfrm>
            <a:off x="6221" y="3720211"/>
            <a:ext cx="1482793" cy="1200329"/>
          </a:xfrm>
          <a:prstGeom prst="rect">
            <a:avLst/>
          </a:prstGeom>
          <a:noFill/>
        </p:spPr>
        <p:txBody>
          <a:bodyPr wrap="square">
            <a:spAutoFit/>
          </a:bodyPr>
          <a:lstStyle/>
          <a:p>
            <a:r>
              <a:rPr lang="en-US" b="1" dirty="0">
                <a:effectLst>
                  <a:outerShdw blurRad="38100" dist="38100" dir="2700000" algn="tl">
                    <a:srgbClr val="000000">
                      <a:alpha val="43137"/>
                    </a:srgbClr>
                  </a:outerShdw>
                </a:effectLst>
                <a:latin typeface="Baskerville Old Face" panose="02020602080505020303" pitchFamily="18" charset="0"/>
              </a:rPr>
              <a:t>Outlet Performance and Comparison</a:t>
            </a:r>
          </a:p>
        </p:txBody>
      </p:sp>
      <p:sp>
        <p:nvSpPr>
          <p:cNvPr id="16" name="TextBox 15">
            <a:extLst>
              <a:ext uri="{FF2B5EF4-FFF2-40B4-BE49-F238E27FC236}">
                <a16:creationId xmlns:a16="http://schemas.microsoft.com/office/drawing/2014/main" id="{FAA93B30-3057-09EE-9946-ECA818945978}"/>
              </a:ext>
            </a:extLst>
          </p:cNvPr>
          <p:cNvSpPr txBox="1"/>
          <p:nvPr/>
        </p:nvSpPr>
        <p:spPr>
          <a:xfrm>
            <a:off x="47918" y="5349816"/>
            <a:ext cx="1116075" cy="923330"/>
          </a:xfrm>
          <a:prstGeom prst="rect">
            <a:avLst/>
          </a:prstGeom>
          <a:noFill/>
        </p:spPr>
        <p:txBody>
          <a:bodyPr wrap="square">
            <a:spAutoFit/>
          </a:bodyPr>
          <a:lstStyle/>
          <a:p>
            <a:r>
              <a:rPr lang="en-US" b="1" dirty="0">
                <a:effectLst>
                  <a:outerShdw blurRad="38100" dist="38100" dir="2700000" algn="tl">
                    <a:srgbClr val="000000">
                      <a:alpha val="43137"/>
                    </a:srgbClr>
                  </a:outerShdw>
                </a:effectLst>
                <a:latin typeface="Baskerville Old Face" panose="02020602080505020303" pitchFamily="18" charset="0"/>
              </a:rPr>
              <a:t>Metrics and Ratings</a:t>
            </a:r>
          </a:p>
        </p:txBody>
      </p:sp>
    </p:spTree>
    <p:extLst>
      <p:ext uri="{BB962C8B-B14F-4D97-AF65-F5344CB8AC3E}">
        <p14:creationId xmlns:p14="http://schemas.microsoft.com/office/powerpoint/2010/main" val="177922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20E35D8-CA42-4AF2-9838-442D0D1C595F}"/>
              </a:ext>
            </a:extLst>
          </p:cNvPr>
          <p:cNvGraphicFramePr>
            <a:graphicFrameLocks/>
          </p:cNvGraphicFramePr>
          <p:nvPr>
            <p:extLst>
              <p:ext uri="{D42A27DB-BD31-4B8C-83A1-F6EECF244321}">
                <p14:modId xmlns:p14="http://schemas.microsoft.com/office/powerpoint/2010/main" val="1356547364"/>
              </p:ext>
            </p:extLst>
          </p:nvPr>
        </p:nvGraphicFramePr>
        <p:xfrm>
          <a:off x="6525209" y="2439953"/>
          <a:ext cx="5287346" cy="408214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5F25CC0B-4EA6-B1EB-AB14-591326C10CFF}"/>
              </a:ext>
            </a:extLst>
          </p:cNvPr>
          <p:cNvSpPr txBox="1"/>
          <p:nvPr/>
        </p:nvSpPr>
        <p:spPr>
          <a:xfrm>
            <a:off x="2572917" y="939672"/>
            <a:ext cx="6097554"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Total Sales by Fat Content </a:t>
            </a:r>
          </a:p>
        </p:txBody>
      </p:sp>
      <p:sp>
        <p:nvSpPr>
          <p:cNvPr id="3" name="TextBox 2">
            <a:extLst>
              <a:ext uri="{FF2B5EF4-FFF2-40B4-BE49-F238E27FC236}">
                <a16:creationId xmlns:a16="http://schemas.microsoft.com/office/drawing/2014/main" id="{376DE618-CDCC-E5C5-9224-69898ACA9A46}"/>
              </a:ext>
            </a:extLst>
          </p:cNvPr>
          <p:cNvSpPr txBox="1"/>
          <p:nvPr/>
        </p:nvSpPr>
        <p:spPr>
          <a:xfrm>
            <a:off x="603769" y="2742087"/>
            <a:ext cx="5199872" cy="3477875"/>
          </a:xfrm>
          <a:prstGeom prst="rect">
            <a:avLst/>
          </a:prstGeom>
          <a:noFill/>
        </p:spPr>
        <p:txBody>
          <a:bodyPr wrap="square">
            <a:spAutoFit/>
          </a:bodyPr>
          <a:lstStyle/>
          <a:p>
            <a:r>
              <a:rPr lang="en-US" sz="2000" dirty="0">
                <a:latin typeface="Baskerville Old Face" panose="02020602080505020303" pitchFamily="18" charset="0"/>
              </a:rPr>
              <a:t>This chart highlights the comparison between total sales of "Low Fat" and "Regular" items. It explores customer preferences, revealing whether healthier options are more popular or if traditional items dominate the sales.</a:t>
            </a:r>
          </a:p>
          <a:p>
            <a:pPr marL="171450" indent="-171450">
              <a:buFont typeface="Arial" panose="020B0604020202020204" pitchFamily="34" charset="0"/>
              <a:buChar char="•"/>
            </a:pPr>
            <a:r>
              <a:rPr lang="en-US" sz="2000" dirty="0">
                <a:latin typeface="Baskerville Old Face" panose="02020602080505020303" pitchFamily="18" charset="0"/>
              </a:rPr>
              <a:t>Low Fat" items show a higher share of total sales, indicating a strong preference for healthier products.</a:t>
            </a:r>
          </a:p>
          <a:p>
            <a:pPr marL="171450" indent="-171450">
              <a:buFont typeface="Arial" panose="020B0604020202020204" pitchFamily="34" charset="0"/>
              <a:buChar char="•"/>
            </a:pPr>
            <a:r>
              <a:rPr lang="en-US" sz="2000" dirty="0">
                <a:latin typeface="Baskerville Old Face" panose="02020602080505020303" pitchFamily="18" charset="0"/>
              </a:rPr>
              <a:t>"Regular" items, though slightly behind, still contribute a significant portion to overall revenue.</a:t>
            </a:r>
          </a:p>
        </p:txBody>
      </p:sp>
    </p:spTree>
    <p:extLst>
      <p:ext uri="{BB962C8B-B14F-4D97-AF65-F5344CB8AC3E}">
        <p14:creationId xmlns:p14="http://schemas.microsoft.com/office/powerpoint/2010/main" val="199636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C2801433-3387-4C29-9D39-0F624B09E9D5}"/>
              </a:ext>
            </a:extLst>
          </p:cNvPr>
          <p:cNvGraphicFramePr>
            <a:graphicFrameLocks/>
          </p:cNvGraphicFramePr>
          <p:nvPr>
            <p:extLst>
              <p:ext uri="{D42A27DB-BD31-4B8C-83A1-F6EECF244321}">
                <p14:modId xmlns:p14="http://schemas.microsoft.com/office/powerpoint/2010/main" val="2589902193"/>
              </p:ext>
            </p:extLst>
          </p:nvPr>
        </p:nvGraphicFramePr>
        <p:xfrm>
          <a:off x="6382138" y="2502061"/>
          <a:ext cx="5234473" cy="390806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FDB6298-25B4-C85F-74AA-36901ECC29F7}"/>
              </a:ext>
            </a:extLst>
          </p:cNvPr>
          <p:cNvSpPr txBox="1"/>
          <p:nvPr/>
        </p:nvSpPr>
        <p:spPr>
          <a:xfrm>
            <a:off x="1387928" y="949003"/>
            <a:ext cx="8194610"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Fat Content for Outlet by Total Sales </a:t>
            </a:r>
          </a:p>
        </p:txBody>
      </p:sp>
      <p:sp>
        <p:nvSpPr>
          <p:cNvPr id="3" name="TextBox 2">
            <a:extLst>
              <a:ext uri="{FF2B5EF4-FFF2-40B4-BE49-F238E27FC236}">
                <a16:creationId xmlns:a16="http://schemas.microsoft.com/office/drawing/2014/main" id="{6B81181B-3D4A-BDBE-A03D-E80E1E9B6480}"/>
              </a:ext>
            </a:extLst>
          </p:cNvPr>
          <p:cNvSpPr txBox="1"/>
          <p:nvPr/>
        </p:nvSpPr>
        <p:spPr>
          <a:xfrm>
            <a:off x="460309" y="3024588"/>
            <a:ext cx="5349554" cy="3385542"/>
          </a:xfrm>
          <a:prstGeom prst="rect">
            <a:avLst/>
          </a:prstGeom>
          <a:noFill/>
        </p:spPr>
        <p:txBody>
          <a:bodyPr wrap="square">
            <a:spAutoFit/>
          </a:bodyPr>
          <a:lstStyle/>
          <a:p>
            <a:r>
              <a:rPr lang="en-US" sz="2000" dirty="0">
                <a:latin typeface="Baskerville Old Face" panose="02020602080505020303" pitchFamily="18" charset="0"/>
              </a:rPr>
              <a:t>This chart explores how the sales of "Low Fat" and "Regular" items vary across different outlet types, such as supermarkets and grocery stores.</a:t>
            </a:r>
          </a:p>
          <a:p>
            <a:pPr marL="285750" indent="-28575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Baskerville Old Face" panose="02020602080505020303" pitchFamily="18" charset="0"/>
              </a:rPr>
              <a:t>Supermarkets tend to perform better in selling "Low Fat" items, possibly due to a diverse customer base and more visibility.</a:t>
            </a:r>
          </a:p>
          <a:p>
            <a:pPr marL="285750" indent="-28575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Baskerville Old Face" panose="02020602080505020303" pitchFamily="18" charset="0"/>
              </a:rPr>
              <a:t>Grocery stores lean toward higher sales of "Regular" items, catering to traditional shoppers.</a:t>
            </a: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pPr marL="285750" indent="-285750">
              <a:buFont typeface="Arial" panose="020B0604020202020204" pitchFamily="34" charset="0"/>
              <a:buChar char="•"/>
            </a:pPr>
            <a:endParaRPr lang="en-US" dirty="0"/>
          </a:p>
        </p:txBody>
      </p:sp>
      <p:sp>
        <p:nvSpPr>
          <p:cNvPr id="5" name="Rectangle 1">
            <a:extLst>
              <a:ext uri="{FF2B5EF4-FFF2-40B4-BE49-F238E27FC236}">
                <a16:creationId xmlns:a16="http://schemas.microsoft.com/office/drawing/2014/main" id="{2D818837-A237-0612-636C-1554D8C24D2C}"/>
              </a:ext>
            </a:extLst>
          </p:cNvPr>
          <p:cNvSpPr>
            <a:spLocks noChangeArrowheads="1"/>
          </p:cNvSpPr>
          <p:nvPr/>
        </p:nvSpPr>
        <p:spPr bwMode="auto">
          <a:xfrm>
            <a:off x="391885" y="4428448"/>
            <a:ext cx="57041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57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D95D5E7A-E3B1-4937-8929-8259211FD961}"/>
              </a:ext>
            </a:extLst>
          </p:cNvPr>
          <p:cNvGraphicFramePr>
            <a:graphicFrameLocks/>
          </p:cNvGraphicFramePr>
          <p:nvPr>
            <p:extLst>
              <p:ext uri="{D42A27DB-BD31-4B8C-83A1-F6EECF244321}">
                <p14:modId xmlns:p14="http://schemas.microsoft.com/office/powerpoint/2010/main" val="2080858263"/>
              </p:ext>
            </p:extLst>
          </p:nvPr>
        </p:nvGraphicFramePr>
        <p:xfrm>
          <a:off x="6643397" y="2294770"/>
          <a:ext cx="4665306" cy="432063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0833A44-6F94-94FE-176C-6EC618081569}"/>
              </a:ext>
            </a:extLst>
          </p:cNvPr>
          <p:cNvSpPr txBox="1"/>
          <p:nvPr/>
        </p:nvSpPr>
        <p:spPr>
          <a:xfrm>
            <a:off x="2654562" y="930341"/>
            <a:ext cx="6097554"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Total Sales by Item Type</a:t>
            </a:r>
          </a:p>
        </p:txBody>
      </p:sp>
      <p:sp>
        <p:nvSpPr>
          <p:cNvPr id="3" name="TextBox 2">
            <a:extLst>
              <a:ext uri="{FF2B5EF4-FFF2-40B4-BE49-F238E27FC236}">
                <a16:creationId xmlns:a16="http://schemas.microsoft.com/office/drawing/2014/main" id="{ADFA8449-FA03-1741-0297-1E164F5DB0A0}"/>
              </a:ext>
            </a:extLst>
          </p:cNvPr>
          <p:cNvSpPr txBox="1"/>
          <p:nvPr/>
        </p:nvSpPr>
        <p:spPr>
          <a:xfrm>
            <a:off x="724677" y="2939342"/>
            <a:ext cx="5483290" cy="2246769"/>
          </a:xfrm>
          <a:prstGeom prst="rect">
            <a:avLst/>
          </a:prstGeom>
          <a:noFill/>
        </p:spPr>
        <p:txBody>
          <a:bodyPr wrap="square">
            <a:spAutoFit/>
          </a:bodyPr>
          <a:lstStyle/>
          <a:p>
            <a:r>
              <a:rPr lang="en-US" sz="2000" dirty="0">
                <a:latin typeface="Baskerville Old Face" panose="02020602080505020303" pitchFamily="18" charset="0"/>
              </a:rPr>
              <a:t>This chart visualizes sales performance across various item categories to identify the best-selling and least popular products.</a:t>
            </a:r>
          </a:p>
          <a:p>
            <a:pPr marL="285750" indent="-285750">
              <a:buFont typeface="Arial" panose="020B0604020202020204" pitchFamily="34" charset="0"/>
              <a:buChar char="•"/>
            </a:pPr>
            <a:r>
              <a:rPr lang="en-US" sz="2000" dirty="0">
                <a:latin typeface="Baskerville Old Face" panose="02020602080505020303" pitchFamily="18" charset="0"/>
              </a:rPr>
              <a:t>Certain product types, like beverages and dairy, are consistently high performers.</a:t>
            </a:r>
          </a:p>
          <a:p>
            <a:pPr marL="285750" indent="-285750">
              <a:buFont typeface="Arial" panose="020B0604020202020204" pitchFamily="34" charset="0"/>
              <a:buChar char="•"/>
            </a:pPr>
            <a:r>
              <a:rPr lang="en-US" sz="2000" dirty="0">
                <a:latin typeface="Baskerville Old Face" panose="02020602080505020303" pitchFamily="18" charset="0"/>
              </a:rPr>
              <a:t>Categories with lower sales might require targeted marketing or promotional discounts.</a:t>
            </a:r>
          </a:p>
        </p:txBody>
      </p:sp>
    </p:spTree>
    <p:extLst>
      <p:ext uri="{BB962C8B-B14F-4D97-AF65-F5344CB8AC3E}">
        <p14:creationId xmlns:p14="http://schemas.microsoft.com/office/powerpoint/2010/main" val="34914935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657</TotalTime>
  <Words>1386</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Baskerville Old Face</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Total Sales by Outlet Establishment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Debasmita Paul</dc:creator>
  <cp:lastModifiedBy>Debasmita Paul</cp:lastModifiedBy>
  <cp:revision>1</cp:revision>
  <dcterms:created xsi:type="dcterms:W3CDTF">2025-01-23T14:52:41Z</dcterms:created>
  <dcterms:modified xsi:type="dcterms:W3CDTF">2025-01-26T13:05:15Z</dcterms:modified>
</cp:coreProperties>
</file>