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smita Paul" userId="35f6c6f270ab02b7" providerId="LiveId" clId="{C2DEC69F-8559-455C-B381-0F5335C29819}"/>
    <pc:docChg chg="modSld">
      <pc:chgData name="Debasmita Paul" userId="35f6c6f270ab02b7" providerId="LiveId" clId="{C2DEC69F-8559-455C-B381-0F5335C29819}" dt="2024-11-05T17:10:19.544" v="6" actId="14100"/>
      <pc:docMkLst>
        <pc:docMk/>
      </pc:docMkLst>
      <pc:sldChg chg="modSp mod">
        <pc:chgData name="Debasmita Paul" userId="35f6c6f270ab02b7" providerId="LiveId" clId="{C2DEC69F-8559-455C-B381-0F5335C29819}" dt="2024-11-05T17:09:38.881" v="2" actId="1076"/>
        <pc:sldMkLst>
          <pc:docMk/>
          <pc:sldMk cId="753448195" sldId="262"/>
        </pc:sldMkLst>
        <pc:picChg chg="mod">
          <ac:chgData name="Debasmita Paul" userId="35f6c6f270ab02b7" providerId="LiveId" clId="{C2DEC69F-8559-455C-B381-0F5335C29819}" dt="2024-11-05T17:09:38.881" v="2" actId="1076"/>
          <ac:picMkLst>
            <pc:docMk/>
            <pc:sldMk cId="753448195" sldId="262"/>
            <ac:picMk id="9" creationId="{C555BDBC-516B-D208-43CF-D2C19C2047BB}"/>
          </ac:picMkLst>
        </pc:picChg>
      </pc:sldChg>
      <pc:sldChg chg="modSp mod">
        <pc:chgData name="Debasmita Paul" userId="35f6c6f270ab02b7" providerId="LiveId" clId="{C2DEC69F-8559-455C-B381-0F5335C29819}" dt="2024-11-05T17:10:19.544" v="6" actId="14100"/>
        <pc:sldMkLst>
          <pc:docMk/>
          <pc:sldMk cId="3924890911" sldId="263"/>
        </pc:sldMkLst>
        <pc:picChg chg="mod">
          <ac:chgData name="Debasmita Paul" userId="35f6c6f270ab02b7" providerId="LiveId" clId="{C2DEC69F-8559-455C-B381-0F5335C29819}" dt="2024-11-05T17:10:19.544" v="6" actId="14100"/>
          <ac:picMkLst>
            <pc:docMk/>
            <pc:sldMk cId="3924890911" sldId="263"/>
            <ac:picMk id="9" creationId="{6CB781FB-3A78-9E97-69B4-B02EEA1291B5}"/>
          </ac:picMkLst>
        </pc:picChg>
        <pc:picChg chg="mod">
          <ac:chgData name="Debasmita Paul" userId="35f6c6f270ab02b7" providerId="LiveId" clId="{C2DEC69F-8559-455C-B381-0F5335C29819}" dt="2024-11-05T17:10:06.643" v="5" actId="14100"/>
          <ac:picMkLst>
            <pc:docMk/>
            <pc:sldMk cId="3924890911" sldId="263"/>
            <ac:picMk id="11" creationId="{91D1D76A-2B64-2C1B-5174-B741B19E3A1B}"/>
          </ac:picMkLst>
        </pc:picChg>
      </pc:sldChg>
    </pc:docChg>
  </pc:docChgLst>
  <pc:docChgLst>
    <pc:chgData name="Debasmita Paul" userId="35f6c6f270ab02b7" providerId="LiveId" clId="{E949CD80-3D45-4813-AFAC-AC4292D346D0}"/>
    <pc:docChg chg="undo custSel addSld delSld modSld">
      <pc:chgData name="Debasmita Paul" userId="35f6c6f270ab02b7" providerId="LiveId" clId="{E949CD80-3D45-4813-AFAC-AC4292D346D0}" dt="2024-10-25T16:16:38.336" v="848" actId="20577"/>
      <pc:docMkLst>
        <pc:docMk/>
      </pc:docMkLst>
      <pc:sldChg chg="addSp modSp new mod">
        <pc:chgData name="Debasmita Paul" userId="35f6c6f270ab02b7" providerId="LiveId" clId="{E949CD80-3D45-4813-AFAC-AC4292D346D0}" dt="2024-10-25T16:16:38.336" v="848" actId="20577"/>
        <pc:sldMkLst>
          <pc:docMk/>
          <pc:sldMk cId="826406081" sldId="256"/>
        </pc:sldMkLst>
        <pc:spChg chg="add mod">
          <ac:chgData name="Debasmita Paul" userId="35f6c6f270ab02b7" providerId="LiveId" clId="{E949CD80-3D45-4813-AFAC-AC4292D346D0}" dt="2024-10-25T16:16:38.336" v="848" actId="20577"/>
          <ac:spMkLst>
            <pc:docMk/>
            <pc:sldMk cId="826406081" sldId="256"/>
            <ac:spMk id="3" creationId="{37ED88E7-2610-3743-4940-A4E9CD7711D3}"/>
          </ac:spMkLst>
        </pc:spChg>
        <pc:picChg chg="add mod">
          <ac:chgData name="Debasmita Paul" userId="35f6c6f270ab02b7" providerId="LiveId" clId="{E949CD80-3D45-4813-AFAC-AC4292D346D0}" dt="2024-10-25T14:00:44.564" v="100" actId="14100"/>
          <ac:picMkLst>
            <pc:docMk/>
            <pc:sldMk cId="826406081" sldId="256"/>
            <ac:picMk id="2" creationId="{C4B0647F-A8FA-66B0-68AE-92EE44DF0274}"/>
          </ac:picMkLst>
        </pc:picChg>
      </pc:sldChg>
      <pc:sldChg chg="addSp delSp modSp new mod">
        <pc:chgData name="Debasmita Paul" userId="35f6c6f270ab02b7" providerId="LiveId" clId="{E949CD80-3D45-4813-AFAC-AC4292D346D0}" dt="2024-10-25T15:38:38.900" v="401" actId="14100"/>
        <pc:sldMkLst>
          <pc:docMk/>
          <pc:sldMk cId="537139256" sldId="257"/>
        </pc:sldMkLst>
        <pc:spChg chg="add mod">
          <ac:chgData name="Debasmita Paul" userId="35f6c6f270ab02b7" providerId="LiveId" clId="{E949CD80-3D45-4813-AFAC-AC4292D346D0}" dt="2024-10-25T14:25:07.587" v="146" actId="1076"/>
          <ac:spMkLst>
            <pc:docMk/>
            <pc:sldMk cId="537139256" sldId="257"/>
            <ac:spMk id="3" creationId="{3F06A94A-D8B7-194C-1B54-A88878630C70}"/>
          </ac:spMkLst>
        </pc:spChg>
        <pc:spChg chg="add mod">
          <ac:chgData name="Debasmita Paul" userId="35f6c6f270ab02b7" providerId="LiveId" clId="{E949CD80-3D45-4813-AFAC-AC4292D346D0}" dt="2024-10-25T15:38:26.679" v="396" actId="1076"/>
          <ac:spMkLst>
            <pc:docMk/>
            <pc:sldMk cId="537139256" sldId="257"/>
            <ac:spMk id="5" creationId="{70E3A6C5-C209-021E-2AE1-32D965C4C9C5}"/>
          </ac:spMkLst>
        </pc:spChg>
        <pc:spChg chg="add del mod">
          <ac:chgData name="Debasmita Paul" userId="35f6c6f270ab02b7" providerId="LiveId" clId="{E949CD80-3D45-4813-AFAC-AC4292D346D0}" dt="2024-10-25T14:11:48.160" v="121" actId="478"/>
          <ac:spMkLst>
            <pc:docMk/>
            <pc:sldMk cId="537139256" sldId="257"/>
            <ac:spMk id="7" creationId="{2CD1A87D-6604-F96B-4877-DDF7857230D1}"/>
          </ac:spMkLst>
        </pc:spChg>
        <pc:picChg chg="add mod">
          <ac:chgData name="Debasmita Paul" userId="35f6c6f270ab02b7" providerId="LiveId" clId="{E949CD80-3D45-4813-AFAC-AC4292D346D0}" dt="2024-10-25T15:38:38.900" v="401" actId="14100"/>
          <ac:picMkLst>
            <pc:docMk/>
            <pc:sldMk cId="537139256" sldId="257"/>
            <ac:picMk id="8" creationId="{9ECD4CD0-C1C7-36DC-23F7-D4E27EC3EC1E}"/>
          </ac:picMkLst>
        </pc:picChg>
      </pc:sldChg>
      <pc:sldChg chg="addSp modSp new del mod">
        <pc:chgData name="Debasmita Paul" userId="35f6c6f270ab02b7" providerId="LiveId" clId="{E949CD80-3D45-4813-AFAC-AC4292D346D0}" dt="2024-10-25T14:29:12.264" v="171" actId="2696"/>
        <pc:sldMkLst>
          <pc:docMk/>
          <pc:sldMk cId="2193651094" sldId="258"/>
        </pc:sldMkLst>
        <pc:spChg chg="add">
          <ac:chgData name="Debasmita Paul" userId="35f6c6f270ab02b7" providerId="LiveId" clId="{E949CD80-3D45-4813-AFAC-AC4292D346D0}" dt="2024-10-25T14:23:44.985" v="124"/>
          <ac:spMkLst>
            <pc:docMk/>
            <pc:sldMk cId="2193651094" sldId="258"/>
            <ac:spMk id="2" creationId="{418E0C65-87A6-308B-6F6F-17B2F696D48C}"/>
          </ac:spMkLst>
        </pc:spChg>
        <pc:spChg chg="add mod">
          <ac:chgData name="Debasmita Paul" userId="35f6c6f270ab02b7" providerId="LiveId" clId="{E949CD80-3D45-4813-AFAC-AC4292D346D0}" dt="2024-10-25T14:24:16.015" v="136" actId="1076"/>
          <ac:spMkLst>
            <pc:docMk/>
            <pc:sldMk cId="2193651094" sldId="258"/>
            <ac:spMk id="4" creationId="{B7073409-40E5-D651-5DEF-611C1BD319FB}"/>
          </ac:spMkLst>
        </pc:spChg>
        <pc:spChg chg="add mod">
          <ac:chgData name="Debasmita Paul" userId="35f6c6f270ab02b7" providerId="LiveId" clId="{E949CD80-3D45-4813-AFAC-AC4292D346D0}" dt="2024-10-25T14:25:04.113" v="145" actId="1076"/>
          <ac:spMkLst>
            <pc:docMk/>
            <pc:sldMk cId="2193651094" sldId="258"/>
            <ac:spMk id="6" creationId="{AD8294A5-704D-4B52-C4D1-2435245C3A42}"/>
          </ac:spMkLst>
        </pc:spChg>
      </pc:sldChg>
      <pc:sldChg chg="addSp delSp modSp new mod">
        <pc:chgData name="Debasmita Paul" userId="35f6c6f270ab02b7" providerId="LiveId" clId="{E949CD80-3D45-4813-AFAC-AC4292D346D0}" dt="2024-10-25T15:45:51.391" v="495" actId="1076"/>
        <pc:sldMkLst>
          <pc:docMk/>
          <pc:sldMk cId="2128486810" sldId="259"/>
        </pc:sldMkLst>
        <pc:spChg chg="add mod">
          <ac:chgData name="Debasmita Paul" userId="35f6c6f270ab02b7" providerId="LiveId" clId="{E949CD80-3D45-4813-AFAC-AC4292D346D0}" dt="2024-10-25T14:28:20.417" v="170" actId="1076"/>
          <ac:spMkLst>
            <pc:docMk/>
            <pc:sldMk cId="2128486810" sldId="259"/>
            <ac:spMk id="3" creationId="{29FB64DF-FF89-E945-1A61-76B57D60EE82}"/>
          </ac:spMkLst>
        </pc:spChg>
        <pc:spChg chg="add">
          <ac:chgData name="Debasmita Paul" userId="35f6c6f270ab02b7" providerId="LiveId" clId="{E949CD80-3D45-4813-AFAC-AC4292D346D0}" dt="2024-10-25T14:27:46.975" v="157"/>
          <ac:spMkLst>
            <pc:docMk/>
            <pc:sldMk cId="2128486810" sldId="259"/>
            <ac:spMk id="4" creationId="{A055B9FF-2130-4B36-6DA3-9263865F68AA}"/>
          </ac:spMkLst>
        </pc:spChg>
        <pc:spChg chg="add mod">
          <ac:chgData name="Debasmita Paul" userId="35f6c6f270ab02b7" providerId="LiveId" clId="{E949CD80-3D45-4813-AFAC-AC4292D346D0}" dt="2024-10-25T14:28:18.759" v="169" actId="1076"/>
          <ac:spMkLst>
            <pc:docMk/>
            <pc:sldMk cId="2128486810" sldId="259"/>
            <ac:spMk id="6" creationId="{63B8AEE8-16A1-1892-B5B4-AF91626C8C72}"/>
          </ac:spMkLst>
        </pc:spChg>
        <pc:picChg chg="add del mod">
          <ac:chgData name="Debasmita Paul" userId="35f6c6f270ab02b7" providerId="LiveId" clId="{E949CD80-3D45-4813-AFAC-AC4292D346D0}" dt="2024-10-25T15:38:17.491" v="391" actId="21"/>
          <ac:picMkLst>
            <pc:docMk/>
            <pc:sldMk cId="2128486810" sldId="259"/>
            <ac:picMk id="8" creationId="{9ECD4CD0-C1C7-36DC-23F7-D4E27EC3EC1E}"/>
          </ac:picMkLst>
        </pc:picChg>
        <pc:picChg chg="add mod">
          <ac:chgData name="Debasmita Paul" userId="35f6c6f270ab02b7" providerId="LiveId" clId="{E949CD80-3D45-4813-AFAC-AC4292D346D0}" dt="2024-10-25T15:45:51.391" v="495" actId="1076"/>
          <ac:picMkLst>
            <pc:docMk/>
            <pc:sldMk cId="2128486810" sldId="259"/>
            <ac:picMk id="10" creationId="{28823D11-EEC2-0E95-5A5D-5742E55F9F97}"/>
          </ac:picMkLst>
        </pc:picChg>
      </pc:sldChg>
      <pc:sldChg chg="addSp modSp new mod">
        <pc:chgData name="Debasmita Paul" userId="35f6c6f270ab02b7" providerId="LiveId" clId="{E949CD80-3D45-4813-AFAC-AC4292D346D0}" dt="2024-10-25T15:45:57.731" v="498" actId="14100"/>
        <pc:sldMkLst>
          <pc:docMk/>
          <pc:sldMk cId="379760090" sldId="260"/>
        </pc:sldMkLst>
        <pc:spChg chg="add mod">
          <ac:chgData name="Debasmita Paul" userId="35f6c6f270ab02b7" providerId="LiveId" clId="{E949CD80-3D45-4813-AFAC-AC4292D346D0}" dt="2024-10-25T14:34:51.007" v="191" actId="1076"/>
          <ac:spMkLst>
            <pc:docMk/>
            <pc:sldMk cId="379760090" sldId="260"/>
            <ac:spMk id="3" creationId="{B285447B-54AC-B2CB-283A-386F8F8F9637}"/>
          </ac:spMkLst>
        </pc:spChg>
        <pc:spChg chg="add mod">
          <ac:chgData name="Debasmita Paul" userId="35f6c6f270ab02b7" providerId="LiveId" clId="{E949CD80-3D45-4813-AFAC-AC4292D346D0}" dt="2024-10-25T14:34:46.351" v="189" actId="1076"/>
          <ac:spMkLst>
            <pc:docMk/>
            <pc:sldMk cId="379760090" sldId="260"/>
            <ac:spMk id="5" creationId="{F8D5DD10-08AB-0BB1-5D67-787F85A49C24}"/>
          </ac:spMkLst>
        </pc:spChg>
        <pc:picChg chg="add mod modCrop">
          <ac:chgData name="Debasmita Paul" userId="35f6c6f270ab02b7" providerId="LiveId" clId="{E949CD80-3D45-4813-AFAC-AC4292D346D0}" dt="2024-10-25T15:45:57.731" v="498" actId="14100"/>
          <ac:picMkLst>
            <pc:docMk/>
            <pc:sldMk cId="379760090" sldId="260"/>
            <ac:picMk id="7" creationId="{42818EEA-7DD1-5EDC-2B8E-2EDEA8FE34E4}"/>
          </ac:picMkLst>
        </pc:picChg>
      </pc:sldChg>
      <pc:sldChg chg="addSp modSp new mod">
        <pc:chgData name="Debasmita Paul" userId="35f6c6f270ab02b7" providerId="LiveId" clId="{E949CD80-3D45-4813-AFAC-AC4292D346D0}" dt="2024-10-25T15:46:05.595" v="503" actId="1076"/>
        <pc:sldMkLst>
          <pc:docMk/>
          <pc:sldMk cId="2120474602" sldId="261"/>
        </pc:sldMkLst>
        <pc:spChg chg="add mod">
          <ac:chgData name="Debasmita Paul" userId="35f6c6f270ab02b7" providerId="LiveId" clId="{E949CD80-3D45-4813-AFAC-AC4292D346D0}" dt="2024-10-25T15:45:12.767" v="482" actId="1076"/>
          <ac:spMkLst>
            <pc:docMk/>
            <pc:sldMk cId="2120474602" sldId="261"/>
            <ac:spMk id="3" creationId="{C83A7E97-42D8-AA7F-C2A3-9555194B94DE}"/>
          </ac:spMkLst>
        </pc:spChg>
        <pc:spChg chg="add mod">
          <ac:chgData name="Debasmita Paul" userId="35f6c6f270ab02b7" providerId="LiveId" clId="{E949CD80-3D45-4813-AFAC-AC4292D346D0}" dt="2024-10-25T15:45:10.587" v="481" actId="1076"/>
          <ac:spMkLst>
            <pc:docMk/>
            <pc:sldMk cId="2120474602" sldId="261"/>
            <ac:spMk id="5" creationId="{EA6E2B3A-58A1-094C-7290-74E577FB3181}"/>
          </ac:spMkLst>
        </pc:spChg>
        <pc:picChg chg="add mod">
          <ac:chgData name="Debasmita Paul" userId="35f6c6f270ab02b7" providerId="LiveId" clId="{E949CD80-3D45-4813-AFAC-AC4292D346D0}" dt="2024-10-25T15:46:05.595" v="503" actId="1076"/>
          <ac:picMkLst>
            <pc:docMk/>
            <pc:sldMk cId="2120474602" sldId="261"/>
            <ac:picMk id="7" creationId="{1081282A-F147-015E-025A-E96EECB46E26}"/>
          </ac:picMkLst>
        </pc:picChg>
      </pc:sldChg>
      <pc:sldChg chg="addSp modSp new mod">
        <pc:chgData name="Debasmita Paul" userId="35f6c6f270ab02b7" providerId="LiveId" clId="{E949CD80-3D45-4813-AFAC-AC4292D346D0}" dt="2024-10-25T16:16:16.124" v="847" actId="1076"/>
        <pc:sldMkLst>
          <pc:docMk/>
          <pc:sldMk cId="753448195" sldId="262"/>
        </pc:sldMkLst>
        <pc:spChg chg="add mod">
          <ac:chgData name="Debasmita Paul" userId="35f6c6f270ab02b7" providerId="LiveId" clId="{E949CD80-3D45-4813-AFAC-AC4292D346D0}" dt="2024-10-25T16:16:16.124" v="847" actId="1076"/>
          <ac:spMkLst>
            <pc:docMk/>
            <pc:sldMk cId="753448195" sldId="262"/>
            <ac:spMk id="3" creationId="{F5263B3F-0921-D544-D058-6AD7E70AF2B6}"/>
          </ac:spMkLst>
        </pc:spChg>
        <pc:spChg chg="add mod">
          <ac:chgData name="Debasmita Paul" userId="35f6c6f270ab02b7" providerId="LiveId" clId="{E949CD80-3D45-4813-AFAC-AC4292D346D0}" dt="2024-10-25T14:44:06.496" v="237" actId="14100"/>
          <ac:spMkLst>
            <pc:docMk/>
            <pc:sldMk cId="753448195" sldId="262"/>
            <ac:spMk id="5" creationId="{C5597A6E-A5E8-3196-93C0-7F6528193DBA}"/>
          </ac:spMkLst>
        </pc:spChg>
        <pc:picChg chg="add mod modCrop">
          <ac:chgData name="Debasmita Paul" userId="35f6c6f270ab02b7" providerId="LiveId" clId="{E949CD80-3D45-4813-AFAC-AC4292D346D0}" dt="2024-10-25T15:49:36.045" v="530" actId="14100"/>
          <ac:picMkLst>
            <pc:docMk/>
            <pc:sldMk cId="753448195" sldId="262"/>
            <ac:picMk id="7" creationId="{36924898-9A53-4D7D-C216-3E8EFD40B79B}"/>
          </ac:picMkLst>
        </pc:picChg>
        <pc:picChg chg="add mod">
          <ac:chgData name="Debasmita Paul" userId="35f6c6f270ab02b7" providerId="LiveId" clId="{E949CD80-3D45-4813-AFAC-AC4292D346D0}" dt="2024-10-25T15:49:14.796" v="529" actId="1076"/>
          <ac:picMkLst>
            <pc:docMk/>
            <pc:sldMk cId="753448195" sldId="262"/>
            <ac:picMk id="9" creationId="{C555BDBC-516B-D208-43CF-D2C19C2047BB}"/>
          </ac:picMkLst>
        </pc:picChg>
      </pc:sldChg>
      <pc:sldChg chg="addSp modSp new mod">
        <pc:chgData name="Debasmita Paul" userId="35f6c6f270ab02b7" providerId="LiveId" clId="{E949CD80-3D45-4813-AFAC-AC4292D346D0}" dt="2024-10-25T15:55:19.036" v="627" actId="1076"/>
        <pc:sldMkLst>
          <pc:docMk/>
          <pc:sldMk cId="3924890911" sldId="263"/>
        </pc:sldMkLst>
        <pc:spChg chg="add mod">
          <ac:chgData name="Debasmita Paul" userId="35f6c6f270ab02b7" providerId="LiveId" clId="{E949CD80-3D45-4813-AFAC-AC4292D346D0}" dt="2024-10-25T15:54:59.114" v="624" actId="1076"/>
          <ac:spMkLst>
            <pc:docMk/>
            <pc:sldMk cId="3924890911" sldId="263"/>
            <ac:spMk id="3" creationId="{9666A539-032F-E758-C7E8-E096C27FAC6A}"/>
          </ac:spMkLst>
        </pc:spChg>
        <pc:spChg chg="add mod">
          <ac:chgData name="Debasmita Paul" userId="35f6c6f270ab02b7" providerId="LiveId" clId="{E949CD80-3D45-4813-AFAC-AC4292D346D0}" dt="2024-10-25T15:55:19.036" v="627" actId="1076"/>
          <ac:spMkLst>
            <pc:docMk/>
            <pc:sldMk cId="3924890911" sldId="263"/>
            <ac:spMk id="5" creationId="{2C91BB9B-CAED-395F-F05D-02F02865057A}"/>
          </ac:spMkLst>
        </pc:spChg>
        <pc:picChg chg="add mod">
          <ac:chgData name="Debasmita Paul" userId="35f6c6f270ab02b7" providerId="LiveId" clId="{E949CD80-3D45-4813-AFAC-AC4292D346D0}" dt="2024-10-25T15:54:50.299" v="623" actId="14100"/>
          <ac:picMkLst>
            <pc:docMk/>
            <pc:sldMk cId="3924890911" sldId="263"/>
            <ac:picMk id="7" creationId="{FC43357D-58C3-5BBC-1466-C1949D1A4FF3}"/>
          </ac:picMkLst>
        </pc:picChg>
        <pc:picChg chg="add mod modCrop">
          <ac:chgData name="Debasmita Paul" userId="35f6c6f270ab02b7" providerId="LiveId" clId="{E949CD80-3D45-4813-AFAC-AC4292D346D0}" dt="2024-10-25T15:55:03.545" v="625" actId="1076"/>
          <ac:picMkLst>
            <pc:docMk/>
            <pc:sldMk cId="3924890911" sldId="263"/>
            <ac:picMk id="9" creationId="{6CB781FB-3A78-9E97-69B4-B02EEA1291B5}"/>
          </ac:picMkLst>
        </pc:picChg>
        <pc:picChg chg="add mod">
          <ac:chgData name="Debasmita Paul" userId="35f6c6f270ab02b7" providerId="LiveId" clId="{E949CD80-3D45-4813-AFAC-AC4292D346D0}" dt="2024-10-25T15:55:04.860" v="626" actId="1076"/>
          <ac:picMkLst>
            <pc:docMk/>
            <pc:sldMk cId="3924890911" sldId="263"/>
            <ac:picMk id="11" creationId="{91D1D76A-2B64-2C1B-5174-B741B19E3A1B}"/>
          </ac:picMkLst>
        </pc:picChg>
      </pc:sldChg>
      <pc:sldChg chg="addSp modSp new mod">
        <pc:chgData name="Debasmita Paul" userId="35f6c6f270ab02b7" providerId="LiveId" clId="{E949CD80-3D45-4813-AFAC-AC4292D346D0}" dt="2024-10-25T16:15:57.068" v="846" actId="1076"/>
        <pc:sldMkLst>
          <pc:docMk/>
          <pc:sldMk cId="993863081" sldId="264"/>
        </pc:sldMkLst>
        <pc:spChg chg="add mod">
          <ac:chgData name="Debasmita Paul" userId="35f6c6f270ab02b7" providerId="LiveId" clId="{E949CD80-3D45-4813-AFAC-AC4292D346D0}" dt="2024-10-25T16:15:57.068" v="846" actId="1076"/>
          <ac:spMkLst>
            <pc:docMk/>
            <pc:sldMk cId="993863081" sldId="264"/>
            <ac:spMk id="3" creationId="{06B91C74-D188-20E1-BE28-9D738BDAA5F8}"/>
          </ac:spMkLst>
        </pc:spChg>
        <pc:spChg chg="add mod">
          <ac:chgData name="Debasmita Paul" userId="35f6c6f270ab02b7" providerId="LiveId" clId="{E949CD80-3D45-4813-AFAC-AC4292D346D0}" dt="2024-10-25T16:15:54.538" v="845" actId="1076"/>
          <ac:spMkLst>
            <pc:docMk/>
            <pc:sldMk cId="993863081" sldId="264"/>
            <ac:spMk id="5" creationId="{E19380B3-B5EB-49E8-BDFF-67E8C43EF031}"/>
          </ac:spMkLst>
        </pc:spChg>
        <pc:picChg chg="add mod modCrop">
          <ac:chgData name="Debasmita Paul" userId="35f6c6f270ab02b7" providerId="LiveId" clId="{E949CD80-3D45-4813-AFAC-AC4292D346D0}" dt="2024-10-25T16:15:48.705" v="844" actId="14100"/>
          <ac:picMkLst>
            <pc:docMk/>
            <pc:sldMk cId="993863081" sldId="264"/>
            <ac:picMk id="7" creationId="{840E74FE-C9A7-1736-5160-1C34D259A41D}"/>
          </ac:picMkLst>
        </pc:picChg>
      </pc:sldChg>
      <pc:sldChg chg="addSp modSp new mod">
        <pc:chgData name="Debasmita Paul" userId="35f6c6f270ab02b7" providerId="LiveId" clId="{E949CD80-3D45-4813-AFAC-AC4292D346D0}" dt="2024-10-25T16:15:30.958" v="841" actId="14100"/>
        <pc:sldMkLst>
          <pc:docMk/>
          <pc:sldMk cId="1113119097" sldId="265"/>
        </pc:sldMkLst>
        <pc:spChg chg="add mod">
          <ac:chgData name="Debasmita Paul" userId="35f6c6f270ab02b7" providerId="LiveId" clId="{E949CD80-3D45-4813-AFAC-AC4292D346D0}" dt="2024-10-25T16:15:29.003" v="840" actId="1076"/>
          <ac:spMkLst>
            <pc:docMk/>
            <pc:sldMk cId="1113119097" sldId="265"/>
            <ac:spMk id="3" creationId="{36DFB325-879E-276C-E418-BE3E229D4FAF}"/>
          </ac:spMkLst>
        </pc:spChg>
        <pc:spChg chg="add mod">
          <ac:chgData name="Debasmita Paul" userId="35f6c6f270ab02b7" providerId="LiveId" clId="{E949CD80-3D45-4813-AFAC-AC4292D346D0}" dt="2024-10-25T16:15:26.255" v="839" actId="1076"/>
          <ac:spMkLst>
            <pc:docMk/>
            <pc:sldMk cId="1113119097" sldId="265"/>
            <ac:spMk id="5" creationId="{DDCCE74C-C3E6-530E-C989-BF0C96CA8B8A}"/>
          </ac:spMkLst>
        </pc:spChg>
        <pc:picChg chg="add mod modCrop">
          <ac:chgData name="Debasmita Paul" userId="35f6c6f270ab02b7" providerId="LiveId" clId="{E949CD80-3D45-4813-AFAC-AC4292D346D0}" dt="2024-10-25T16:15:30.958" v="841" actId="14100"/>
          <ac:picMkLst>
            <pc:docMk/>
            <pc:sldMk cId="1113119097" sldId="265"/>
            <ac:picMk id="7" creationId="{223E6B3F-C107-7032-2C56-163B819392FD}"/>
          </ac:picMkLst>
        </pc:picChg>
      </pc:sldChg>
      <pc:sldChg chg="addSp modSp new mod">
        <pc:chgData name="Debasmita Paul" userId="35f6c6f270ab02b7" providerId="LiveId" clId="{E949CD80-3D45-4813-AFAC-AC4292D346D0}" dt="2024-10-25T16:01:11.478" v="678" actId="1076"/>
        <pc:sldMkLst>
          <pc:docMk/>
          <pc:sldMk cId="2349122763" sldId="266"/>
        </pc:sldMkLst>
        <pc:spChg chg="add mod">
          <ac:chgData name="Debasmita Paul" userId="35f6c6f270ab02b7" providerId="LiveId" clId="{E949CD80-3D45-4813-AFAC-AC4292D346D0}" dt="2024-10-25T16:01:11.478" v="678" actId="1076"/>
          <ac:spMkLst>
            <pc:docMk/>
            <pc:sldMk cId="2349122763" sldId="266"/>
            <ac:spMk id="3" creationId="{DF6D0654-8007-A146-E28A-2791205E6F99}"/>
          </ac:spMkLst>
        </pc:spChg>
        <pc:spChg chg="add mod">
          <ac:chgData name="Debasmita Paul" userId="35f6c6f270ab02b7" providerId="LiveId" clId="{E949CD80-3D45-4813-AFAC-AC4292D346D0}" dt="2024-10-25T15:58:53.776" v="662" actId="1076"/>
          <ac:spMkLst>
            <pc:docMk/>
            <pc:sldMk cId="2349122763" sldId="266"/>
            <ac:spMk id="5" creationId="{298C3AB8-D245-83F2-57B2-7F2D2EE00317}"/>
          </ac:spMkLst>
        </pc:spChg>
        <pc:picChg chg="add mod">
          <ac:chgData name="Debasmita Paul" userId="35f6c6f270ab02b7" providerId="LiveId" clId="{E949CD80-3D45-4813-AFAC-AC4292D346D0}" dt="2024-10-25T16:00:30.738" v="672" actId="14100"/>
          <ac:picMkLst>
            <pc:docMk/>
            <pc:sldMk cId="2349122763" sldId="266"/>
            <ac:picMk id="7" creationId="{2A62CF4B-7FB4-0F6C-B553-D2DE7A91DE78}"/>
          </ac:picMkLst>
        </pc:picChg>
        <pc:picChg chg="add mod modCrop">
          <ac:chgData name="Debasmita Paul" userId="35f6c6f270ab02b7" providerId="LiveId" clId="{E949CD80-3D45-4813-AFAC-AC4292D346D0}" dt="2024-10-25T16:00:52.330" v="677" actId="14100"/>
          <ac:picMkLst>
            <pc:docMk/>
            <pc:sldMk cId="2349122763" sldId="266"/>
            <ac:picMk id="9" creationId="{D412DAEC-527F-3BE2-3FF0-D7304F331DF0}"/>
          </ac:picMkLst>
        </pc:picChg>
      </pc:sldChg>
      <pc:sldChg chg="addSp modSp new mod">
        <pc:chgData name="Debasmita Paul" userId="35f6c6f270ab02b7" providerId="LiveId" clId="{E949CD80-3D45-4813-AFAC-AC4292D346D0}" dt="2024-10-25T16:11:01.790" v="807" actId="14100"/>
        <pc:sldMkLst>
          <pc:docMk/>
          <pc:sldMk cId="95938124" sldId="267"/>
        </pc:sldMkLst>
        <pc:spChg chg="add mod">
          <ac:chgData name="Debasmita Paul" userId="35f6c6f270ab02b7" providerId="LiveId" clId="{E949CD80-3D45-4813-AFAC-AC4292D346D0}" dt="2024-10-25T16:11:01.790" v="807" actId="14100"/>
          <ac:spMkLst>
            <pc:docMk/>
            <pc:sldMk cId="95938124" sldId="267"/>
            <ac:spMk id="3" creationId="{37062F1D-0CA4-77AE-3B29-1F5797C3CA67}"/>
          </ac:spMkLst>
        </pc:spChg>
        <pc:spChg chg="add mod">
          <ac:chgData name="Debasmita Paul" userId="35f6c6f270ab02b7" providerId="LiveId" clId="{E949CD80-3D45-4813-AFAC-AC4292D346D0}" dt="2024-10-25T15:15:17.865" v="332" actId="1076"/>
          <ac:spMkLst>
            <pc:docMk/>
            <pc:sldMk cId="95938124" sldId="267"/>
            <ac:spMk id="5" creationId="{C647624B-47AB-43E1-8631-5E770645D499}"/>
          </ac:spMkLst>
        </pc:spChg>
        <pc:picChg chg="add mod">
          <ac:chgData name="Debasmita Paul" userId="35f6c6f270ab02b7" providerId="LiveId" clId="{E949CD80-3D45-4813-AFAC-AC4292D346D0}" dt="2024-10-25T16:06:26.838" v="682" actId="1076"/>
          <ac:picMkLst>
            <pc:docMk/>
            <pc:sldMk cId="95938124" sldId="267"/>
            <ac:picMk id="7" creationId="{2DE64BCC-9F11-C1F9-D83A-6CC007C3F7F0}"/>
          </ac:picMkLst>
        </pc:picChg>
      </pc:sldChg>
      <pc:sldChg chg="addSp delSp modSp new mod">
        <pc:chgData name="Debasmita Paul" userId="35f6c6f270ab02b7" providerId="LiveId" clId="{E949CD80-3D45-4813-AFAC-AC4292D346D0}" dt="2024-10-25T16:14:22.667" v="831" actId="14100"/>
        <pc:sldMkLst>
          <pc:docMk/>
          <pc:sldMk cId="2306241233" sldId="268"/>
        </pc:sldMkLst>
        <pc:spChg chg="add del mod">
          <ac:chgData name="Debasmita Paul" userId="35f6c6f270ab02b7" providerId="LiveId" clId="{E949CD80-3D45-4813-AFAC-AC4292D346D0}" dt="2024-10-25T15:20:25.767" v="344" actId="478"/>
          <ac:spMkLst>
            <pc:docMk/>
            <pc:sldMk cId="2306241233" sldId="268"/>
            <ac:spMk id="3" creationId="{2F955663-0F57-D4FF-E448-750DFF0E0D04}"/>
          </ac:spMkLst>
        </pc:spChg>
        <pc:spChg chg="add mod">
          <ac:chgData name="Debasmita Paul" userId="35f6c6f270ab02b7" providerId="LiveId" clId="{E949CD80-3D45-4813-AFAC-AC4292D346D0}" dt="2024-10-25T16:14:16.076" v="828" actId="1076"/>
          <ac:spMkLst>
            <pc:docMk/>
            <pc:sldMk cId="2306241233" sldId="268"/>
            <ac:spMk id="5" creationId="{383A9DBF-6881-F59E-1C60-B2121D8877A5}"/>
          </ac:spMkLst>
        </pc:spChg>
        <pc:spChg chg="add mod">
          <ac:chgData name="Debasmita Paul" userId="35f6c6f270ab02b7" providerId="LiveId" clId="{E949CD80-3D45-4813-AFAC-AC4292D346D0}" dt="2024-10-25T16:14:11.229" v="827" actId="1076"/>
          <ac:spMkLst>
            <pc:docMk/>
            <pc:sldMk cId="2306241233" sldId="268"/>
            <ac:spMk id="7" creationId="{823567B4-EA67-38EC-353B-D993300D2682}"/>
          </ac:spMkLst>
        </pc:spChg>
        <pc:picChg chg="add mod">
          <ac:chgData name="Debasmita Paul" userId="35f6c6f270ab02b7" providerId="LiveId" clId="{E949CD80-3D45-4813-AFAC-AC4292D346D0}" dt="2024-10-25T16:14:22.667" v="831" actId="14100"/>
          <ac:picMkLst>
            <pc:docMk/>
            <pc:sldMk cId="2306241233" sldId="268"/>
            <ac:picMk id="9" creationId="{D3093C10-E730-53EC-F8B6-AC9835B0DDC4}"/>
          </ac:picMkLst>
        </pc:picChg>
      </pc:sldChg>
      <pc:sldChg chg="addSp modSp new mod">
        <pc:chgData name="Debasmita Paul" userId="35f6c6f270ab02b7" providerId="LiveId" clId="{E949CD80-3D45-4813-AFAC-AC4292D346D0}" dt="2024-10-25T15:34:08.706" v="383" actId="1076"/>
        <pc:sldMkLst>
          <pc:docMk/>
          <pc:sldMk cId="2021068074" sldId="269"/>
        </pc:sldMkLst>
        <pc:spChg chg="add mod">
          <ac:chgData name="Debasmita Paul" userId="35f6c6f270ab02b7" providerId="LiveId" clId="{E949CD80-3D45-4813-AFAC-AC4292D346D0}" dt="2024-10-25T15:34:08.706" v="383" actId="1076"/>
          <ac:spMkLst>
            <pc:docMk/>
            <pc:sldMk cId="2021068074" sldId="269"/>
            <ac:spMk id="2" creationId="{436B1C2A-3B0B-D5D7-BB10-EAFF8474403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732FDE-34B9-4E4C-8607-E9B8E4E0CC62}"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21005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2FDE-34B9-4E4C-8607-E9B8E4E0CC62}"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248574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2FDE-34B9-4E4C-8607-E9B8E4E0CC62}"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2932242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2FDE-34B9-4E4C-8607-E9B8E4E0CC62}"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9A2DAF7-B3A2-4CA9-9116-AAFA6C8A528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60036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2FDE-34B9-4E4C-8607-E9B8E4E0CC62}"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3411175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732FDE-34B9-4E4C-8607-E9B8E4E0CC62}"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1358949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732FDE-34B9-4E4C-8607-E9B8E4E0CC62}"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1338602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32FDE-34B9-4E4C-8607-E9B8E4E0CC62}"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234859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2732FDE-34B9-4E4C-8607-E9B8E4E0CC62}" type="datetimeFigureOut">
              <a:rPr lang="en-US" smtClean="0"/>
              <a:t>11/5/2024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9A2DAF7-B3A2-4CA9-9116-AAFA6C8A5285}" type="slidenum">
              <a:rPr lang="en-US" smtClean="0"/>
              <a:t>‹#›</a:t>
            </a:fld>
            <a:endParaRPr lang="en-US"/>
          </a:p>
        </p:txBody>
      </p:sp>
    </p:spTree>
    <p:extLst>
      <p:ext uri="{BB962C8B-B14F-4D97-AF65-F5344CB8AC3E}">
        <p14:creationId xmlns:p14="http://schemas.microsoft.com/office/powerpoint/2010/main" val="297202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32FDE-34B9-4E4C-8607-E9B8E4E0CC62}"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85711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32FDE-34B9-4E4C-8607-E9B8E4E0CC62}"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416060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732FDE-34B9-4E4C-8607-E9B8E4E0CC62}"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30726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732FDE-34B9-4E4C-8607-E9B8E4E0CC62}"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73836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732FDE-34B9-4E4C-8607-E9B8E4E0CC62}"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275687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732FDE-34B9-4E4C-8607-E9B8E4E0CC62}"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327391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2FDE-34B9-4E4C-8607-E9B8E4E0CC62}"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386559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2FDE-34B9-4E4C-8607-E9B8E4E0CC62}"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2DAF7-B3A2-4CA9-9116-AAFA6C8A5285}" type="slidenum">
              <a:rPr lang="en-US" smtClean="0"/>
              <a:t>‹#›</a:t>
            </a:fld>
            <a:endParaRPr lang="en-US"/>
          </a:p>
        </p:txBody>
      </p:sp>
    </p:spTree>
    <p:extLst>
      <p:ext uri="{BB962C8B-B14F-4D97-AF65-F5344CB8AC3E}">
        <p14:creationId xmlns:p14="http://schemas.microsoft.com/office/powerpoint/2010/main" val="316248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732FDE-34B9-4E4C-8607-E9B8E4E0CC62}" type="datetimeFigureOut">
              <a:rPr lang="en-US" smtClean="0"/>
              <a:t>11/5/2024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9A2DAF7-B3A2-4CA9-9116-AAFA6C8A5285}" type="slidenum">
              <a:rPr lang="en-US" smtClean="0"/>
              <a:t>‹#›</a:t>
            </a:fld>
            <a:endParaRPr lang="en-US"/>
          </a:p>
        </p:txBody>
      </p:sp>
    </p:spTree>
    <p:extLst>
      <p:ext uri="{BB962C8B-B14F-4D97-AF65-F5344CB8AC3E}">
        <p14:creationId xmlns:p14="http://schemas.microsoft.com/office/powerpoint/2010/main" val="303607475"/>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B0647F-A8FA-66B0-68AE-92EE44DF0274}"/>
              </a:ext>
            </a:extLst>
          </p:cNvPr>
          <p:cNvPicPr>
            <a:picLocks noChangeAspect="1"/>
          </p:cNvPicPr>
          <p:nvPr/>
        </p:nvPicPr>
        <p:blipFill>
          <a:blip r:embed="rId2"/>
          <a:stretch>
            <a:fillRect/>
          </a:stretch>
        </p:blipFill>
        <p:spPr>
          <a:xfrm>
            <a:off x="1604867" y="699991"/>
            <a:ext cx="8920064" cy="4973022"/>
          </a:xfrm>
          <a:prstGeom prst="rect">
            <a:avLst/>
          </a:prstGeom>
        </p:spPr>
      </p:pic>
      <p:sp>
        <p:nvSpPr>
          <p:cNvPr id="3" name="TextBox 2">
            <a:extLst>
              <a:ext uri="{FF2B5EF4-FFF2-40B4-BE49-F238E27FC236}">
                <a16:creationId xmlns:a16="http://schemas.microsoft.com/office/drawing/2014/main" id="{37ED88E7-2610-3743-4940-A4E9CD7711D3}"/>
              </a:ext>
            </a:extLst>
          </p:cNvPr>
          <p:cNvSpPr txBox="1"/>
          <p:nvPr/>
        </p:nvSpPr>
        <p:spPr>
          <a:xfrm>
            <a:off x="1931437" y="5822302"/>
            <a:ext cx="8826758" cy="707886"/>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Algerian" panose="04020705040A02060702" pitchFamily="82" charset="0"/>
              </a:rPr>
              <a:t>Monthly Gold Price Data(Python Time Series Forecasting Model)</a:t>
            </a:r>
          </a:p>
          <a:p>
            <a:r>
              <a:rPr lang="en-US" sz="2000" b="1" dirty="0">
                <a:effectLst>
                  <a:outerShdw blurRad="38100" dist="38100" dir="2700000" algn="tl">
                    <a:srgbClr val="000000">
                      <a:alpha val="43137"/>
                    </a:srgbClr>
                  </a:outerShdw>
                </a:effectLst>
                <a:latin typeface="Algerian" panose="04020705040A02060702" pitchFamily="82" charset="0"/>
              </a:rPr>
              <a:t>A Project by Debasmita Paul</a:t>
            </a:r>
          </a:p>
        </p:txBody>
      </p:sp>
    </p:spTree>
    <p:extLst>
      <p:ext uri="{BB962C8B-B14F-4D97-AF65-F5344CB8AC3E}">
        <p14:creationId xmlns:p14="http://schemas.microsoft.com/office/powerpoint/2010/main" val="82640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D0654-8007-A146-E28A-2791205E6F99}"/>
              </a:ext>
            </a:extLst>
          </p:cNvPr>
          <p:cNvSpPr txBox="1"/>
          <p:nvPr/>
        </p:nvSpPr>
        <p:spPr>
          <a:xfrm>
            <a:off x="893407" y="1729283"/>
            <a:ext cx="2960136" cy="4093428"/>
          </a:xfrm>
          <a:prstGeom prst="rect">
            <a:avLst/>
          </a:prstGeom>
          <a:noFill/>
        </p:spPr>
        <p:txBody>
          <a:bodyPr wrap="square">
            <a:spAutoFit/>
          </a:bodyPr>
          <a:lstStyle/>
          <a:p>
            <a:r>
              <a:rPr lang="en-US" sz="2000" dirty="0">
                <a:latin typeface="Baskerville Old Face" panose="02020602080505020303" pitchFamily="18" charset="0"/>
              </a:rPr>
              <a:t>The seasonal decomposition separates the gold price time series into its constituent components: trend, seasonal, and residual. The resulting plot provides a visual representation of these components, allowing for a clearer understanding of underlying patterns and variations in gold prices over time</a:t>
            </a:r>
            <a:r>
              <a:rPr lang="en-US" dirty="0"/>
              <a:t>.</a:t>
            </a:r>
          </a:p>
        </p:txBody>
      </p:sp>
      <p:sp>
        <p:nvSpPr>
          <p:cNvPr id="5" name="TextBox 4">
            <a:extLst>
              <a:ext uri="{FF2B5EF4-FFF2-40B4-BE49-F238E27FC236}">
                <a16:creationId xmlns:a16="http://schemas.microsoft.com/office/drawing/2014/main" id="{298C3AB8-D245-83F2-57B2-7F2D2EE00317}"/>
              </a:ext>
            </a:extLst>
          </p:cNvPr>
          <p:cNvSpPr txBox="1"/>
          <p:nvPr/>
        </p:nvSpPr>
        <p:spPr>
          <a:xfrm>
            <a:off x="893407" y="469612"/>
            <a:ext cx="8791769"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Seasonal Insights: Decomposing Gold Price Trends</a:t>
            </a:r>
          </a:p>
        </p:txBody>
      </p:sp>
      <p:pic>
        <p:nvPicPr>
          <p:cNvPr id="7" name="Picture 6">
            <a:extLst>
              <a:ext uri="{FF2B5EF4-FFF2-40B4-BE49-F238E27FC236}">
                <a16:creationId xmlns:a16="http://schemas.microsoft.com/office/drawing/2014/main" id="{2A62CF4B-7FB4-0F6C-B553-D2DE7A91DE78}"/>
              </a:ext>
            </a:extLst>
          </p:cNvPr>
          <p:cNvPicPr>
            <a:picLocks noChangeAspect="1"/>
          </p:cNvPicPr>
          <p:nvPr/>
        </p:nvPicPr>
        <p:blipFill>
          <a:blip r:embed="rId2"/>
          <a:stretch>
            <a:fillRect/>
          </a:stretch>
        </p:blipFill>
        <p:spPr>
          <a:xfrm>
            <a:off x="4329404" y="1054388"/>
            <a:ext cx="7585789" cy="2948446"/>
          </a:xfrm>
          <a:prstGeom prst="rect">
            <a:avLst/>
          </a:prstGeom>
        </p:spPr>
      </p:pic>
      <p:pic>
        <p:nvPicPr>
          <p:cNvPr id="9" name="Picture 8">
            <a:extLst>
              <a:ext uri="{FF2B5EF4-FFF2-40B4-BE49-F238E27FC236}">
                <a16:creationId xmlns:a16="http://schemas.microsoft.com/office/drawing/2014/main" id="{D412DAEC-527F-3BE2-3FF0-D7304F331DF0}"/>
              </a:ext>
            </a:extLst>
          </p:cNvPr>
          <p:cNvPicPr>
            <a:picLocks noChangeAspect="1"/>
          </p:cNvPicPr>
          <p:nvPr/>
        </p:nvPicPr>
        <p:blipFill>
          <a:blip r:embed="rId3"/>
          <a:srcRect r="1455"/>
          <a:stretch/>
        </p:blipFill>
        <p:spPr>
          <a:xfrm>
            <a:off x="4329403" y="4002834"/>
            <a:ext cx="7585789" cy="2696546"/>
          </a:xfrm>
          <a:prstGeom prst="rect">
            <a:avLst/>
          </a:prstGeom>
        </p:spPr>
      </p:pic>
    </p:spTree>
    <p:extLst>
      <p:ext uri="{BB962C8B-B14F-4D97-AF65-F5344CB8AC3E}">
        <p14:creationId xmlns:p14="http://schemas.microsoft.com/office/powerpoint/2010/main" val="234912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062F1D-0CA4-77AE-3B29-1F5797C3CA67}"/>
              </a:ext>
            </a:extLst>
          </p:cNvPr>
          <p:cNvSpPr txBox="1"/>
          <p:nvPr/>
        </p:nvSpPr>
        <p:spPr>
          <a:xfrm>
            <a:off x="765111" y="2224935"/>
            <a:ext cx="4525345" cy="3477875"/>
          </a:xfrm>
          <a:prstGeom prst="rect">
            <a:avLst/>
          </a:prstGeom>
          <a:noFill/>
        </p:spPr>
        <p:txBody>
          <a:bodyPr wrap="square">
            <a:spAutoFit/>
          </a:bodyPr>
          <a:lstStyle/>
          <a:p>
            <a:r>
              <a:rPr lang="en-US" sz="2000" dirty="0">
                <a:latin typeface="Baskerville Old Face" panose="02020602080505020303" pitchFamily="18" charset="0"/>
              </a:rPr>
              <a:t>The table displays various combinations of hyperparameters for the SARIMA model, including values for p, d, q, and their seasonal counterparts, along with the corresponding model accuracy. Each row represents a unique set of parameters tested, with the highest accuracy of approximately 97.54% achieved with the configuration p=0, d=1,q=1, </a:t>
            </a:r>
            <a:r>
              <a:rPr lang="en-US" sz="2000" dirty="0" err="1">
                <a:latin typeface="Baskerville Old Face" panose="02020602080505020303" pitchFamily="18" charset="0"/>
              </a:rPr>
              <a:t>seasonal_p</a:t>
            </a:r>
            <a:r>
              <a:rPr lang="en-US" sz="2000" dirty="0">
                <a:latin typeface="Baskerville Old Face" panose="02020602080505020303" pitchFamily="18" charset="0"/>
              </a:rPr>
              <a:t>=1,seasonal_d=0 and </a:t>
            </a:r>
            <a:r>
              <a:rPr lang="en-US" sz="2000" dirty="0" err="1">
                <a:latin typeface="Baskerville Old Face" panose="02020602080505020303" pitchFamily="18" charset="0"/>
              </a:rPr>
              <a:t>seasonal_q</a:t>
            </a:r>
            <a:r>
              <a:rPr lang="en-US" sz="2000" dirty="0">
                <a:latin typeface="Baskerville Old Face" panose="02020602080505020303" pitchFamily="18" charset="0"/>
              </a:rPr>
              <a:t>=0</a:t>
            </a:r>
          </a:p>
        </p:txBody>
      </p:sp>
      <p:sp>
        <p:nvSpPr>
          <p:cNvPr id="5" name="TextBox 4">
            <a:extLst>
              <a:ext uri="{FF2B5EF4-FFF2-40B4-BE49-F238E27FC236}">
                <a16:creationId xmlns:a16="http://schemas.microsoft.com/office/drawing/2014/main" id="{C647624B-47AB-43E1-8631-5E770645D499}"/>
              </a:ext>
            </a:extLst>
          </p:cNvPr>
          <p:cNvSpPr txBox="1"/>
          <p:nvPr/>
        </p:nvSpPr>
        <p:spPr>
          <a:xfrm>
            <a:off x="1005374" y="939061"/>
            <a:ext cx="9631524"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SARIMA Model Hyperparameter Optimization Process</a:t>
            </a:r>
          </a:p>
        </p:txBody>
      </p:sp>
      <p:pic>
        <p:nvPicPr>
          <p:cNvPr id="7" name="Picture 6">
            <a:extLst>
              <a:ext uri="{FF2B5EF4-FFF2-40B4-BE49-F238E27FC236}">
                <a16:creationId xmlns:a16="http://schemas.microsoft.com/office/drawing/2014/main" id="{2DE64BCC-9F11-C1F9-D83A-6CC007C3F7F0}"/>
              </a:ext>
            </a:extLst>
          </p:cNvPr>
          <p:cNvPicPr>
            <a:picLocks noChangeAspect="1"/>
          </p:cNvPicPr>
          <p:nvPr/>
        </p:nvPicPr>
        <p:blipFill>
          <a:blip r:embed="rId2"/>
          <a:stretch>
            <a:fillRect/>
          </a:stretch>
        </p:blipFill>
        <p:spPr>
          <a:xfrm>
            <a:off x="5821136" y="1825511"/>
            <a:ext cx="5194625" cy="4276725"/>
          </a:xfrm>
          <a:prstGeom prst="rect">
            <a:avLst/>
          </a:prstGeom>
        </p:spPr>
      </p:pic>
    </p:spTree>
    <p:extLst>
      <p:ext uri="{BB962C8B-B14F-4D97-AF65-F5344CB8AC3E}">
        <p14:creationId xmlns:p14="http://schemas.microsoft.com/office/powerpoint/2010/main" val="9593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3A9DBF-6881-F59E-1C60-B2121D8877A5}"/>
              </a:ext>
            </a:extLst>
          </p:cNvPr>
          <p:cNvSpPr txBox="1"/>
          <p:nvPr/>
        </p:nvSpPr>
        <p:spPr>
          <a:xfrm>
            <a:off x="669471" y="715738"/>
            <a:ext cx="9053026"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Forecasting Future Gold Prices: A SARIMA Approach</a:t>
            </a:r>
          </a:p>
        </p:txBody>
      </p:sp>
      <p:sp>
        <p:nvSpPr>
          <p:cNvPr id="7" name="TextBox 6">
            <a:extLst>
              <a:ext uri="{FF2B5EF4-FFF2-40B4-BE49-F238E27FC236}">
                <a16:creationId xmlns:a16="http://schemas.microsoft.com/office/drawing/2014/main" id="{823567B4-EA67-38EC-353B-D993300D2682}"/>
              </a:ext>
            </a:extLst>
          </p:cNvPr>
          <p:cNvSpPr txBox="1"/>
          <p:nvPr/>
        </p:nvSpPr>
        <p:spPr>
          <a:xfrm>
            <a:off x="604156" y="2046525"/>
            <a:ext cx="3501312" cy="3170099"/>
          </a:xfrm>
          <a:prstGeom prst="rect">
            <a:avLst/>
          </a:prstGeom>
          <a:noFill/>
        </p:spPr>
        <p:txBody>
          <a:bodyPr wrap="square">
            <a:spAutoFit/>
          </a:bodyPr>
          <a:lstStyle/>
          <a:p>
            <a:r>
              <a:rPr lang="en-US" sz="2000" dirty="0">
                <a:latin typeface="Baskerville Old Face" panose="02020602080505020303" pitchFamily="18" charset="0"/>
              </a:rPr>
              <a:t>A SARIMA model is trained on historical gold price data to generate forecasts for the next 12 months, with results visually compared against actual prices. The model achieves an accuracy of approximately 97.52%, indicating a strong predictive performance for future gold price trends.</a:t>
            </a:r>
          </a:p>
        </p:txBody>
      </p:sp>
      <p:pic>
        <p:nvPicPr>
          <p:cNvPr id="9" name="Picture 8">
            <a:extLst>
              <a:ext uri="{FF2B5EF4-FFF2-40B4-BE49-F238E27FC236}">
                <a16:creationId xmlns:a16="http://schemas.microsoft.com/office/drawing/2014/main" id="{D3093C10-E730-53EC-F8B6-AC9835B0DDC4}"/>
              </a:ext>
            </a:extLst>
          </p:cNvPr>
          <p:cNvPicPr>
            <a:picLocks noChangeAspect="1"/>
          </p:cNvPicPr>
          <p:nvPr/>
        </p:nvPicPr>
        <p:blipFill>
          <a:blip r:embed="rId2"/>
          <a:stretch>
            <a:fillRect/>
          </a:stretch>
        </p:blipFill>
        <p:spPr>
          <a:xfrm>
            <a:off x="4422710" y="1708107"/>
            <a:ext cx="7380513" cy="4767338"/>
          </a:xfrm>
          <a:prstGeom prst="rect">
            <a:avLst/>
          </a:prstGeom>
        </p:spPr>
      </p:pic>
    </p:spTree>
    <p:extLst>
      <p:ext uri="{BB962C8B-B14F-4D97-AF65-F5344CB8AC3E}">
        <p14:creationId xmlns:p14="http://schemas.microsoft.com/office/powerpoint/2010/main" val="230624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B1C2A-3B0B-D5D7-BB10-EAFF8474403D}"/>
              </a:ext>
            </a:extLst>
          </p:cNvPr>
          <p:cNvSpPr txBox="1"/>
          <p:nvPr/>
        </p:nvSpPr>
        <p:spPr>
          <a:xfrm>
            <a:off x="3502090" y="2584579"/>
            <a:ext cx="4945224"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val="2021068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06A94A-D8B7-194C-1B54-A88878630C70}"/>
              </a:ext>
            </a:extLst>
          </p:cNvPr>
          <p:cNvSpPr txBox="1"/>
          <p:nvPr/>
        </p:nvSpPr>
        <p:spPr>
          <a:xfrm>
            <a:off x="622430" y="847827"/>
            <a:ext cx="10947140"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Gold Price Forecasting: Business Insight and Predictive Objective</a:t>
            </a:r>
          </a:p>
        </p:txBody>
      </p:sp>
      <p:sp>
        <p:nvSpPr>
          <p:cNvPr id="5" name="TextBox 4">
            <a:extLst>
              <a:ext uri="{FF2B5EF4-FFF2-40B4-BE49-F238E27FC236}">
                <a16:creationId xmlns:a16="http://schemas.microsoft.com/office/drawing/2014/main" id="{70E3A6C5-C209-021E-2AE1-32D965C4C9C5}"/>
              </a:ext>
            </a:extLst>
          </p:cNvPr>
          <p:cNvSpPr txBox="1"/>
          <p:nvPr/>
        </p:nvSpPr>
        <p:spPr>
          <a:xfrm>
            <a:off x="772108" y="2193424"/>
            <a:ext cx="3333361" cy="2862322"/>
          </a:xfrm>
          <a:prstGeom prst="rect">
            <a:avLst/>
          </a:prstGeom>
          <a:noFill/>
        </p:spPr>
        <p:txBody>
          <a:bodyPr wrap="square">
            <a:spAutoFit/>
          </a:bodyPr>
          <a:lstStyle/>
          <a:p>
            <a:r>
              <a:rPr lang="en-US" sz="2000" dirty="0">
                <a:latin typeface="Baskerville Old Face" panose="02020602080505020303" pitchFamily="18" charset="0"/>
              </a:rPr>
              <a:t>The dataset comprises monthly gold prices from January 1950 to July 2020, totaling 847 entries, with each row representing a monthly gold price. The objective is to analyze historical trends and develop a predictive model for forecasting future gold prices.</a:t>
            </a:r>
          </a:p>
        </p:txBody>
      </p:sp>
      <p:pic>
        <p:nvPicPr>
          <p:cNvPr id="8" name="Picture 7">
            <a:extLst>
              <a:ext uri="{FF2B5EF4-FFF2-40B4-BE49-F238E27FC236}">
                <a16:creationId xmlns:a16="http://schemas.microsoft.com/office/drawing/2014/main" id="{9ECD4CD0-C1C7-36DC-23F7-D4E27EC3EC1E}"/>
              </a:ext>
            </a:extLst>
          </p:cNvPr>
          <p:cNvPicPr>
            <a:picLocks noChangeAspect="1"/>
          </p:cNvPicPr>
          <p:nvPr/>
        </p:nvPicPr>
        <p:blipFill>
          <a:blip r:embed="rId2"/>
          <a:stretch>
            <a:fillRect/>
          </a:stretch>
        </p:blipFill>
        <p:spPr>
          <a:xfrm>
            <a:off x="4457119" y="2193424"/>
            <a:ext cx="7318114" cy="2875475"/>
          </a:xfrm>
          <a:prstGeom prst="rect">
            <a:avLst/>
          </a:prstGeom>
        </p:spPr>
      </p:pic>
    </p:spTree>
    <p:extLst>
      <p:ext uri="{BB962C8B-B14F-4D97-AF65-F5344CB8AC3E}">
        <p14:creationId xmlns:p14="http://schemas.microsoft.com/office/powerpoint/2010/main" val="53713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B64DF-FF89-E945-1A61-76B57D60EE82}"/>
              </a:ext>
            </a:extLst>
          </p:cNvPr>
          <p:cNvSpPr txBox="1"/>
          <p:nvPr/>
        </p:nvSpPr>
        <p:spPr>
          <a:xfrm>
            <a:off x="901570" y="659754"/>
            <a:ext cx="5749990"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Libraries and Dataset Initialization</a:t>
            </a:r>
          </a:p>
        </p:txBody>
      </p:sp>
      <p:sp>
        <p:nvSpPr>
          <p:cNvPr id="6" name="TextBox 5">
            <a:extLst>
              <a:ext uri="{FF2B5EF4-FFF2-40B4-BE49-F238E27FC236}">
                <a16:creationId xmlns:a16="http://schemas.microsoft.com/office/drawing/2014/main" id="{63B8AEE8-16A1-1892-B5B4-AF91626C8C72}"/>
              </a:ext>
            </a:extLst>
          </p:cNvPr>
          <p:cNvSpPr txBox="1"/>
          <p:nvPr/>
        </p:nvSpPr>
        <p:spPr>
          <a:xfrm>
            <a:off x="901570" y="1918815"/>
            <a:ext cx="4118300" cy="3785652"/>
          </a:xfrm>
          <a:prstGeom prst="rect">
            <a:avLst/>
          </a:prstGeom>
          <a:noFill/>
        </p:spPr>
        <p:txBody>
          <a:bodyPr wrap="square">
            <a:spAutoFit/>
          </a:bodyPr>
          <a:lstStyle/>
          <a:p>
            <a:r>
              <a:rPr lang="en-US" sz="2000" dirty="0">
                <a:latin typeface="Baskerville Old Face" panose="02020602080505020303" pitchFamily="18" charset="0"/>
              </a:rPr>
              <a:t>Libraries like NumPy, Pandas, Matplotlib, and Seaborn are imported for numerical operations, data handling, and visualizations, alongside </a:t>
            </a:r>
            <a:r>
              <a:rPr lang="en-US" sz="2000" dirty="0" err="1">
                <a:latin typeface="Baskerville Old Face" panose="02020602080505020303" pitchFamily="18" charset="0"/>
              </a:rPr>
              <a:t>sklearn</a:t>
            </a:r>
            <a:r>
              <a:rPr lang="en-US" sz="2000" dirty="0">
                <a:latin typeface="Baskerville Old Face" panose="02020602080505020303" pitchFamily="18" charset="0"/>
              </a:rPr>
              <a:t> for model evaluation with </a:t>
            </a:r>
            <a:r>
              <a:rPr lang="en-US" sz="2000" dirty="0" err="1">
                <a:latin typeface="Baskerville Old Face" panose="02020602080505020303" pitchFamily="18" charset="0"/>
              </a:rPr>
              <a:t>mean_squared_error</a:t>
            </a:r>
            <a:r>
              <a:rPr lang="en-US" sz="2000" dirty="0">
                <a:latin typeface="Baskerville Old Face" panose="02020602080505020303" pitchFamily="18" charset="0"/>
              </a:rPr>
              <a:t>. Warnings are suppressed to keep outputs clean. The dataset, containing monthly gold prices, is then loaded from a CSV file, and the first few rows are displayed for a quick review of its structure and contents.</a:t>
            </a:r>
          </a:p>
        </p:txBody>
      </p:sp>
      <p:pic>
        <p:nvPicPr>
          <p:cNvPr id="10" name="Picture 9">
            <a:extLst>
              <a:ext uri="{FF2B5EF4-FFF2-40B4-BE49-F238E27FC236}">
                <a16:creationId xmlns:a16="http://schemas.microsoft.com/office/drawing/2014/main" id="{28823D11-EEC2-0E95-5A5D-5742E55F9F97}"/>
              </a:ext>
            </a:extLst>
          </p:cNvPr>
          <p:cNvPicPr>
            <a:picLocks noChangeAspect="1"/>
          </p:cNvPicPr>
          <p:nvPr/>
        </p:nvPicPr>
        <p:blipFill>
          <a:blip r:embed="rId2"/>
          <a:stretch>
            <a:fillRect/>
          </a:stretch>
        </p:blipFill>
        <p:spPr>
          <a:xfrm>
            <a:off x="5178490" y="2072147"/>
            <a:ext cx="6400799" cy="3478987"/>
          </a:xfrm>
          <a:prstGeom prst="rect">
            <a:avLst/>
          </a:prstGeom>
        </p:spPr>
      </p:pic>
    </p:spTree>
    <p:extLst>
      <p:ext uri="{BB962C8B-B14F-4D97-AF65-F5344CB8AC3E}">
        <p14:creationId xmlns:p14="http://schemas.microsoft.com/office/powerpoint/2010/main" val="212848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5447B-54AC-B2CB-283A-386F8F8F9637}"/>
              </a:ext>
            </a:extLst>
          </p:cNvPr>
          <p:cNvSpPr txBox="1"/>
          <p:nvPr/>
        </p:nvSpPr>
        <p:spPr>
          <a:xfrm>
            <a:off x="1061356" y="911681"/>
            <a:ext cx="4163785"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Initial Data Exploration</a:t>
            </a:r>
          </a:p>
        </p:txBody>
      </p:sp>
      <p:sp>
        <p:nvSpPr>
          <p:cNvPr id="5" name="TextBox 4">
            <a:extLst>
              <a:ext uri="{FF2B5EF4-FFF2-40B4-BE49-F238E27FC236}">
                <a16:creationId xmlns:a16="http://schemas.microsoft.com/office/drawing/2014/main" id="{F8D5DD10-08AB-0BB1-5D67-787F85A49C24}"/>
              </a:ext>
            </a:extLst>
          </p:cNvPr>
          <p:cNvSpPr txBox="1"/>
          <p:nvPr/>
        </p:nvSpPr>
        <p:spPr>
          <a:xfrm>
            <a:off x="1061356" y="2380967"/>
            <a:ext cx="2941476" cy="2554545"/>
          </a:xfrm>
          <a:prstGeom prst="rect">
            <a:avLst/>
          </a:prstGeom>
          <a:noFill/>
        </p:spPr>
        <p:txBody>
          <a:bodyPr wrap="square">
            <a:spAutoFit/>
          </a:bodyPr>
          <a:lstStyle/>
          <a:p>
            <a:r>
              <a:rPr lang="en-US" sz="2000" dirty="0">
                <a:latin typeface="Baskerville Old Face" panose="02020602080505020303" pitchFamily="18" charset="0"/>
              </a:rPr>
              <a:t>The dataset's structure and first few rows are examined to understand its content, followed by a summary of data types, non-null counts, and memory usage using .info() for a comprehensive overview.</a:t>
            </a:r>
          </a:p>
        </p:txBody>
      </p:sp>
      <p:pic>
        <p:nvPicPr>
          <p:cNvPr id="7" name="Picture 6">
            <a:extLst>
              <a:ext uri="{FF2B5EF4-FFF2-40B4-BE49-F238E27FC236}">
                <a16:creationId xmlns:a16="http://schemas.microsoft.com/office/drawing/2014/main" id="{42818EEA-7DD1-5EDC-2B8E-2EDEA8FE34E4}"/>
              </a:ext>
            </a:extLst>
          </p:cNvPr>
          <p:cNvPicPr>
            <a:picLocks noChangeAspect="1"/>
          </p:cNvPicPr>
          <p:nvPr/>
        </p:nvPicPr>
        <p:blipFill>
          <a:blip r:embed="rId2"/>
          <a:srcRect l="2018" r="60594"/>
          <a:stretch/>
        </p:blipFill>
        <p:spPr>
          <a:xfrm>
            <a:off x="5790814" y="1496455"/>
            <a:ext cx="5489896" cy="4465805"/>
          </a:xfrm>
          <a:prstGeom prst="rect">
            <a:avLst/>
          </a:prstGeom>
        </p:spPr>
      </p:pic>
    </p:spTree>
    <p:extLst>
      <p:ext uri="{BB962C8B-B14F-4D97-AF65-F5344CB8AC3E}">
        <p14:creationId xmlns:p14="http://schemas.microsoft.com/office/powerpoint/2010/main" val="37976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A7E97-42D8-AA7F-C2A3-9555194B94DE}"/>
              </a:ext>
            </a:extLst>
          </p:cNvPr>
          <p:cNvSpPr txBox="1"/>
          <p:nvPr/>
        </p:nvSpPr>
        <p:spPr>
          <a:xfrm>
            <a:off x="874745" y="740170"/>
            <a:ext cx="5330112"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Comprehensive Data Summary</a:t>
            </a:r>
          </a:p>
        </p:txBody>
      </p:sp>
      <p:sp>
        <p:nvSpPr>
          <p:cNvPr id="5" name="TextBox 4">
            <a:extLst>
              <a:ext uri="{FF2B5EF4-FFF2-40B4-BE49-F238E27FC236}">
                <a16:creationId xmlns:a16="http://schemas.microsoft.com/office/drawing/2014/main" id="{EA6E2B3A-58A1-094C-7290-74E577FB3181}"/>
              </a:ext>
            </a:extLst>
          </p:cNvPr>
          <p:cNvSpPr txBox="1"/>
          <p:nvPr/>
        </p:nvSpPr>
        <p:spPr>
          <a:xfrm>
            <a:off x="1237861" y="2231105"/>
            <a:ext cx="2876160" cy="2862322"/>
          </a:xfrm>
          <a:prstGeom prst="rect">
            <a:avLst/>
          </a:prstGeom>
          <a:noFill/>
        </p:spPr>
        <p:txBody>
          <a:bodyPr wrap="square">
            <a:spAutoFit/>
          </a:bodyPr>
          <a:lstStyle/>
          <a:p>
            <a:r>
              <a:rPr lang="en-US" sz="2000" dirty="0">
                <a:latin typeface="Baskerville Old Face" panose="02020602080505020303" pitchFamily="18" charset="0"/>
              </a:rPr>
              <a:t>Descriptive statistics, unique value counts, and the dataset's dimensions are reviewed to assess data distribution, uniqueness, and overall shape, providing insights into the dataset’s structure and variability.</a:t>
            </a:r>
          </a:p>
        </p:txBody>
      </p:sp>
      <p:pic>
        <p:nvPicPr>
          <p:cNvPr id="7" name="Picture 6">
            <a:extLst>
              <a:ext uri="{FF2B5EF4-FFF2-40B4-BE49-F238E27FC236}">
                <a16:creationId xmlns:a16="http://schemas.microsoft.com/office/drawing/2014/main" id="{1081282A-F147-015E-025A-E96EECB46E26}"/>
              </a:ext>
            </a:extLst>
          </p:cNvPr>
          <p:cNvPicPr>
            <a:picLocks noChangeAspect="1"/>
          </p:cNvPicPr>
          <p:nvPr/>
        </p:nvPicPr>
        <p:blipFill>
          <a:blip r:embed="rId2"/>
          <a:stretch>
            <a:fillRect/>
          </a:stretch>
        </p:blipFill>
        <p:spPr>
          <a:xfrm>
            <a:off x="6096000" y="1810137"/>
            <a:ext cx="5187820" cy="4086809"/>
          </a:xfrm>
          <a:prstGeom prst="rect">
            <a:avLst/>
          </a:prstGeom>
        </p:spPr>
      </p:pic>
    </p:spTree>
    <p:extLst>
      <p:ext uri="{BB962C8B-B14F-4D97-AF65-F5344CB8AC3E}">
        <p14:creationId xmlns:p14="http://schemas.microsoft.com/office/powerpoint/2010/main" val="212047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263B3F-0921-D544-D058-6AD7E70AF2B6}"/>
              </a:ext>
            </a:extLst>
          </p:cNvPr>
          <p:cNvSpPr txBox="1"/>
          <p:nvPr/>
        </p:nvSpPr>
        <p:spPr>
          <a:xfrm>
            <a:off x="747617" y="706406"/>
            <a:ext cx="6449785"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Date Feature Engineering and Analysis</a:t>
            </a:r>
          </a:p>
        </p:txBody>
      </p:sp>
      <p:sp>
        <p:nvSpPr>
          <p:cNvPr id="5" name="TextBox 4">
            <a:extLst>
              <a:ext uri="{FF2B5EF4-FFF2-40B4-BE49-F238E27FC236}">
                <a16:creationId xmlns:a16="http://schemas.microsoft.com/office/drawing/2014/main" id="{C5597A6E-A5E8-3196-93C0-7F6528193DBA}"/>
              </a:ext>
            </a:extLst>
          </p:cNvPr>
          <p:cNvSpPr txBox="1"/>
          <p:nvPr/>
        </p:nvSpPr>
        <p:spPr>
          <a:xfrm>
            <a:off x="840922" y="2043033"/>
            <a:ext cx="3787061" cy="2862322"/>
          </a:xfrm>
          <a:prstGeom prst="rect">
            <a:avLst/>
          </a:prstGeom>
          <a:noFill/>
        </p:spPr>
        <p:txBody>
          <a:bodyPr wrap="square">
            <a:spAutoFit/>
          </a:bodyPr>
          <a:lstStyle/>
          <a:p>
            <a:r>
              <a:rPr lang="en-US" sz="2000" dirty="0">
                <a:latin typeface="Baskerville Old Face" panose="02020602080505020303" pitchFamily="18" charset="0"/>
              </a:rPr>
              <a:t>The Date column is transformed into datetime format, and new Month and Year columns are created to support seasonal analysis. Unique values in these columns confirm a comprehensive range from 1950 to 2020, with all months represented for consistent trend evaluation.</a:t>
            </a:r>
          </a:p>
        </p:txBody>
      </p:sp>
      <p:pic>
        <p:nvPicPr>
          <p:cNvPr id="7" name="Picture 6">
            <a:extLst>
              <a:ext uri="{FF2B5EF4-FFF2-40B4-BE49-F238E27FC236}">
                <a16:creationId xmlns:a16="http://schemas.microsoft.com/office/drawing/2014/main" id="{36924898-9A53-4D7D-C216-3E8EFD40B79B}"/>
              </a:ext>
            </a:extLst>
          </p:cNvPr>
          <p:cNvPicPr>
            <a:picLocks noChangeAspect="1"/>
          </p:cNvPicPr>
          <p:nvPr/>
        </p:nvPicPr>
        <p:blipFill>
          <a:blip r:embed="rId2"/>
          <a:srcRect l="2374" t="1322"/>
          <a:stretch/>
        </p:blipFill>
        <p:spPr>
          <a:xfrm>
            <a:off x="5421086" y="1567543"/>
            <a:ext cx="6139542" cy="4366726"/>
          </a:xfrm>
          <a:prstGeom prst="rect">
            <a:avLst/>
          </a:prstGeom>
        </p:spPr>
      </p:pic>
      <p:pic>
        <p:nvPicPr>
          <p:cNvPr id="9" name="Picture 8">
            <a:extLst>
              <a:ext uri="{FF2B5EF4-FFF2-40B4-BE49-F238E27FC236}">
                <a16:creationId xmlns:a16="http://schemas.microsoft.com/office/drawing/2014/main" id="{C555BDBC-516B-D208-43CF-D2C19C2047BB}"/>
              </a:ext>
            </a:extLst>
          </p:cNvPr>
          <p:cNvPicPr>
            <a:picLocks noChangeAspect="1"/>
          </p:cNvPicPr>
          <p:nvPr/>
        </p:nvPicPr>
        <p:blipFill>
          <a:blip r:embed="rId3"/>
          <a:stretch>
            <a:fillRect/>
          </a:stretch>
        </p:blipFill>
        <p:spPr>
          <a:xfrm>
            <a:off x="5682343" y="5899949"/>
            <a:ext cx="3862873" cy="350725"/>
          </a:xfrm>
          <a:prstGeom prst="rect">
            <a:avLst/>
          </a:prstGeom>
        </p:spPr>
      </p:pic>
    </p:spTree>
    <p:extLst>
      <p:ext uri="{BB962C8B-B14F-4D97-AF65-F5344CB8AC3E}">
        <p14:creationId xmlns:p14="http://schemas.microsoft.com/office/powerpoint/2010/main" val="75344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6A539-032F-E758-C7E8-E096C27FAC6A}"/>
              </a:ext>
            </a:extLst>
          </p:cNvPr>
          <p:cNvSpPr txBox="1"/>
          <p:nvPr/>
        </p:nvSpPr>
        <p:spPr>
          <a:xfrm>
            <a:off x="557505" y="149033"/>
            <a:ext cx="8315908"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Monthly Gold Price Aggregation and Imputation</a:t>
            </a:r>
          </a:p>
        </p:txBody>
      </p:sp>
      <p:sp>
        <p:nvSpPr>
          <p:cNvPr id="5" name="TextBox 4">
            <a:extLst>
              <a:ext uri="{FF2B5EF4-FFF2-40B4-BE49-F238E27FC236}">
                <a16:creationId xmlns:a16="http://schemas.microsoft.com/office/drawing/2014/main" id="{2C91BB9B-CAED-395F-F05D-02F02865057A}"/>
              </a:ext>
            </a:extLst>
          </p:cNvPr>
          <p:cNvSpPr txBox="1"/>
          <p:nvPr/>
        </p:nvSpPr>
        <p:spPr>
          <a:xfrm>
            <a:off x="908958" y="1769305"/>
            <a:ext cx="3352022" cy="3170099"/>
          </a:xfrm>
          <a:prstGeom prst="rect">
            <a:avLst/>
          </a:prstGeom>
          <a:noFill/>
        </p:spPr>
        <p:txBody>
          <a:bodyPr wrap="square">
            <a:spAutoFit/>
          </a:bodyPr>
          <a:lstStyle/>
          <a:p>
            <a:r>
              <a:rPr lang="en-US" sz="2000" dirty="0">
                <a:latin typeface="Baskerville Old Face" panose="02020602080505020303" pitchFamily="18" charset="0"/>
              </a:rPr>
              <a:t>Gold prices are aggregated monthly across years to analyze yearly trends, and any missing values are forward-filled to ensure continuity. This prepares the dataset for comprehensive forecasting by handling gaps and reshaping the data for time series modeling.</a:t>
            </a:r>
          </a:p>
        </p:txBody>
      </p:sp>
      <p:pic>
        <p:nvPicPr>
          <p:cNvPr id="7" name="Picture 6">
            <a:extLst>
              <a:ext uri="{FF2B5EF4-FFF2-40B4-BE49-F238E27FC236}">
                <a16:creationId xmlns:a16="http://schemas.microsoft.com/office/drawing/2014/main" id="{FC43357D-58C3-5BBC-1466-C1949D1A4FF3}"/>
              </a:ext>
            </a:extLst>
          </p:cNvPr>
          <p:cNvPicPr>
            <a:picLocks noChangeAspect="1"/>
          </p:cNvPicPr>
          <p:nvPr/>
        </p:nvPicPr>
        <p:blipFill>
          <a:blip r:embed="rId2"/>
          <a:stretch>
            <a:fillRect/>
          </a:stretch>
        </p:blipFill>
        <p:spPr>
          <a:xfrm>
            <a:off x="4892740" y="795379"/>
            <a:ext cx="6320808" cy="2867828"/>
          </a:xfrm>
          <a:prstGeom prst="rect">
            <a:avLst/>
          </a:prstGeom>
        </p:spPr>
      </p:pic>
      <p:pic>
        <p:nvPicPr>
          <p:cNvPr id="9" name="Picture 8">
            <a:extLst>
              <a:ext uri="{FF2B5EF4-FFF2-40B4-BE49-F238E27FC236}">
                <a16:creationId xmlns:a16="http://schemas.microsoft.com/office/drawing/2014/main" id="{6CB781FB-3A78-9E97-69B4-B02EEA1291B5}"/>
              </a:ext>
            </a:extLst>
          </p:cNvPr>
          <p:cNvPicPr>
            <a:picLocks noChangeAspect="1"/>
          </p:cNvPicPr>
          <p:nvPr/>
        </p:nvPicPr>
        <p:blipFill>
          <a:blip r:embed="rId3"/>
          <a:srcRect t="2210"/>
          <a:stretch/>
        </p:blipFill>
        <p:spPr>
          <a:xfrm>
            <a:off x="4338735" y="3663207"/>
            <a:ext cx="4026176" cy="2826781"/>
          </a:xfrm>
          <a:prstGeom prst="rect">
            <a:avLst/>
          </a:prstGeom>
        </p:spPr>
      </p:pic>
      <p:pic>
        <p:nvPicPr>
          <p:cNvPr id="11" name="Picture 10">
            <a:extLst>
              <a:ext uri="{FF2B5EF4-FFF2-40B4-BE49-F238E27FC236}">
                <a16:creationId xmlns:a16="http://schemas.microsoft.com/office/drawing/2014/main" id="{91D1D76A-2B64-2C1B-5174-B741B19E3A1B}"/>
              </a:ext>
            </a:extLst>
          </p:cNvPr>
          <p:cNvPicPr>
            <a:picLocks noChangeAspect="1"/>
          </p:cNvPicPr>
          <p:nvPr/>
        </p:nvPicPr>
        <p:blipFill>
          <a:blip r:embed="rId4"/>
          <a:stretch>
            <a:fillRect/>
          </a:stretch>
        </p:blipFill>
        <p:spPr>
          <a:xfrm>
            <a:off x="8364911" y="3663207"/>
            <a:ext cx="3615595" cy="2826781"/>
          </a:xfrm>
          <a:prstGeom prst="rect">
            <a:avLst/>
          </a:prstGeom>
        </p:spPr>
      </p:pic>
    </p:spTree>
    <p:extLst>
      <p:ext uri="{BB962C8B-B14F-4D97-AF65-F5344CB8AC3E}">
        <p14:creationId xmlns:p14="http://schemas.microsoft.com/office/powerpoint/2010/main" val="392489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B91C74-D188-20E1-BE28-9D738BDAA5F8}"/>
              </a:ext>
            </a:extLst>
          </p:cNvPr>
          <p:cNvSpPr txBox="1"/>
          <p:nvPr/>
        </p:nvSpPr>
        <p:spPr>
          <a:xfrm>
            <a:off x="505410" y="967665"/>
            <a:ext cx="8231932"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Yearly Gold Price Analysis: Patterns and Trends</a:t>
            </a:r>
          </a:p>
        </p:txBody>
      </p:sp>
      <p:sp>
        <p:nvSpPr>
          <p:cNvPr id="5" name="TextBox 4">
            <a:extLst>
              <a:ext uri="{FF2B5EF4-FFF2-40B4-BE49-F238E27FC236}">
                <a16:creationId xmlns:a16="http://schemas.microsoft.com/office/drawing/2014/main" id="{E19380B3-B5EB-49E8-BDFF-67E8C43EF031}"/>
              </a:ext>
            </a:extLst>
          </p:cNvPr>
          <p:cNvSpPr txBox="1"/>
          <p:nvPr/>
        </p:nvSpPr>
        <p:spPr>
          <a:xfrm>
            <a:off x="505410" y="2187651"/>
            <a:ext cx="3898639" cy="3477875"/>
          </a:xfrm>
          <a:prstGeom prst="rect">
            <a:avLst/>
          </a:prstGeom>
          <a:noFill/>
        </p:spPr>
        <p:txBody>
          <a:bodyPr wrap="square">
            <a:spAutoFit/>
          </a:bodyPr>
          <a:lstStyle/>
          <a:p>
            <a:r>
              <a:rPr lang="en-US" sz="2000" dirty="0">
                <a:latin typeface="Baskerville Old Face" panose="02020602080505020303" pitchFamily="18" charset="0"/>
              </a:rPr>
              <a:t>A line chart is created to illustrate the trends of gold prices over the years, providing a clear visual representation of historical price fluctuations. With well-defined labels and titles, this chart facilitates the identification of long-term patterns and trends in gold pricing. This visualization serves as a valuable tool for understanding how gold prices have evolved over time..</a:t>
            </a:r>
          </a:p>
        </p:txBody>
      </p:sp>
      <p:pic>
        <p:nvPicPr>
          <p:cNvPr id="7" name="Picture 6">
            <a:extLst>
              <a:ext uri="{FF2B5EF4-FFF2-40B4-BE49-F238E27FC236}">
                <a16:creationId xmlns:a16="http://schemas.microsoft.com/office/drawing/2014/main" id="{840E74FE-C9A7-1736-5160-1C34D259A41D}"/>
              </a:ext>
            </a:extLst>
          </p:cNvPr>
          <p:cNvPicPr>
            <a:picLocks noChangeAspect="1"/>
          </p:cNvPicPr>
          <p:nvPr/>
        </p:nvPicPr>
        <p:blipFill>
          <a:blip r:embed="rId2"/>
          <a:srcRect t="2281" b="4496"/>
          <a:stretch/>
        </p:blipFill>
        <p:spPr>
          <a:xfrm>
            <a:off x="4636150" y="2033118"/>
            <a:ext cx="7137918" cy="3477875"/>
          </a:xfrm>
          <a:prstGeom prst="rect">
            <a:avLst/>
          </a:prstGeom>
        </p:spPr>
      </p:pic>
    </p:spTree>
    <p:extLst>
      <p:ext uri="{BB962C8B-B14F-4D97-AF65-F5344CB8AC3E}">
        <p14:creationId xmlns:p14="http://schemas.microsoft.com/office/powerpoint/2010/main" val="99386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DFB325-879E-276C-E418-BE3E229D4FAF}"/>
              </a:ext>
            </a:extLst>
          </p:cNvPr>
          <p:cNvSpPr txBox="1"/>
          <p:nvPr/>
        </p:nvSpPr>
        <p:spPr>
          <a:xfrm>
            <a:off x="492190" y="829881"/>
            <a:ext cx="7653434"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skerville Old Face" panose="02020602080505020303" pitchFamily="18" charset="0"/>
              </a:rPr>
              <a:t>Visualizing Gold Prices: Trends Over Time</a:t>
            </a:r>
          </a:p>
        </p:txBody>
      </p:sp>
      <p:sp>
        <p:nvSpPr>
          <p:cNvPr id="5" name="TextBox 4">
            <a:extLst>
              <a:ext uri="{FF2B5EF4-FFF2-40B4-BE49-F238E27FC236}">
                <a16:creationId xmlns:a16="http://schemas.microsoft.com/office/drawing/2014/main" id="{DDCCE74C-C3E6-530E-C989-BF0C96CA8B8A}"/>
              </a:ext>
            </a:extLst>
          </p:cNvPr>
          <p:cNvSpPr txBox="1"/>
          <p:nvPr/>
        </p:nvSpPr>
        <p:spPr>
          <a:xfrm>
            <a:off x="492190" y="1872163"/>
            <a:ext cx="3921190" cy="3785652"/>
          </a:xfrm>
          <a:prstGeom prst="rect">
            <a:avLst/>
          </a:prstGeom>
          <a:noFill/>
        </p:spPr>
        <p:txBody>
          <a:bodyPr wrap="square">
            <a:spAutoFit/>
          </a:bodyPr>
          <a:lstStyle/>
          <a:p>
            <a:r>
              <a:rPr lang="en-US" sz="2000" dirty="0">
                <a:latin typeface="Baskerville Old Face" panose="02020602080505020303" pitchFamily="18" charset="0"/>
              </a:rPr>
              <a:t>A time-series line chart effectively presents the monthly gold prices over time, utilizing a newly formatted date column for enhanced clarity. This visualization highlights fluctuations and trends in gold prices, allowing for a comprehensive understanding of their movement throughout the selected period. The engaging format aids in identifying significant changes and patterns in pricing behavior.</a:t>
            </a:r>
          </a:p>
        </p:txBody>
      </p:sp>
      <p:pic>
        <p:nvPicPr>
          <p:cNvPr id="7" name="Picture 6">
            <a:extLst>
              <a:ext uri="{FF2B5EF4-FFF2-40B4-BE49-F238E27FC236}">
                <a16:creationId xmlns:a16="http://schemas.microsoft.com/office/drawing/2014/main" id="{223E6B3F-C107-7032-2C56-163B819392FD}"/>
              </a:ext>
            </a:extLst>
          </p:cNvPr>
          <p:cNvPicPr>
            <a:picLocks noChangeAspect="1"/>
          </p:cNvPicPr>
          <p:nvPr/>
        </p:nvPicPr>
        <p:blipFill>
          <a:blip r:embed="rId2"/>
          <a:srcRect t="2237"/>
          <a:stretch/>
        </p:blipFill>
        <p:spPr>
          <a:xfrm>
            <a:off x="4525347" y="2127379"/>
            <a:ext cx="7443884" cy="2883159"/>
          </a:xfrm>
          <a:prstGeom prst="rect">
            <a:avLst/>
          </a:prstGeom>
        </p:spPr>
      </p:pic>
    </p:spTree>
    <p:extLst>
      <p:ext uri="{BB962C8B-B14F-4D97-AF65-F5344CB8AC3E}">
        <p14:creationId xmlns:p14="http://schemas.microsoft.com/office/powerpoint/2010/main" val="111311909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162</TotalTime>
  <Words>660</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Baskerville Old Face</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Debasmita Paul</dc:creator>
  <cp:lastModifiedBy>Debasmita Paul</cp:lastModifiedBy>
  <cp:revision>1</cp:revision>
  <dcterms:created xsi:type="dcterms:W3CDTF">2024-10-25T13:54:08Z</dcterms:created>
  <dcterms:modified xsi:type="dcterms:W3CDTF">2024-11-05T17:12:56Z</dcterms:modified>
</cp:coreProperties>
</file>