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LuNjpH3aO0CRC744N3O3kOLBG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6c43a200e_3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f6c43a200e_3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f6c43a200e_3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6bbc77af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f6bbc77af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6bbc77af0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f6bbc77af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6c43a200e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f6c43a200e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6c43a200e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f6c43a200e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6c43a200e_3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f6c43a200e_3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6c43a200e_3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f6c43a200e_3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1" name="Google Shape;18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6c43a200e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f6c43a200e_3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f6c43a200e_3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6c43a200e_3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f6c43a200e_3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f6c43a200e_3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6bbc77a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f6bbc77af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f6bbc77af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6bbc77af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f6bbc77af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f6bbc77af0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Divider [EC]" showMasterSp="0">
  <p:cSld name="2_Section Divider [EC]">
    <p:bg>
      <p:bgPr>
        <a:solidFill>
          <a:srgbClr val="FA0F00"/>
        </a:solidFill>
      </p:bgPr>
    </p:bg>
    <p:spTree>
      <p:nvGrpSpPr>
        <p:cNvPr id="17" name="Shape 17"/>
        <p:cNvGrpSpPr/>
        <p:nvPr/>
      </p:nvGrpSpPr>
      <p:grpSpPr>
        <a:xfrm>
          <a:off x="0" y="0"/>
          <a:ext cx="0" cy="0"/>
          <a:chOff x="0" y="0"/>
          <a:chExt cx="0" cy="0"/>
        </a:xfrm>
      </p:grpSpPr>
      <p:sp>
        <p:nvSpPr>
          <p:cNvPr id="18" name="Google Shape;18;p9"/>
          <p:cNvSpPr/>
          <p:nvPr/>
        </p:nvSpPr>
        <p:spPr>
          <a:xfrm>
            <a:off x="1" y="0"/>
            <a:ext cx="12192000" cy="6858000"/>
          </a:xfrm>
          <a:prstGeom prst="rect">
            <a:avLst/>
          </a:prstGeom>
          <a:gradFill>
            <a:gsLst>
              <a:gs pos="0">
                <a:srgbClr val="7D0700"/>
              </a:gs>
              <a:gs pos="100000">
                <a:srgbClr val="FF0000"/>
              </a:gs>
            </a:gsLst>
            <a:path path="circle">
              <a:fillToRect l="100%" t="100%"/>
            </a:path>
            <a:tileRect b="-100%" r="-100%"/>
          </a:gra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9" name="Google Shape;19;p9"/>
          <p:cNvSpPr txBox="1"/>
          <p:nvPr>
            <p:ph idx="1" type="body"/>
          </p:nvPr>
        </p:nvSpPr>
        <p:spPr>
          <a:xfrm>
            <a:off x="2185176" y="2866399"/>
            <a:ext cx="8857198" cy="1394267"/>
          </a:xfrm>
          <a:prstGeom prst="rect">
            <a:avLst/>
          </a:prstGeom>
          <a:noFill/>
          <a:ln>
            <a:noFill/>
          </a:ln>
        </p:spPr>
        <p:txBody>
          <a:bodyPr anchorCtr="0" anchor="t" bIns="45700" lIns="45700" spcFirstLastPara="1" rIns="45700" wrap="square" tIns="45700">
            <a:noAutofit/>
          </a:bodyPr>
          <a:lstStyle>
            <a:lvl1pPr indent="-228600" lvl="0" marL="457200" algn="l">
              <a:lnSpc>
                <a:spcPct val="75000"/>
              </a:lnSpc>
              <a:spcBef>
                <a:spcPts val="1799"/>
              </a:spcBef>
              <a:spcAft>
                <a:spcPts val="0"/>
              </a:spcAft>
              <a:buClr>
                <a:schemeClr val="lt1"/>
              </a:buClr>
              <a:buSzPts val="2519"/>
              <a:buNone/>
              <a:defRPr b="1" i="0" sz="3599">
                <a:solidFill>
                  <a:schemeClr val="lt1"/>
                </a:solidFill>
                <a:latin typeface="Arial"/>
                <a:ea typeface="Arial"/>
                <a:cs typeface="Arial"/>
                <a:sym typeface="Arial"/>
              </a:defRPr>
            </a:lvl1pPr>
            <a:lvl2pPr indent="-308610" lvl="1" marL="914400" algn="l">
              <a:lnSpc>
                <a:spcPct val="100000"/>
              </a:lnSpc>
              <a:spcBef>
                <a:spcPts val="1799"/>
              </a:spcBef>
              <a:spcAft>
                <a:spcPts val="0"/>
              </a:spcAft>
              <a:buClr>
                <a:schemeClr val="dk1"/>
              </a:buClr>
              <a:buSzPts val="1260"/>
              <a:buChar char="•"/>
              <a:defRPr/>
            </a:lvl2pPr>
            <a:lvl3pPr indent="-308610" lvl="2" marL="1371600" algn="l">
              <a:lnSpc>
                <a:spcPct val="100000"/>
              </a:lnSpc>
              <a:spcBef>
                <a:spcPts val="1799"/>
              </a:spcBef>
              <a:spcAft>
                <a:spcPts val="0"/>
              </a:spcAft>
              <a:buClr>
                <a:schemeClr val="dk1"/>
              </a:buClr>
              <a:buSzPts val="1260"/>
              <a:buChar char="•"/>
              <a:defRPr/>
            </a:lvl3pPr>
            <a:lvl4pPr indent="-308610" lvl="3" marL="1828800" algn="l">
              <a:lnSpc>
                <a:spcPct val="100000"/>
              </a:lnSpc>
              <a:spcBef>
                <a:spcPts val="1799"/>
              </a:spcBef>
              <a:spcAft>
                <a:spcPts val="0"/>
              </a:spcAft>
              <a:buClr>
                <a:schemeClr val="dk1"/>
              </a:buClr>
              <a:buSzPts val="1260"/>
              <a:buChar char="•"/>
              <a:defRPr/>
            </a:lvl4pPr>
            <a:lvl5pPr indent="-308610" lvl="4" marL="2286000" algn="l">
              <a:lnSpc>
                <a:spcPct val="100000"/>
              </a:lnSpc>
              <a:spcBef>
                <a:spcPts val="1799"/>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0" name="Google Shape;20;p9"/>
          <p:cNvPicPr preferRelativeResize="0"/>
          <p:nvPr/>
        </p:nvPicPr>
        <p:blipFill rotWithShape="1">
          <a:blip r:embed="rId2">
            <a:alphaModFix/>
          </a:blip>
          <a:srcRect b="0" l="0" r="0" t="0"/>
          <a:stretch/>
        </p:blipFill>
        <p:spPr>
          <a:xfrm>
            <a:off x="916536" y="2825116"/>
            <a:ext cx="616079" cy="5544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showMasterSp="0">
  <p:cSld name="Title Slide ">
    <p:spTree>
      <p:nvGrpSpPr>
        <p:cNvPr id="57" name="Shape 57"/>
        <p:cNvGrpSpPr/>
        <p:nvPr/>
      </p:nvGrpSpPr>
      <p:grpSpPr>
        <a:xfrm>
          <a:off x="0" y="0"/>
          <a:ext cx="0" cy="0"/>
          <a:chOff x="0" y="0"/>
          <a:chExt cx="0" cy="0"/>
        </a:xfrm>
      </p:grpSpPr>
      <p:pic>
        <p:nvPicPr>
          <p:cNvPr id="58" name="Google Shape;58;p21"/>
          <p:cNvPicPr preferRelativeResize="0"/>
          <p:nvPr/>
        </p:nvPicPr>
        <p:blipFill rotWithShape="1">
          <a:blip r:embed="rId2">
            <a:alphaModFix/>
          </a:blip>
          <a:srcRect b="0" l="0" r="0" t="0"/>
          <a:stretch/>
        </p:blipFill>
        <p:spPr>
          <a:xfrm>
            <a:off x="2" y="893"/>
            <a:ext cx="12192000" cy="6856214"/>
          </a:xfrm>
          <a:prstGeom prst="rect">
            <a:avLst/>
          </a:prstGeom>
          <a:noFill/>
          <a:ln>
            <a:noFill/>
          </a:ln>
        </p:spPr>
      </p:pic>
      <p:sp>
        <p:nvSpPr>
          <p:cNvPr id="59" name="Google Shape;59;p21"/>
          <p:cNvSpPr txBox="1"/>
          <p:nvPr>
            <p:ph type="ctrTitle"/>
          </p:nvPr>
        </p:nvSpPr>
        <p:spPr>
          <a:xfrm>
            <a:off x="2204278" y="2798064"/>
            <a:ext cx="5917709" cy="121615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599"/>
              <a:buFont typeface="Arial"/>
              <a:buNone/>
              <a:defRPr sz="3599">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subTitle"/>
          </p:nvPr>
        </p:nvSpPr>
        <p:spPr>
          <a:xfrm>
            <a:off x="2204279" y="4123943"/>
            <a:ext cx="5908563" cy="1078992"/>
          </a:xfrm>
          <a:prstGeom prst="rect">
            <a:avLst/>
          </a:prstGeom>
          <a:noFill/>
          <a:ln>
            <a:noFill/>
          </a:ln>
        </p:spPr>
        <p:txBody>
          <a:bodyPr anchorCtr="0" anchor="t" bIns="0" lIns="0" spcFirstLastPara="1" rIns="0" wrap="square" tIns="0">
            <a:noAutofit/>
          </a:bodyPr>
          <a:lstStyle>
            <a:lvl1pPr lvl="0" algn="l">
              <a:lnSpc>
                <a:spcPct val="100000"/>
              </a:lnSpc>
              <a:spcBef>
                <a:spcPts val="1799"/>
              </a:spcBef>
              <a:spcAft>
                <a:spcPts val="0"/>
              </a:spcAft>
              <a:buClr>
                <a:schemeClr val="lt1"/>
              </a:buClr>
              <a:buSzPts val="1399"/>
              <a:buNone/>
              <a:defRPr sz="1999">
                <a:solidFill>
                  <a:schemeClr val="lt1"/>
                </a:solidFill>
                <a:latin typeface="Arial"/>
                <a:ea typeface="Arial"/>
                <a:cs typeface="Arial"/>
                <a:sym typeface="Arial"/>
              </a:defRPr>
            </a:lvl1pPr>
            <a:lvl2pPr lvl="1" algn="ctr">
              <a:lnSpc>
                <a:spcPct val="100000"/>
              </a:lnSpc>
              <a:spcBef>
                <a:spcPts val="1799"/>
              </a:spcBef>
              <a:spcAft>
                <a:spcPts val="0"/>
              </a:spcAft>
              <a:buClr>
                <a:srgbClr val="888888"/>
              </a:buClr>
              <a:buSzPts val="1399"/>
              <a:buNone/>
              <a:defRPr>
                <a:solidFill>
                  <a:srgbClr val="888888"/>
                </a:solidFill>
              </a:defRPr>
            </a:lvl2pPr>
            <a:lvl3pPr lvl="2" algn="ctr">
              <a:lnSpc>
                <a:spcPct val="100000"/>
              </a:lnSpc>
              <a:spcBef>
                <a:spcPts val="1799"/>
              </a:spcBef>
              <a:spcAft>
                <a:spcPts val="0"/>
              </a:spcAft>
              <a:buClr>
                <a:srgbClr val="888888"/>
              </a:buClr>
              <a:buSzPts val="1259"/>
              <a:buNone/>
              <a:defRPr>
                <a:solidFill>
                  <a:srgbClr val="888888"/>
                </a:solidFill>
              </a:defRPr>
            </a:lvl3pPr>
            <a:lvl4pPr lvl="3" algn="ctr">
              <a:lnSpc>
                <a:spcPct val="100000"/>
              </a:lnSpc>
              <a:spcBef>
                <a:spcPts val="1799"/>
              </a:spcBef>
              <a:spcAft>
                <a:spcPts val="0"/>
              </a:spcAft>
              <a:buClr>
                <a:srgbClr val="888888"/>
              </a:buClr>
              <a:buSzPts val="1120"/>
              <a:buNone/>
              <a:defRPr>
                <a:solidFill>
                  <a:srgbClr val="888888"/>
                </a:solidFill>
              </a:defRPr>
            </a:lvl4pPr>
            <a:lvl5pPr lvl="4" algn="ctr">
              <a:lnSpc>
                <a:spcPct val="100000"/>
              </a:lnSpc>
              <a:spcBef>
                <a:spcPts val="1799"/>
              </a:spcBef>
              <a:spcAft>
                <a:spcPts val="0"/>
              </a:spcAft>
              <a:buClr>
                <a:srgbClr val="888888"/>
              </a:buClr>
              <a:buSzPts val="980"/>
              <a:buNone/>
              <a:defRPr>
                <a:solidFill>
                  <a:srgbClr val="888888"/>
                </a:solidFill>
              </a:defRPr>
            </a:lvl5pPr>
            <a:lvl6pPr lvl="5" algn="ctr">
              <a:lnSpc>
                <a:spcPct val="90000"/>
              </a:lnSpc>
              <a:spcBef>
                <a:spcPts val="500"/>
              </a:spcBef>
              <a:spcAft>
                <a:spcPts val="0"/>
              </a:spcAft>
              <a:buClr>
                <a:srgbClr val="888888"/>
              </a:buClr>
              <a:buSzPts val="1799"/>
              <a:buNone/>
              <a:defRPr>
                <a:solidFill>
                  <a:srgbClr val="888888"/>
                </a:solidFill>
              </a:defRPr>
            </a:lvl6pPr>
            <a:lvl7pPr lvl="6" algn="ctr">
              <a:lnSpc>
                <a:spcPct val="90000"/>
              </a:lnSpc>
              <a:spcBef>
                <a:spcPts val="500"/>
              </a:spcBef>
              <a:spcAft>
                <a:spcPts val="0"/>
              </a:spcAft>
              <a:buClr>
                <a:srgbClr val="888888"/>
              </a:buClr>
              <a:buSzPts val="1799"/>
              <a:buNone/>
              <a:defRPr>
                <a:solidFill>
                  <a:srgbClr val="888888"/>
                </a:solidFill>
              </a:defRPr>
            </a:lvl7pPr>
            <a:lvl8pPr lvl="7" algn="ctr">
              <a:lnSpc>
                <a:spcPct val="90000"/>
              </a:lnSpc>
              <a:spcBef>
                <a:spcPts val="500"/>
              </a:spcBef>
              <a:spcAft>
                <a:spcPts val="0"/>
              </a:spcAft>
              <a:buClr>
                <a:srgbClr val="888888"/>
              </a:buClr>
              <a:buSzPts val="1799"/>
              <a:buNone/>
              <a:defRPr>
                <a:solidFill>
                  <a:srgbClr val="888888"/>
                </a:solidFill>
              </a:defRPr>
            </a:lvl8pPr>
            <a:lvl9pPr lvl="8" algn="ctr">
              <a:lnSpc>
                <a:spcPct val="90000"/>
              </a:lnSpc>
              <a:spcBef>
                <a:spcPts val="500"/>
              </a:spcBef>
              <a:spcAft>
                <a:spcPts val="0"/>
              </a:spcAft>
              <a:buClr>
                <a:srgbClr val="888888"/>
              </a:buClr>
              <a:buSzPts val="1799"/>
              <a:buNone/>
              <a:defRPr>
                <a:solidFill>
                  <a:srgbClr val="888888"/>
                </a:solidFill>
              </a:defRPr>
            </a:lvl9pPr>
          </a:lstStyle>
          <a:p/>
        </p:txBody>
      </p:sp>
      <p:pic>
        <p:nvPicPr>
          <p:cNvPr descr="Adobe" id="61" name="Google Shape;61;p21"/>
          <p:cNvPicPr preferRelativeResize="0"/>
          <p:nvPr/>
        </p:nvPicPr>
        <p:blipFill rotWithShape="1">
          <a:blip r:embed="rId3">
            <a:alphaModFix/>
          </a:blip>
          <a:srcRect b="0" l="0" r="0" t="0"/>
          <a:stretch/>
        </p:blipFill>
        <p:spPr>
          <a:xfrm>
            <a:off x="872826" y="2904992"/>
            <a:ext cx="704135" cy="96149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ngled white col 1" showMasterSp="0">
  <p:cSld name="1_angled white col 1">
    <p:spTree>
      <p:nvGrpSpPr>
        <p:cNvPr id="62" name="Shape 62"/>
        <p:cNvGrpSpPr/>
        <p:nvPr/>
      </p:nvGrpSpPr>
      <p:grpSpPr>
        <a:xfrm>
          <a:off x="0" y="0"/>
          <a:ext cx="0" cy="0"/>
          <a:chOff x="0" y="0"/>
          <a:chExt cx="0" cy="0"/>
        </a:xfrm>
      </p:grpSpPr>
      <p:pic>
        <p:nvPicPr>
          <p:cNvPr id="63" name="Google Shape;63;p22"/>
          <p:cNvPicPr preferRelativeResize="0"/>
          <p:nvPr/>
        </p:nvPicPr>
        <p:blipFill rotWithShape="1">
          <a:blip r:embed="rId2">
            <a:alphaModFix/>
          </a:blip>
          <a:srcRect b="0" l="0" r="0" t="0"/>
          <a:stretch/>
        </p:blipFill>
        <p:spPr>
          <a:xfrm>
            <a:off x="1" y="6775625"/>
            <a:ext cx="12192000" cy="116098"/>
          </a:xfrm>
          <a:prstGeom prst="rect">
            <a:avLst/>
          </a:prstGeom>
          <a:noFill/>
          <a:ln>
            <a:noFill/>
          </a:ln>
        </p:spPr>
      </p:pic>
      <p:pic>
        <p:nvPicPr>
          <p:cNvPr id="64" name="Google Shape;64;p22"/>
          <p:cNvPicPr preferRelativeResize="0"/>
          <p:nvPr/>
        </p:nvPicPr>
        <p:blipFill rotWithShape="1">
          <a:blip r:embed="rId3">
            <a:alphaModFix/>
          </a:blip>
          <a:srcRect b="0" l="0" r="0" t="0"/>
          <a:stretch/>
        </p:blipFill>
        <p:spPr>
          <a:xfrm>
            <a:off x="11025799" y="169850"/>
            <a:ext cx="930427" cy="2631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ight Airy" type="obj">
  <p:cSld name="OBJECT">
    <p:spTree>
      <p:nvGrpSpPr>
        <p:cNvPr id="65" name="Shape 65"/>
        <p:cNvGrpSpPr/>
        <p:nvPr/>
      </p:nvGrpSpPr>
      <p:grpSpPr>
        <a:xfrm>
          <a:off x="0" y="0"/>
          <a:ext cx="0" cy="0"/>
          <a:chOff x="0" y="0"/>
          <a:chExt cx="0" cy="0"/>
        </a:xfrm>
      </p:grpSpPr>
      <p:sp>
        <p:nvSpPr>
          <p:cNvPr id="66" name="Google Shape;66;p23"/>
          <p:cNvSpPr txBox="1"/>
          <p:nvPr>
            <p:ph type="title"/>
          </p:nvPr>
        </p:nvSpPr>
        <p:spPr>
          <a:xfrm>
            <a:off x="306050" y="312660"/>
            <a:ext cx="11494008" cy="647458"/>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rgbClr val="FA0F00"/>
              </a:buClr>
              <a:buSzPts val="2799"/>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txBox="1"/>
          <p:nvPr>
            <p:ph idx="1" type="body"/>
          </p:nvPr>
        </p:nvSpPr>
        <p:spPr>
          <a:xfrm>
            <a:off x="304802" y="1431924"/>
            <a:ext cx="11585496" cy="4593971"/>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dk1"/>
              </a:buClr>
              <a:buSzPts val="1539"/>
              <a:buChar char="•"/>
              <a:defRPr>
                <a:latin typeface="Arial"/>
                <a:ea typeface="Arial"/>
                <a:cs typeface="Arial"/>
                <a:sym typeface="Arial"/>
              </a:defRPr>
            </a:lvl1pPr>
            <a:lvl2pPr indent="-317455" lvl="1" marL="914400" algn="l">
              <a:lnSpc>
                <a:spcPct val="100000"/>
              </a:lnSpc>
              <a:spcBef>
                <a:spcPts val="1799"/>
              </a:spcBef>
              <a:spcAft>
                <a:spcPts val="0"/>
              </a:spcAft>
              <a:buClr>
                <a:schemeClr val="dk1"/>
              </a:buClr>
              <a:buSzPts val="1399"/>
              <a:buChar char="•"/>
              <a:defRPr>
                <a:latin typeface="Arial"/>
                <a:ea typeface="Arial"/>
                <a:cs typeface="Arial"/>
                <a:sym typeface="Arial"/>
              </a:defRPr>
            </a:lvl2pPr>
            <a:lvl3pPr indent="-308565" lvl="2" marL="1371600" algn="l">
              <a:lnSpc>
                <a:spcPct val="100000"/>
              </a:lnSpc>
              <a:spcBef>
                <a:spcPts val="1799"/>
              </a:spcBef>
              <a:spcAft>
                <a:spcPts val="0"/>
              </a:spcAft>
              <a:buClr>
                <a:schemeClr val="dk1"/>
              </a:buClr>
              <a:buSzPts val="1259"/>
              <a:buChar char="•"/>
              <a:defRPr>
                <a:latin typeface="Arial"/>
                <a:ea typeface="Arial"/>
                <a:cs typeface="Arial"/>
                <a:sym typeface="Arial"/>
              </a:defRPr>
            </a:lvl3pPr>
            <a:lvl4pPr indent="-299719" lvl="3" marL="1828800" algn="l">
              <a:lnSpc>
                <a:spcPct val="100000"/>
              </a:lnSpc>
              <a:spcBef>
                <a:spcPts val="1799"/>
              </a:spcBef>
              <a:spcAft>
                <a:spcPts val="0"/>
              </a:spcAft>
              <a:buClr>
                <a:schemeClr val="dk1"/>
              </a:buClr>
              <a:buSzPts val="1120"/>
              <a:buChar char="•"/>
              <a:defRPr>
                <a:latin typeface="Arial"/>
                <a:ea typeface="Arial"/>
                <a:cs typeface="Arial"/>
                <a:sym typeface="Arial"/>
              </a:defRPr>
            </a:lvl4pPr>
            <a:lvl5pPr indent="-290829" lvl="4" marL="2286000" algn="l">
              <a:lnSpc>
                <a:spcPct val="100000"/>
              </a:lnSpc>
              <a:spcBef>
                <a:spcPts val="1799"/>
              </a:spcBef>
              <a:spcAft>
                <a:spcPts val="0"/>
              </a:spcAft>
              <a:buClr>
                <a:schemeClr val="dk1"/>
              </a:buClr>
              <a:buSzPts val="98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3"/>
          <p:cNvSpPr txBox="1"/>
          <p:nvPr>
            <p:ph idx="10" type="dt"/>
          </p:nvPr>
        </p:nvSpPr>
        <p:spPr>
          <a:xfrm>
            <a:off x="11559241" y="6921698"/>
            <a:ext cx="632759" cy="2676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1" type="ftr"/>
          </p:nvPr>
        </p:nvSpPr>
        <p:spPr>
          <a:xfrm>
            <a:off x="1344499" y="6560363"/>
            <a:ext cx="4348378" cy="2676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2" type="sldNum"/>
          </p:nvPr>
        </p:nvSpPr>
        <p:spPr>
          <a:xfrm>
            <a:off x="5895408" y="6560363"/>
            <a:ext cx="401186" cy="267660"/>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12"/>
          <p:cNvSpPr txBox="1"/>
          <p:nvPr>
            <p:ph idx="10" type="dt"/>
          </p:nvPr>
        </p:nvSpPr>
        <p:spPr>
          <a:xfrm>
            <a:off x="11559241" y="6921698"/>
            <a:ext cx="632759" cy="2676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1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Dark-A]" showMasterSp="0">
  <p:cSld name="Section Divider [Dark-A]">
    <p:bg>
      <p:bgPr>
        <a:solidFill>
          <a:schemeClr val="lt1"/>
        </a:solidFill>
      </p:bgPr>
    </p:bg>
    <p:spTree>
      <p:nvGrpSpPr>
        <p:cNvPr id="81" name="Shape 81"/>
        <p:cNvGrpSpPr/>
        <p:nvPr/>
      </p:nvGrpSpPr>
      <p:grpSpPr>
        <a:xfrm>
          <a:off x="0" y="0"/>
          <a:ext cx="0" cy="0"/>
          <a:chOff x="0" y="0"/>
          <a:chExt cx="0" cy="0"/>
        </a:xfrm>
      </p:grpSpPr>
      <p:pic>
        <p:nvPicPr>
          <p:cNvPr descr="A picture containing computer&#10;&#10;Description automatically generated" id="82" name="Google Shape;82;p13"/>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83" name="Google Shape;83;p13"/>
          <p:cNvSpPr txBox="1"/>
          <p:nvPr>
            <p:ph type="title"/>
          </p:nvPr>
        </p:nvSpPr>
        <p:spPr>
          <a:xfrm>
            <a:off x="310897" y="312663"/>
            <a:ext cx="9211365" cy="646189"/>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chemeClr val="lt1"/>
              </a:buClr>
              <a:buSzPts val="2799"/>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a:off x="291060" y="1394086"/>
            <a:ext cx="9231201" cy="4636008"/>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lt1"/>
              </a:buClr>
              <a:buSzPts val="1539"/>
              <a:buFont typeface="Arial"/>
              <a:buChar char="•"/>
              <a:defRPr>
                <a:solidFill>
                  <a:schemeClr val="lt1"/>
                </a:solidFill>
              </a:defRPr>
            </a:lvl1pPr>
            <a:lvl2pPr indent="-317455" lvl="1" marL="914400" algn="l">
              <a:lnSpc>
                <a:spcPct val="100000"/>
              </a:lnSpc>
              <a:spcBef>
                <a:spcPts val="1799"/>
              </a:spcBef>
              <a:spcAft>
                <a:spcPts val="0"/>
              </a:spcAft>
              <a:buClr>
                <a:schemeClr val="lt1"/>
              </a:buClr>
              <a:buSzPts val="1399"/>
              <a:buFont typeface="Arial"/>
              <a:buChar char="•"/>
              <a:defRPr>
                <a:solidFill>
                  <a:schemeClr val="lt1"/>
                </a:solidFill>
              </a:defRPr>
            </a:lvl2pPr>
            <a:lvl3pPr indent="-308565" lvl="2" marL="1371600" algn="l">
              <a:lnSpc>
                <a:spcPct val="100000"/>
              </a:lnSpc>
              <a:spcBef>
                <a:spcPts val="1799"/>
              </a:spcBef>
              <a:spcAft>
                <a:spcPts val="0"/>
              </a:spcAft>
              <a:buClr>
                <a:schemeClr val="lt1"/>
              </a:buClr>
              <a:buSzPts val="1259"/>
              <a:buFont typeface="Arial"/>
              <a:buChar char="•"/>
              <a:defRPr>
                <a:solidFill>
                  <a:schemeClr val="lt1"/>
                </a:solidFill>
              </a:defRPr>
            </a:lvl3pPr>
            <a:lvl4pPr indent="-299719" lvl="3" marL="1828800" algn="l">
              <a:lnSpc>
                <a:spcPct val="100000"/>
              </a:lnSpc>
              <a:spcBef>
                <a:spcPts val="1799"/>
              </a:spcBef>
              <a:spcAft>
                <a:spcPts val="0"/>
              </a:spcAft>
              <a:buClr>
                <a:schemeClr val="lt1"/>
              </a:buClr>
              <a:buSzPts val="1120"/>
              <a:buFont typeface="Arial"/>
              <a:buChar char="•"/>
              <a:defRPr>
                <a:solidFill>
                  <a:schemeClr val="lt1"/>
                </a:solidFill>
              </a:defRPr>
            </a:lvl4pPr>
            <a:lvl5pPr indent="-290829" lvl="4" marL="2286000" algn="l">
              <a:lnSpc>
                <a:spcPct val="100000"/>
              </a:lnSpc>
              <a:spcBef>
                <a:spcPts val="1799"/>
              </a:spcBef>
              <a:spcAft>
                <a:spcPts val="0"/>
              </a:spcAft>
              <a:buClr>
                <a:schemeClr val="lt1"/>
              </a:buClr>
              <a:buSzPts val="980"/>
              <a:buFont typeface="Arial"/>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5" name="Google Shape;85;p13"/>
          <p:cNvPicPr preferRelativeResize="0"/>
          <p:nvPr/>
        </p:nvPicPr>
        <p:blipFill rotWithShape="1">
          <a:blip r:embed="rId3">
            <a:alphaModFix/>
          </a:blip>
          <a:srcRect b="0" l="0" r="0" t="0"/>
          <a:stretch/>
        </p:blipFill>
        <p:spPr>
          <a:xfrm>
            <a:off x="379613" y="6578697"/>
            <a:ext cx="566079" cy="14713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86" name="Shape 86"/>
        <p:cNvGrpSpPr/>
        <p:nvPr/>
      </p:nvGrpSpPr>
      <p:grpSpPr>
        <a:xfrm>
          <a:off x="0" y="0"/>
          <a:ext cx="0" cy="0"/>
          <a:chOff x="0" y="0"/>
          <a:chExt cx="0" cy="0"/>
        </a:xfrm>
      </p:grpSpPr>
      <p:pic>
        <p:nvPicPr>
          <p:cNvPr descr="A picture containing drawing&#10;&#10;Description automatically generated" id="87" name="Google Shape;87;p24"/>
          <p:cNvPicPr preferRelativeResize="0"/>
          <p:nvPr/>
        </p:nvPicPr>
        <p:blipFill rotWithShape="1">
          <a:blip r:embed="rId2">
            <a:alphaModFix/>
          </a:blip>
          <a:srcRect b="0" l="0" r="0" t="0"/>
          <a:stretch/>
        </p:blipFill>
        <p:spPr>
          <a:xfrm>
            <a:off x="1" y="0"/>
            <a:ext cx="12192000" cy="6858000"/>
          </a:xfrm>
          <a:prstGeom prst="rect">
            <a:avLst/>
          </a:prstGeom>
          <a:noFill/>
          <a:ln>
            <a:noFill/>
          </a:ln>
        </p:spPr>
      </p:pic>
      <p:pic>
        <p:nvPicPr>
          <p:cNvPr id="88" name="Google Shape;88;p24"/>
          <p:cNvPicPr preferRelativeResize="0"/>
          <p:nvPr/>
        </p:nvPicPr>
        <p:blipFill rotWithShape="1">
          <a:blip r:embed="rId3">
            <a:alphaModFix/>
          </a:blip>
          <a:srcRect b="0" l="0" r="0" t="0"/>
          <a:stretch/>
        </p:blipFill>
        <p:spPr>
          <a:xfrm>
            <a:off x="872600" y="2904991"/>
            <a:ext cx="703952" cy="96149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White-A]" showMasterSp="0">
  <p:cSld name="Section Divider [White-A]">
    <p:bg>
      <p:bgPr>
        <a:solidFill>
          <a:schemeClr val="lt1"/>
        </a:solidFill>
      </p:bgPr>
    </p:bg>
    <p:spTree>
      <p:nvGrpSpPr>
        <p:cNvPr id="89" name="Shape 89"/>
        <p:cNvGrpSpPr/>
        <p:nvPr/>
      </p:nvGrpSpPr>
      <p:grpSpPr>
        <a:xfrm>
          <a:off x="0" y="0"/>
          <a:ext cx="0" cy="0"/>
          <a:chOff x="0" y="0"/>
          <a:chExt cx="0" cy="0"/>
        </a:xfrm>
      </p:grpSpPr>
      <p:pic>
        <p:nvPicPr>
          <p:cNvPr descr="A close up of a logo&#10;&#10;Description automatically generated" id="90" name="Google Shape;90;p25"/>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91" name="Google Shape;91;p25"/>
          <p:cNvSpPr txBox="1"/>
          <p:nvPr>
            <p:ph type="title"/>
          </p:nvPr>
        </p:nvSpPr>
        <p:spPr>
          <a:xfrm>
            <a:off x="310897" y="312663"/>
            <a:ext cx="9211365" cy="646189"/>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rgbClr val="FA0F00"/>
              </a:buClr>
              <a:buSzPts val="2799"/>
              <a:buFont typeface="Arial"/>
              <a:buNone/>
              <a:defRPr b="0" i="0" sz="2799">
                <a:solidFill>
                  <a:srgbClr val="FA0F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5"/>
          <p:cNvSpPr txBox="1"/>
          <p:nvPr>
            <p:ph idx="1" type="body"/>
          </p:nvPr>
        </p:nvSpPr>
        <p:spPr>
          <a:xfrm>
            <a:off x="291060" y="1394086"/>
            <a:ext cx="9231201" cy="4636008"/>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dk1"/>
              </a:buClr>
              <a:buSzPts val="1539"/>
              <a:buFont typeface="Arial"/>
              <a:buChar char="•"/>
              <a:defRPr>
                <a:solidFill>
                  <a:schemeClr val="dk1"/>
                </a:solidFill>
              </a:defRPr>
            </a:lvl1pPr>
            <a:lvl2pPr indent="-317455" lvl="1" marL="914400" algn="l">
              <a:lnSpc>
                <a:spcPct val="100000"/>
              </a:lnSpc>
              <a:spcBef>
                <a:spcPts val="1799"/>
              </a:spcBef>
              <a:spcAft>
                <a:spcPts val="0"/>
              </a:spcAft>
              <a:buClr>
                <a:schemeClr val="dk1"/>
              </a:buClr>
              <a:buSzPts val="1399"/>
              <a:buFont typeface="Arial"/>
              <a:buChar char="•"/>
              <a:defRPr>
                <a:solidFill>
                  <a:schemeClr val="dk1"/>
                </a:solidFill>
              </a:defRPr>
            </a:lvl2pPr>
            <a:lvl3pPr indent="-308565" lvl="2" marL="1371600" algn="l">
              <a:lnSpc>
                <a:spcPct val="100000"/>
              </a:lnSpc>
              <a:spcBef>
                <a:spcPts val="1799"/>
              </a:spcBef>
              <a:spcAft>
                <a:spcPts val="0"/>
              </a:spcAft>
              <a:buClr>
                <a:schemeClr val="dk1"/>
              </a:buClr>
              <a:buSzPts val="1259"/>
              <a:buFont typeface="Arial"/>
              <a:buChar char="•"/>
              <a:defRPr>
                <a:solidFill>
                  <a:schemeClr val="dk1"/>
                </a:solidFill>
              </a:defRPr>
            </a:lvl3pPr>
            <a:lvl4pPr indent="-299719" lvl="3" marL="1828800" algn="l">
              <a:lnSpc>
                <a:spcPct val="100000"/>
              </a:lnSpc>
              <a:spcBef>
                <a:spcPts val="1799"/>
              </a:spcBef>
              <a:spcAft>
                <a:spcPts val="0"/>
              </a:spcAft>
              <a:buClr>
                <a:schemeClr val="dk1"/>
              </a:buClr>
              <a:buSzPts val="1120"/>
              <a:buFont typeface="Arial"/>
              <a:buChar char="•"/>
              <a:defRPr>
                <a:solidFill>
                  <a:schemeClr val="dk1"/>
                </a:solidFill>
              </a:defRPr>
            </a:lvl4pPr>
            <a:lvl5pPr indent="-290829" lvl="4" marL="2286000" algn="l">
              <a:lnSpc>
                <a:spcPct val="100000"/>
              </a:lnSpc>
              <a:spcBef>
                <a:spcPts val="1799"/>
              </a:spcBef>
              <a:spcAft>
                <a:spcPts val="0"/>
              </a:spcAft>
              <a:buClr>
                <a:schemeClr val="dk1"/>
              </a:buClr>
              <a:buSzPts val="980"/>
              <a:buFont typeface="Arial"/>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93" name="Google Shape;93;p25"/>
          <p:cNvPicPr preferRelativeResize="0"/>
          <p:nvPr/>
        </p:nvPicPr>
        <p:blipFill rotWithShape="1">
          <a:blip r:embed="rId3">
            <a:alphaModFix/>
          </a:blip>
          <a:srcRect b="0" l="0" r="0" t="0"/>
          <a:stretch/>
        </p:blipFill>
        <p:spPr>
          <a:xfrm>
            <a:off x="378923" y="6578697"/>
            <a:ext cx="566078" cy="14713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Divider [White-B]" showMasterSp="0">
  <p:cSld name="1_Section Divider [White-B]">
    <p:bg>
      <p:bgPr>
        <a:solidFill>
          <a:schemeClr val="lt1"/>
        </a:solidFill>
      </p:bgPr>
    </p:bg>
    <p:spTree>
      <p:nvGrpSpPr>
        <p:cNvPr id="94" name="Shape 94"/>
        <p:cNvGrpSpPr/>
        <p:nvPr/>
      </p:nvGrpSpPr>
      <p:grpSpPr>
        <a:xfrm>
          <a:off x="0" y="0"/>
          <a:ext cx="0" cy="0"/>
          <a:chOff x="0" y="0"/>
          <a:chExt cx="0" cy="0"/>
        </a:xfrm>
      </p:grpSpPr>
      <p:pic>
        <p:nvPicPr>
          <p:cNvPr descr="A close up of a logo&#10;&#10;Description automatically generated" id="95" name="Google Shape;95;p26"/>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96" name="Google Shape;96;p26"/>
          <p:cNvSpPr txBox="1"/>
          <p:nvPr>
            <p:ph type="title"/>
          </p:nvPr>
        </p:nvSpPr>
        <p:spPr>
          <a:xfrm>
            <a:off x="310897" y="312663"/>
            <a:ext cx="9211365" cy="646189"/>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rgbClr val="FA0F00"/>
              </a:buClr>
              <a:buSzPts val="2799"/>
              <a:buFont typeface="Arial"/>
              <a:buNone/>
              <a:defRPr b="0" i="0" sz="2799">
                <a:solidFill>
                  <a:srgbClr val="FA0F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6"/>
          <p:cNvSpPr txBox="1"/>
          <p:nvPr>
            <p:ph idx="1" type="body"/>
          </p:nvPr>
        </p:nvSpPr>
        <p:spPr>
          <a:xfrm>
            <a:off x="291060" y="1394086"/>
            <a:ext cx="9231201" cy="4636008"/>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dk1"/>
              </a:buClr>
              <a:buSzPts val="1539"/>
              <a:buFont typeface="Arial"/>
              <a:buChar char="•"/>
              <a:defRPr>
                <a:solidFill>
                  <a:schemeClr val="dk1"/>
                </a:solidFill>
              </a:defRPr>
            </a:lvl1pPr>
            <a:lvl2pPr indent="-317455" lvl="1" marL="914400" algn="l">
              <a:lnSpc>
                <a:spcPct val="100000"/>
              </a:lnSpc>
              <a:spcBef>
                <a:spcPts val="1799"/>
              </a:spcBef>
              <a:spcAft>
                <a:spcPts val="0"/>
              </a:spcAft>
              <a:buClr>
                <a:schemeClr val="dk1"/>
              </a:buClr>
              <a:buSzPts val="1399"/>
              <a:buFont typeface="Arial"/>
              <a:buChar char="•"/>
              <a:defRPr>
                <a:solidFill>
                  <a:schemeClr val="dk1"/>
                </a:solidFill>
              </a:defRPr>
            </a:lvl2pPr>
            <a:lvl3pPr indent="-308565" lvl="2" marL="1371600" algn="l">
              <a:lnSpc>
                <a:spcPct val="100000"/>
              </a:lnSpc>
              <a:spcBef>
                <a:spcPts val="1799"/>
              </a:spcBef>
              <a:spcAft>
                <a:spcPts val="0"/>
              </a:spcAft>
              <a:buClr>
                <a:schemeClr val="dk1"/>
              </a:buClr>
              <a:buSzPts val="1259"/>
              <a:buFont typeface="Arial"/>
              <a:buChar char="•"/>
              <a:defRPr>
                <a:solidFill>
                  <a:schemeClr val="dk1"/>
                </a:solidFill>
              </a:defRPr>
            </a:lvl3pPr>
            <a:lvl4pPr indent="-299719" lvl="3" marL="1828800" algn="l">
              <a:lnSpc>
                <a:spcPct val="100000"/>
              </a:lnSpc>
              <a:spcBef>
                <a:spcPts val="1799"/>
              </a:spcBef>
              <a:spcAft>
                <a:spcPts val="0"/>
              </a:spcAft>
              <a:buClr>
                <a:schemeClr val="dk1"/>
              </a:buClr>
              <a:buSzPts val="1120"/>
              <a:buFont typeface="Arial"/>
              <a:buChar char="•"/>
              <a:defRPr>
                <a:solidFill>
                  <a:schemeClr val="dk1"/>
                </a:solidFill>
              </a:defRPr>
            </a:lvl4pPr>
            <a:lvl5pPr indent="-290829" lvl="4" marL="2286000" algn="l">
              <a:lnSpc>
                <a:spcPct val="100000"/>
              </a:lnSpc>
              <a:spcBef>
                <a:spcPts val="1799"/>
              </a:spcBef>
              <a:spcAft>
                <a:spcPts val="0"/>
              </a:spcAft>
              <a:buClr>
                <a:schemeClr val="dk1"/>
              </a:buClr>
              <a:buSzPts val="980"/>
              <a:buFont typeface="Arial"/>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98" name="Google Shape;98;p26"/>
          <p:cNvPicPr preferRelativeResize="0"/>
          <p:nvPr/>
        </p:nvPicPr>
        <p:blipFill rotWithShape="1">
          <a:blip r:embed="rId3">
            <a:alphaModFix/>
          </a:blip>
          <a:srcRect b="0" l="0" r="0" t="0"/>
          <a:stretch/>
        </p:blipFill>
        <p:spPr>
          <a:xfrm>
            <a:off x="378923" y="6578697"/>
            <a:ext cx="566078" cy="14713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Divider [Dark-B]" showMasterSp="0">
  <p:cSld name="1_Section Divider [Dark-B]">
    <p:bg>
      <p:bgPr>
        <a:solidFill>
          <a:schemeClr val="lt1"/>
        </a:solidFill>
      </p:bgPr>
    </p:bg>
    <p:spTree>
      <p:nvGrpSpPr>
        <p:cNvPr id="99" name="Shape 99"/>
        <p:cNvGrpSpPr/>
        <p:nvPr/>
      </p:nvGrpSpPr>
      <p:grpSpPr>
        <a:xfrm>
          <a:off x="0" y="0"/>
          <a:ext cx="0" cy="0"/>
          <a:chOff x="0" y="0"/>
          <a:chExt cx="0" cy="0"/>
        </a:xfrm>
      </p:grpSpPr>
      <p:pic>
        <p:nvPicPr>
          <p:cNvPr descr="A close up of a logo&#10;&#10;Description automatically generated" id="100" name="Google Shape;100;p27"/>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101" name="Google Shape;101;p27"/>
          <p:cNvSpPr txBox="1"/>
          <p:nvPr>
            <p:ph type="title"/>
          </p:nvPr>
        </p:nvSpPr>
        <p:spPr>
          <a:xfrm>
            <a:off x="310897" y="312663"/>
            <a:ext cx="9211365" cy="646189"/>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chemeClr val="lt1"/>
              </a:buClr>
              <a:buSzPts val="2799"/>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7"/>
          <p:cNvSpPr txBox="1"/>
          <p:nvPr>
            <p:ph idx="1" type="body"/>
          </p:nvPr>
        </p:nvSpPr>
        <p:spPr>
          <a:xfrm>
            <a:off x="291060" y="1394086"/>
            <a:ext cx="9231201" cy="4636008"/>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lt1"/>
              </a:buClr>
              <a:buSzPts val="1539"/>
              <a:buFont typeface="Arial"/>
              <a:buChar char="•"/>
              <a:defRPr>
                <a:solidFill>
                  <a:schemeClr val="lt1"/>
                </a:solidFill>
              </a:defRPr>
            </a:lvl1pPr>
            <a:lvl2pPr indent="-317455" lvl="1" marL="914400" algn="l">
              <a:lnSpc>
                <a:spcPct val="100000"/>
              </a:lnSpc>
              <a:spcBef>
                <a:spcPts val="1799"/>
              </a:spcBef>
              <a:spcAft>
                <a:spcPts val="0"/>
              </a:spcAft>
              <a:buClr>
                <a:schemeClr val="lt1"/>
              </a:buClr>
              <a:buSzPts val="1399"/>
              <a:buFont typeface="Arial"/>
              <a:buChar char="•"/>
              <a:defRPr>
                <a:solidFill>
                  <a:schemeClr val="lt1"/>
                </a:solidFill>
              </a:defRPr>
            </a:lvl2pPr>
            <a:lvl3pPr indent="-308565" lvl="2" marL="1371600" algn="l">
              <a:lnSpc>
                <a:spcPct val="100000"/>
              </a:lnSpc>
              <a:spcBef>
                <a:spcPts val="1799"/>
              </a:spcBef>
              <a:spcAft>
                <a:spcPts val="0"/>
              </a:spcAft>
              <a:buClr>
                <a:schemeClr val="lt1"/>
              </a:buClr>
              <a:buSzPts val="1259"/>
              <a:buFont typeface="Arial"/>
              <a:buChar char="•"/>
              <a:defRPr>
                <a:solidFill>
                  <a:schemeClr val="lt1"/>
                </a:solidFill>
              </a:defRPr>
            </a:lvl3pPr>
            <a:lvl4pPr indent="-299719" lvl="3" marL="1828800" algn="l">
              <a:lnSpc>
                <a:spcPct val="100000"/>
              </a:lnSpc>
              <a:spcBef>
                <a:spcPts val="1799"/>
              </a:spcBef>
              <a:spcAft>
                <a:spcPts val="0"/>
              </a:spcAft>
              <a:buClr>
                <a:schemeClr val="lt1"/>
              </a:buClr>
              <a:buSzPts val="1120"/>
              <a:buFont typeface="Arial"/>
              <a:buChar char="•"/>
              <a:defRPr>
                <a:solidFill>
                  <a:schemeClr val="lt1"/>
                </a:solidFill>
              </a:defRPr>
            </a:lvl4pPr>
            <a:lvl5pPr indent="-290829" lvl="4" marL="2286000" algn="l">
              <a:lnSpc>
                <a:spcPct val="100000"/>
              </a:lnSpc>
              <a:spcBef>
                <a:spcPts val="1799"/>
              </a:spcBef>
              <a:spcAft>
                <a:spcPts val="0"/>
              </a:spcAft>
              <a:buClr>
                <a:schemeClr val="lt1"/>
              </a:buClr>
              <a:buSzPts val="980"/>
              <a:buFont typeface="Arial"/>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3" name="Google Shape;103;p27"/>
          <p:cNvPicPr preferRelativeResize="0"/>
          <p:nvPr/>
        </p:nvPicPr>
        <p:blipFill rotWithShape="1">
          <a:blip r:embed="rId3">
            <a:alphaModFix/>
          </a:blip>
          <a:srcRect b="0" l="0" r="0" t="0"/>
          <a:stretch/>
        </p:blipFill>
        <p:spPr>
          <a:xfrm>
            <a:off x="379613" y="6578697"/>
            <a:ext cx="566079" cy="14713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04" name="Shape 104"/>
        <p:cNvGrpSpPr/>
        <p:nvPr/>
      </p:nvGrpSpPr>
      <p:grpSpPr>
        <a:xfrm>
          <a:off x="0" y="0"/>
          <a:ext cx="0" cy="0"/>
          <a:chOff x="0" y="0"/>
          <a:chExt cx="0" cy="0"/>
        </a:xfrm>
      </p:grpSpPr>
      <p:pic>
        <p:nvPicPr>
          <p:cNvPr descr="A picture containing drawing&#10;&#10;Description automatically generated" id="105" name="Google Shape;105;p28"/>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106" name="Google Shape;106;p28"/>
          <p:cNvSpPr txBox="1"/>
          <p:nvPr>
            <p:ph type="title"/>
          </p:nvPr>
        </p:nvSpPr>
        <p:spPr>
          <a:xfrm>
            <a:off x="310897" y="312663"/>
            <a:ext cx="9211365" cy="646189"/>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chemeClr val="lt1"/>
              </a:buClr>
              <a:buSzPts val="2799"/>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8"/>
          <p:cNvSpPr txBox="1"/>
          <p:nvPr>
            <p:ph idx="10" type="dt"/>
          </p:nvPr>
        </p:nvSpPr>
        <p:spPr>
          <a:xfrm>
            <a:off x="11559241" y="6921699"/>
            <a:ext cx="632759" cy="2676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8"/>
          <p:cNvSpPr txBox="1"/>
          <p:nvPr>
            <p:ph idx="1" type="body"/>
          </p:nvPr>
        </p:nvSpPr>
        <p:spPr>
          <a:xfrm>
            <a:off x="291060" y="1394086"/>
            <a:ext cx="9231201" cy="4636008"/>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lt1"/>
              </a:buClr>
              <a:buSzPts val="1539"/>
              <a:buFont typeface="Arial"/>
              <a:buChar char="•"/>
              <a:defRPr>
                <a:solidFill>
                  <a:schemeClr val="lt1"/>
                </a:solidFill>
              </a:defRPr>
            </a:lvl1pPr>
            <a:lvl2pPr indent="-317455" lvl="1" marL="914400" algn="l">
              <a:lnSpc>
                <a:spcPct val="100000"/>
              </a:lnSpc>
              <a:spcBef>
                <a:spcPts val="1799"/>
              </a:spcBef>
              <a:spcAft>
                <a:spcPts val="0"/>
              </a:spcAft>
              <a:buClr>
                <a:schemeClr val="lt1"/>
              </a:buClr>
              <a:buSzPts val="1399"/>
              <a:buFont typeface="Arial"/>
              <a:buChar char="•"/>
              <a:defRPr>
                <a:solidFill>
                  <a:schemeClr val="lt1"/>
                </a:solidFill>
              </a:defRPr>
            </a:lvl2pPr>
            <a:lvl3pPr indent="-308565" lvl="2" marL="1371600" algn="l">
              <a:lnSpc>
                <a:spcPct val="100000"/>
              </a:lnSpc>
              <a:spcBef>
                <a:spcPts val="1799"/>
              </a:spcBef>
              <a:spcAft>
                <a:spcPts val="0"/>
              </a:spcAft>
              <a:buClr>
                <a:schemeClr val="lt1"/>
              </a:buClr>
              <a:buSzPts val="1259"/>
              <a:buFont typeface="Arial"/>
              <a:buChar char="•"/>
              <a:defRPr>
                <a:solidFill>
                  <a:schemeClr val="lt1"/>
                </a:solidFill>
              </a:defRPr>
            </a:lvl3pPr>
            <a:lvl4pPr indent="-299719" lvl="3" marL="1828800" algn="l">
              <a:lnSpc>
                <a:spcPct val="100000"/>
              </a:lnSpc>
              <a:spcBef>
                <a:spcPts val="1799"/>
              </a:spcBef>
              <a:spcAft>
                <a:spcPts val="0"/>
              </a:spcAft>
              <a:buClr>
                <a:schemeClr val="lt1"/>
              </a:buClr>
              <a:buSzPts val="1120"/>
              <a:buFont typeface="Arial"/>
              <a:buChar char="•"/>
              <a:defRPr>
                <a:solidFill>
                  <a:schemeClr val="lt1"/>
                </a:solidFill>
              </a:defRPr>
            </a:lvl4pPr>
            <a:lvl5pPr indent="-290829" lvl="4" marL="2286000" algn="l">
              <a:lnSpc>
                <a:spcPct val="100000"/>
              </a:lnSpc>
              <a:spcBef>
                <a:spcPts val="1799"/>
              </a:spcBef>
              <a:spcAft>
                <a:spcPts val="0"/>
              </a:spcAft>
              <a:buClr>
                <a:schemeClr val="lt1"/>
              </a:buClr>
              <a:buSzPts val="980"/>
              <a:buFont typeface="Arial"/>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9" name="Google Shape;109;p28"/>
          <p:cNvPicPr preferRelativeResize="0"/>
          <p:nvPr/>
        </p:nvPicPr>
        <p:blipFill rotWithShape="1">
          <a:blip r:embed="rId3">
            <a:alphaModFix/>
          </a:blip>
          <a:srcRect b="0" l="0" r="0" t="0"/>
          <a:stretch/>
        </p:blipFill>
        <p:spPr>
          <a:xfrm>
            <a:off x="379613" y="6578697"/>
            <a:ext cx="566079" cy="14713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White-A]" showMasterSp="0">
  <p:cSld name="Section Divider [White-A]">
    <p:bg>
      <p:bgPr>
        <a:solidFill>
          <a:schemeClr val="lt1"/>
        </a:solidFill>
      </p:bgPr>
    </p:bg>
    <p:spTree>
      <p:nvGrpSpPr>
        <p:cNvPr id="21" name="Shape 21"/>
        <p:cNvGrpSpPr/>
        <p:nvPr/>
      </p:nvGrpSpPr>
      <p:grpSpPr>
        <a:xfrm>
          <a:off x="0" y="0"/>
          <a:ext cx="0" cy="0"/>
          <a:chOff x="0" y="0"/>
          <a:chExt cx="0" cy="0"/>
        </a:xfrm>
      </p:grpSpPr>
      <p:pic>
        <p:nvPicPr>
          <p:cNvPr descr="A close up of a logo&#10;&#10;Description automatically generated" id="22" name="Google Shape;22;p10"/>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23" name="Google Shape;23;p10"/>
          <p:cNvSpPr txBox="1"/>
          <p:nvPr>
            <p:ph idx="1" type="body"/>
          </p:nvPr>
        </p:nvSpPr>
        <p:spPr>
          <a:xfrm>
            <a:off x="794789" y="2796820"/>
            <a:ext cx="5909954" cy="1394267"/>
          </a:xfrm>
          <a:prstGeom prst="rect">
            <a:avLst/>
          </a:prstGeom>
          <a:noFill/>
          <a:ln>
            <a:noFill/>
          </a:ln>
        </p:spPr>
        <p:txBody>
          <a:bodyPr anchorCtr="0" anchor="t" bIns="45700" lIns="45700" spcFirstLastPara="1" rIns="45700" wrap="square" tIns="45700">
            <a:noAutofit/>
          </a:bodyPr>
          <a:lstStyle>
            <a:lvl1pPr indent="-228600" lvl="0" marL="457200" algn="l">
              <a:lnSpc>
                <a:spcPct val="75000"/>
              </a:lnSpc>
              <a:spcBef>
                <a:spcPts val="1799"/>
              </a:spcBef>
              <a:spcAft>
                <a:spcPts val="0"/>
              </a:spcAft>
              <a:buClr>
                <a:schemeClr val="accent6"/>
              </a:buClr>
              <a:buSzPts val="2519"/>
              <a:buNone/>
              <a:defRPr b="1" i="0" sz="3599">
                <a:solidFill>
                  <a:schemeClr val="accent6"/>
                </a:solidFill>
                <a:latin typeface="Arial"/>
                <a:ea typeface="Arial"/>
                <a:cs typeface="Arial"/>
                <a:sym typeface="Arial"/>
              </a:defRPr>
            </a:lvl1pPr>
            <a:lvl2pPr indent="-308610" lvl="1" marL="914400" algn="l">
              <a:lnSpc>
                <a:spcPct val="100000"/>
              </a:lnSpc>
              <a:spcBef>
                <a:spcPts val="1799"/>
              </a:spcBef>
              <a:spcAft>
                <a:spcPts val="0"/>
              </a:spcAft>
              <a:buClr>
                <a:schemeClr val="dk1"/>
              </a:buClr>
              <a:buSzPts val="1260"/>
              <a:buChar char="•"/>
              <a:defRPr/>
            </a:lvl2pPr>
            <a:lvl3pPr indent="-308610" lvl="2" marL="1371600" algn="l">
              <a:lnSpc>
                <a:spcPct val="100000"/>
              </a:lnSpc>
              <a:spcBef>
                <a:spcPts val="1799"/>
              </a:spcBef>
              <a:spcAft>
                <a:spcPts val="0"/>
              </a:spcAft>
              <a:buClr>
                <a:schemeClr val="dk1"/>
              </a:buClr>
              <a:buSzPts val="1260"/>
              <a:buChar char="•"/>
              <a:defRPr/>
            </a:lvl3pPr>
            <a:lvl4pPr indent="-308610" lvl="3" marL="1828800" algn="l">
              <a:lnSpc>
                <a:spcPct val="100000"/>
              </a:lnSpc>
              <a:spcBef>
                <a:spcPts val="1799"/>
              </a:spcBef>
              <a:spcAft>
                <a:spcPts val="0"/>
              </a:spcAft>
              <a:buClr>
                <a:schemeClr val="dk1"/>
              </a:buClr>
              <a:buSzPts val="1260"/>
              <a:buChar char="•"/>
              <a:defRPr/>
            </a:lvl4pPr>
            <a:lvl5pPr indent="-308610" lvl="4" marL="2286000" algn="l">
              <a:lnSpc>
                <a:spcPct val="100000"/>
              </a:lnSpc>
              <a:spcBef>
                <a:spcPts val="1799"/>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110" name="Shape 110"/>
        <p:cNvGrpSpPr/>
        <p:nvPr/>
      </p:nvGrpSpPr>
      <p:grpSpPr>
        <a:xfrm>
          <a:off x="0" y="0"/>
          <a:ext cx="0" cy="0"/>
          <a:chOff x="0" y="0"/>
          <a:chExt cx="0" cy="0"/>
        </a:xfrm>
      </p:grpSpPr>
      <p:sp>
        <p:nvSpPr>
          <p:cNvPr id="111" name="Google Shape;111;p29"/>
          <p:cNvSpPr txBox="1"/>
          <p:nvPr>
            <p:ph type="title"/>
          </p:nvPr>
        </p:nvSpPr>
        <p:spPr>
          <a:xfrm>
            <a:off x="310897" y="312663"/>
            <a:ext cx="11494008" cy="646189"/>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rgbClr val="FA0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9"/>
          <p:cNvSpPr txBox="1"/>
          <p:nvPr>
            <p:ph idx="10" type="dt"/>
          </p:nvPr>
        </p:nvSpPr>
        <p:spPr>
          <a:xfrm>
            <a:off x="11559241" y="6921699"/>
            <a:ext cx="632759" cy="2676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 type="body"/>
          </p:nvPr>
        </p:nvSpPr>
        <p:spPr>
          <a:xfrm>
            <a:off x="291060" y="1394086"/>
            <a:ext cx="11521440" cy="4636008"/>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dk1"/>
              </a:buClr>
              <a:buSzPts val="1539"/>
              <a:buFont typeface="Arial"/>
              <a:buChar char="•"/>
              <a:defRPr/>
            </a:lvl1pPr>
            <a:lvl2pPr indent="-317455" lvl="1" marL="914400" algn="l">
              <a:lnSpc>
                <a:spcPct val="100000"/>
              </a:lnSpc>
              <a:spcBef>
                <a:spcPts val="1799"/>
              </a:spcBef>
              <a:spcAft>
                <a:spcPts val="0"/>
              </a:spcAft>
              <a:buClr>
                <a:schemeClr val="dk1"/>
              </a:buClr>
              <a:buSzPts val="1399"/>
              <a:buFont typeface="Arial"/>
              <a:buChar char="•"/>
              <a:defRPr/>
            </a:lvl2pPr>
            <a:lvl3pPr indent="-308565" lvl="2" marL="1371600" algn="l">
              <a:lnSpc>
                <a:spcPct val="100000"/>
              </a:lnSpc>
              <a:spcBef>
                <a:spcPts val="1799"/>
              </a:spcBef>
              <a:spcAft>
                <a:spcPts val="0"/>
              </a:spcAft>
              <a:buClr>
                <a:schemeClr val="dk1"/>
              </a:buClr>
              <a:buSzPts val="1259"/>
              <a:buFont typeface="Arial"/>
              <a:buChar char="•"/>
              <a:defRPr/>
            </a:lvl3pPr>
            <a:lvl4pPr indent="-299719" lvl="3" marL="1828800" algn="l">
              <a:lnSpc>
                <a:spcPct val="100000"/>
              </a:lnSpc>
              <a:spcBef>
                <a:spcPts val="1799"/>
              </a:spcBef>
              <a:spcAft>
                <a:spcPts val="0"/>
              </a:spcAft>
              <a:buClr>
                <a:schemeClr val="dk1"/>
              </a:buClr>
              <a:buSzPts val="1120"/>
              <a:buFont typeface="Arial"/>
              <a:buChar char="•"/>
              <a:defRPr/>
            </a:lvl4pPr>
            <a:lvl5pPr indent="-290829" lvl="4" marL="2286000" algn="l">
              <a:lnSpc>
                <a:spcPct val="100000"/>
              </a:lnSpc>
              <a:spcBef>
                <a:spcPts val="1799"/>
              </a:spcBef>
              <a:spcAft>
                <a:spcPts val="0"/>
              </a:spcAft>
              <a:buClr>
                <a:schemeClr val="dk1"/>
              </a:buClr>
              <a:buSzPts val="98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Dark]">
  <p:cSld name="Content Slide [Dark]">
    <p:bg>
      <p:bgPr>
        <a:solidFill>
          <a:schemeClr val="dk2"/>
        </a:solidFill>
      </p:bgPr>
    </p:bg>
    <p:spTree>
      <p:nvGrpSpPr>
        <p:cNvPr id="114" name="Shape 114"/>
        <p:cNvGrpSpPr/>
        <p:nvPr/>
      </p:nvGrpSpPr>
      <p:grpSpPr>
        <a:xfrm>
          <a:off x="0" y="0"/>
          <a:ext cx="0" cy="0"/>
          <a:chOff x="0" y="0"/>
          <a:chExt cx="0" cy="0"/>
        </a:xfrm>
      </p:grpSpPr>
      <p:sp>
        <p:nvSpPr>
          <p:cNvPr id="115" name="Google Shape;115;p30"/>
          <p:cNvSpPr/>
          <p:nvPr/>
        </p:nvSpPr>
        <p:spPr>
          <a:xfrm>
            <a:off x="1" y="0"/>
            <a:ext cx="12192000" cy="6858000"/>
          </a:xfrm>
          <a:prstGeom prst="rect">
            <a:avLst/>
          </a:prstGeom>
          <a:solidFill>
            <a:srgbClr val="2C2C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116" name="Google Shape;116;p30"/>
          <p:cNvSpPr/>
          <p:nvPr/>
        </p:nvSpPr>
        <p:spPr>
          <a:xfrm>
            <a:off x="1" y="6446520"/>
            <a:ext cx="12192000" cy="41148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pic>
        <p:nvPicPr>
          <p:cNvPr id="117" name="Google Shape;117;p30"/>
          <p:cNvPicPr preferRelativeResize="0"/>
          <p:nvPr/>
        </p:nvPicPr>
        <p:blipFill rotWithShape="1">
          <a:blip r:embed="rId2">
            <a:alphaModFix/>
          </a:blip>
          <a:srcRect b="0" l="0" r="0" t="0"/>
          <a:stretch/>
        </p:blipFill>
        <p:spPr>
          <a:xfrm>
            <a:off x="379613" y="6578697"/>
            <a:ext cx="566079" cy="147131"/>
          </a:xfrm>
          <a:prstGeom prst="rect">
            <a:avLst/>
          </a:prstGeom>
          <a:noFill/>
          <a:ln>
            <a:noFill/>
          </a:ln>
        </p:spPr>
      </p:pic>
      <p:sp>
        <p:nvSpPr>
          <p:cNvPr id="118" name="Google Shape;118;p30"/>
          <p:cNvSpPr txBox="1"/>
          <p:nvPr>
            <p:ph type="title"/>
          </p:nvPr>
        </p:nvSpPr>
        <p:spPr>
          <a:xfrm>
            <a:off x="291060" y="312661"/>
            <a:ext cx="11498704" cy="646710"/>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chemeClr val="lt1"/>
              </a:buClr>
              <a:buSzPts val="2799"/>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0"/>
          <p:cNvSpPr txBox="1"/>
          <p:nvPr>
            <p:ph idx="10" type="dt"/>
          </p:nvPr>
        </p:nvSpPr>
        <p:spPr>
          <a:xfrm>
            <a:off x="11559241" y="6921698"/>
            <a:ext cx="632759" cy="2676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 type="body"/>
          </p:nvPr>
        </p:nvSpPr>
        <p:spPr>
          <a:xfrm>
            <a:off x="291060" y="1394086"/>
            <a:ext cx="11498704" cy="4646950"/>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lt1"/>
              </a:buClr>
              <a:buSzPts val="1539"/>
              <a:buFont typeface="Arial"/>
              <a:buChar char="•"/>
              <a:defRPr>
                <a:solidFill>
                  <a:schemeClr val="lt1"/>
                </a:solidFill>
              </a:defRPr>
            </a:lvl1pPr>
            <a:lvl2pPr indent="-317455" lvl="1" marL="914400" algn="l">
              <a:lnSpc>
                <a:spcPct val="100000"/>
              </a:lnSpc>
              <a:spcBef>
                <a:spcPts val="1799"/>
              </a:spcBef>
              <a:spcAft>
                <a:spcPts val="0"/>
              </a:spcAft>
              <a:buClr>
                <a:schemeClr val="lt1"/>
              </a:buClr>
              <a:buSzPts val="1399"/>
              <a:buFont typeface="Arial"/>
              <a:buChar char="•"/>
              <a:defRPr>
                <a:solidFill>
                  <a:schemeClr val="lt1"/>
                </a:solidFill>
              </a:defRPr>
            </a:lvl2pPr>
            <a:lvl3pPr indent="-308565" lvl="2" marL="1371600" algn="l">
              <a:lnSpc>
                <a:spcPct val="100000"/>
              </a:lnSpc>
              <a:spcBef>
                <a:spcPts val="1799"/>
              </a:spcBef>
              <a:spcAft>
                <a:spcPts val="0"/>
              </a:spcAft>
              <a:buClr>
                <a:schemeClr val="lt1"/>
              </a:buClr>
              <a:buSzPts val="1259"/>
              <a:buFont typeface="Arial"/>
              <a:buChar char="•"/>
              <a:defRPr>
                <a:solidFill>
                  <a:schemeClr val="lt1"/>
                </a:solidFill>
              </a:defRPr>
            </a:lvl3pPr>
            <a:lvl4pPr indent="-299719" lvl="3" marL="1828800" algn="l">
              <a:lnSpc>
                <a:spcPct val="100000"/>
              </a:lnSpc>
              <a:spcBef>
                <a:spcPts val="1799"/>
              </a:spcBef>
              <a:spcAft>
                <a:spcPts val="0"/>
              </a:spcAft>
              <a:buClr>
                <a:schemeClr val="lt1"/>
              </a:buClr>
              <a:buSzPts val="1120"/>
              <a:buFont typeface="Arial"/>
              <a:buChar char="•"/>
              <a:defRPr>
                <a:solidFill>
                  <a:schemeClr val="lt1"/>
                </a:solidFill>
              </a:defRPr>
            </a:lvl4pPr>
            <a:lvl5pPr indent="-290829" lvl="4" marL="2286000" algn="l">
              <a:lnSpc>
                <a:spcPct val="100000"/>
              </a:lnSpc>
              <a:spcBef>
                <a:spcPts val="1799"/>
              </a:spcBef>
              <a:spcAft>
                <a:spcPts val="0"/>
              </a:spcAft>
              <a:buClr>
                <a:schemeClr val="lt1"/>
              </a:buClr>
              <a:buSzPts val="980"/>
              <a:buFont typeface="Arial"/>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0"/>
          <p:cNvSpPr txBox="1"/>
          <p:nvPr/>
        </p:nvSpPr>
        <p:spPr>
          <a:xfrm>
            <a:off x="9302848" y="6560363"/>
            <a:ext cx="2599605" cy="27432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6E6E6E"/>
              </a:buClr>
              <a:buSzPts val="800"/>
              <a:buFont typeface="Arial"/>
              <a:buNone/>
            </a:pPr>
            <a:r>
              <a:rPr lang="en-US" sz="800">
                <a:solidFill>
                  <a:srgbClr val="6E6E6E"/>
                </a:solidFill>
                <a:latin typeface="Arial"/>
                <a:ea typeface="Arial"/>
                <a:cs typeface="Arial"/>
                <a:sym typeface="Arial"/>
              </a:rPr>
              <a:t>©2021 Adobe. All Rights Reserved. Adobe Confidential.</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Divider [EC]" showMasterSp="0">
  <p:cSld name="3_Section Divider [EC]">
    <p:bg>
      <p:bgPr>
        <a:solidFill>
          <a:srgbClr val="FA0F00"/>
        </a:solidFill>
      </p:bgPr>
    </p:bg>
    <p:spTree>
      <p:nvGrpSpPr>
        <p:cNvPr id="122" name="Shape 122"/>
        <p:cNvGrpSpPr/>
        <p:nvPr/>
      </p:nvGrpSpPr>
      <p:grpSpPr>
        <a:xfrm>
          <a:off x="0" y="0"/>
          <a:ext cx="0" cy="0"/>
          <a:chOff x="0" y="0"/>
          <a:chExt cx="0" cy="0"/>
        </a:xfrm>
      </p:grpSpPr>
      <p:pic>
        <p:nvPicPr>
          <p:cNvPr id="123" name="Google Shape;123;p31"/>
          <p:cNvPicPr preferRelativeResize="0"/>
          <p:nvPr/>
        </p:nvPicPr>
        <p:blipFill rotWithShape="1">
          <a:blip r:embed="rId2">
            <a:alphaModFix/>
          </a:blip>
          <a:srcRect b="0" l="0" r="0" t="0"/>
          <a:stretch/>
        </p:blipFill>
        <p:spPr>
          <a:xfrm>
            <a:off x="379613" y="6578697"/>
            <a:ext cx="566079" cy="147131"/>
          </a:xfrm>
          <a:prstGeom prst="rect">
            <a:avLst/>
          </a:prstGeom>
          <a:noFill/>
          <a:ln>
            <a:noFill/>
          </a:ln>
        </p:spPr>
      </p:pic>
      <p:sp>
        <p:nvSpPr>
          <p:cNvPr id="124" name="Google Shape;124;p31"/>
          <p:cNvSpPr txBox="1"/>
          <p:nvPr>
            <p:ph type="title"/>
          </p:nvPr>
        </p:nvSpPr>
        <p:spPr>
          <a:xfrm>
            <a:off x="291060" y="312661"/>
            <a:ext cx="11498704" cy="646710"/>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chemeClr val="lt1"/>
              </a:buClr>
              <a:buSzPts val="2799"/>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31"/>
          <p:cNvSpPr txBox="1"/>
          <p:nvPr>
            <p:ph idx="10" type="dt"/>
          </p:nvPr>
        </p:nvSpPr>
        <p:spPr>
          <a:xfrm>
            <a:off x="11559241" y="6921698"/>
            <a:ext cx="632759" cy="2676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1"/>
          <p:cNvSpPr txBox="1"/>
          <p:nvPr>
            <p:ph idx="1" type="body"/>
          </p:nvPr>
        </p:nvSpPr>
        <p:spPr>
          <a:xfrm>
            <a:off x="291060" y="1394086"/>
            <a:ext cx="11498704" cy="4646950"/>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lt1"/>
              </a:buClr>
              <a:buSzPts val="1539"/>
              <a:buFont typeface="Arial"/>
              <a:buChar char="•"/>
              <a:defRPr>
                <a:solidFill>
                  <a:schemeClr val="lt1"/>
                </a:solidFill>
              </a:defRPr>
            </a:lvl1pPr>
            <a:lvl2pPr indent="-317455" lvl="1" marL="914400" algn="l">
              <a:lnSpc>
                <a:spcPct val="100000"/>
              </a:lnSpc>
              <a:spcBef>
                <a:spcPts val="1799"/>
              </a:spcBef>
              <a:spcAft>
                <a:spcPts val="0"/>
              </a:spcAft>
              <a:buClr>
                <a:schemeClr val="lt1"/>
              </a:buClr>
              <a:buSzPts val="1399"/>
              <a:buFont typeface="Arial"/>
              <a:buChar char="•"/>
              <a:defRPr>
                <a:solidFill>
                  <a:schemeClr val="lt1"/>
                </a:solidFill>
              </a:defRPr>
            </a:lvl2pPr>
            <a:lvl3pPr indent="-308565" lvl="2" marL="1371600" algn="l">
              <a:lnSpc>
                <a:spcPct val="100000"/>
              </a:lnSpc>
              <a:spcBef>
                <a:spcPts val="1799"/>
              </a:spcBef>
              <a:spcAft>
                <a:spcPts val="0"/>
              </a:spcAft>
              <a:buClr>
                <a:schemeClr val="lt1"/>
              </a:buClr>
              <a:buSzPts val="1259"/>
              <a:buFont typeface="Arial"/>
              <a:buChar char="•"/>
              <a:defRPr>
                <a:solidFill>
                  <a:schemeClr val="lt1"/>
                </a:solidFill>
              </a:defRPr>
            </a:lvl3pPr>
            <a:lvl4pPr indent="-299719" lvl="3" marL="1828800" algn="l">
              <a:lnSpc>
                <a:spcPct val="100000"/>
              </a:lnSpc>
              <a:spcBef>
                <a:spcPts val="1799"/>
              </a:spcBef>
              <a:spcAft>
                <a:spcPts val="0"/>
              </a:spcAft>
              <a:buClr>
                <a:schemeClr val="lt1"/>
              </a:buClr>
              <a:buSzPts val="1120"/>
              <a:buFont typeface="Arial"/>
              <a:buChar char="•"/>
              <a:defRPr>
                <a:solidFill>
                  <a:schemeClr val="lt1"/>
                </a:solidFill>
              </a:defRPr>
            </a:lvl4pPr>
            <a:lvl5pPr indent="-290829" lvl="4" marL="2286000" algn="l">
              <a:lnSpc>
                <a:spcPct val="100000"/>
              </a:lnSpc>
              <a:spcBef>
                <a:spcPts val="1799"/>
              </a:spcBef>
              <a:spcAft>
                <a:spcPts val="0"/>
              </a:spcAft>
              <a:buClr>
                <a:schemeClr val="lt1"/>
              </a:buClr>
              <a:buSzPts val="980"/>
              <a:buFont typeface="Arial"/>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31"/>
          <p:cNvSpPr txBox="1"/>
          <p:nvPr/>
        </p:nvSpPr>
        <p:spPr>
          <a:xfrm>
            <a:off x="9302848" y="6560363"/>
            <a:ext cx="2599605" cy="27432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
              <a:buFont typeface="Arial"/>
              <a:buNone/>
            </a:pPr>
            <a:r>
              <a:rPr lang="en-US" sz="800">
                <a:solidFill>
                  <a:schemeClr val="lt1"/>
                </a:solidFill>
                <a:latin typeface="Arial"/>
                <a:ea typeface="Arial"/>
                <a:cs typeface="Arial"/>
                <a:sym typeface="Arial"/>
              </a:rPr>
              <a:t>©2021 Adobe. All Rights Reserved. Adobe Confidential.</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showMasterSp="0">
  <p:cSld name="End Slide">
    <p:bg>
      <p:bgPr>
        <a:solidFill>
          <a:srgbClr val="FA0F00"/>
        </a:solidFill>
      </p:bgPr>
    </p:bg>
    <p:spTree>
      <p:nvGrpSpPr>
        <p:cNvPr id="128" name="Shape 128"/>
        <p:cNvGrpSpPr/>
        <p:nvPr/>
      </p:nvGrpSpPr>
      <p:grpSpPr>
        <a:xfrm>
          <a:off x="0" y="0"/>
          <a:ext cx="0" cy="0"/>
          <a:chOff x="0" y="0"/>
          <a:chExt cx="0" cy="0"/>
        </a:xfrm>
      </p:grpSpPr>
      <p:pic>
        <p:nvPicPr>
          <p:cNvPr id="129" name="Google Shape;129;p32"/>
          <p:cNvPicPr preferRelativeResize="0"/>
          <p:nvPr/>
        </p:nvPicPr>
        <p:blipFill rotWithShape="1">
          <a:blip r:embed="rId2">
            <a:alphaModFix/>
          </a:blip>
          <a:srcRect b="0" l="0" r="0" t="0"/>
          <a:stretch/>
        </p:blipFill>
        <p:spPr>
          <a:xfrm>
            <a:off x="5605833" y="2759989"/>
            <a:ext cx="980335" cy="13380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Divider [EC]" showMasterSp="0">
  <p:cSld name="4_Section Divider [EC]">
    <p:bg>
      <p:bgPr>
        <a:solidFill>
          <a:srgbClr val="FA0F00"/>
        </a:solidFill>
      </p:bgPr>
    </p:bg>
    <p:spTree>
      <p:nvGrpSpPr>
        <p:cNvPr id="130" name="Shape 130"/>
        <p:cNvGrpSpPr/>
        <p:nvPr/>
      </p:nvGrpSpPr>
      <p:grpSpPr>
        <a:xfrm>
          <a:off x="0" y="0"/>
          <a:ext cx="0" cy="0"/>
          <a:chOff x="0" y="0"/>
          <a:chExt cx="0" cy="0"/>
        </a:xfrm>
      </p:grpSpPr>
      <p:sp>
        <p:nvSpPr>
          <p:cNvPr id="131" name="Google Shape;131;p33"/>
          <p:cNvSpPr/>
          <p:nvPr/>
        </p:nvSpPr>
        <p:spPr>
          <a:xfrm flipH="1">
            <a:off x="0" y="0"/>
            <a:ext cx="12192000" cy="6858000"/>
          </a:xfrm>
          <a:prstGeom prst="rect">
            <a:avLst/>
          </a:prstGeom>
          <a:gradFill>
            <a:gsLst>
              <a:gs pos="0">
                <a:srgbClr val="7D0700"/>
              </a:gs>
              <a:gs pos="100000">
                <a:srgbClr val="FF0000"/>
              </a:gs>
            </a:gsLst>
            <a:path path="circle">
              <a:fillToRect l="100%" t="100%"/>
            </a:path>
            <a:tileRect b="-100%" r="-100%"/>
          </a:gra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2" name="Google Shape;132;p33"/>
          <p:cNvSpPr txBox="1"/>
          <p:nvPr>
            <p:ph idx="1" type="body"/>
          </p:nvPr>
        </p:nvSpPr>
        <p:spPr>
          <a:xfrm>
            <a:off x="2185176" y="2866399"/>
            <a:ext cx="8857198" cy="1394267"/>
          </a:xfrm>
          <a:prstGeom prst="rect">
            <a:avLst/>
          </a:prstGeom>
          <a:noFill/>
          <a:ln>
            <a:noFill/>
          </a:ln>
        </p:spPr>
        <p:txBody>
          <a:bodyPr anchorCtr="0" anchor="t" bIns="45700" lIns="45700" spcFirstLastPara="1" rIns="45700" wrap="square" tIns="45700">
            <a:noAutofit/>
          </a:bodyPr>
          <a:lstStyle>
            <a:lvl1pPr indent="-228600" lvl="0" marL="457200" algn="l">
              <a:lnSpc>
                <a:spcPct val="75000"/>
              </a:lnSpc>
              <a:spcBef>
                <a:spcPts val="1799"/>
              </a:spcBef>
              <a:spcAft>
                <a:spcPts val="0"/>
              </a:spcAft>
              <a:buClr>
                <a:schemeClr val="lt1"/>
              </a:buClr>
              <a:buSzPts val="2519"/>
              <a:buNone/>
              <a:defRPr b="1" i="0" sz="3599">
                <a:solidFill>
                  <a:schemeClr val="lt1"/>
                </a:solidFill>
                <a:latin typeface="Arial"/>
                <a:ea typeface="Arial"/>
                <a:cs typeface="Arial"/>
                <a:sym typeface="Arial"/>
              </a:defRPr>
            </a:lvl1pPr>
            <a:lvl2pPr indent="-308610" lvl="1" marL="914400" algn="l">
              <a:lnSpc>
                <a:spcPct val="100000"/>
              </a:lnSpc>
              <a:spcBef>
                <a:spcPts val="1799"/>
              </a:spcBef>
              <a:spcAft>
                <a:spcPts val="0"/>
              </a:spcAft>
              <a:buClr>
                <a:schemeClr val="dk1"/>
              </a:buClr>
              <a:buSzPts val="1260"/>
              <a:buChar char="•"/>
              <a:defRPr/>
            </a:lvl2pPr>
            <a:lvl3pPr indent="-308610" lvl="2" marL="1371600" algn="l">
              <a:lnSpc>
                <a:spcPct val="100000"/>
              </a:lnSpc>
              <a:spcBef>
                <a:spcPts val="1799"/>
              </a:spcBef>
              <a:spcAft>
                <a:spcPts val="0"/>
              </a:spcAft>
              <a:buClr>
                <a:schemeClr val="dk1"/>
              </a:buClr>
              <a:buSzPts val="1260"/>
              <a:buChar char="•"/>
              <a:defRPr/>
            </a:lvl3pPr>
            <a:lvl4pPr indent="-308610" lvl="3" marL="1828800" algn="l">
              <a:lnSpc>
                <a:spcPct val="100000"/>
              </a:lnSpc>
              <a:spcBef>
                <a:spcPts val="1799"/>
              </a:spcBef>
              <a:spcAft>
                <a:spcPts val="0"/>
              </a:spcAft>
              <a:buClr>
                <a:schemeClr val="dk1"/>
              </a:buClr>
              <a:buSzPts val="1260"/>
              <a:buChar char="•"/>
              <a:defRPr/>
            </a:lvl4pPr>
            <a:lvl5pPr indent="-308610" lvl="4" marL="2286000" algn="l">
              <a:lnSpc>
                <a:spcPct val="100000"/>
              </a:lnSpc>
              <a:spcBef>
                <a:spcPts val="1799"/>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showMasterSp="0">
  <p:cSld name="End Slide">
    <p:bg>
      <p:bgPr>
        <a:solidFill>
          <a:srgbClr val="FA0F00"/>
        </a:solidFill>
      </p:bgPr>
    </p:bg>
    <p:spTree>
      <p:nvGrpSpPr>
        <p:cNvPr id="24" name="Shape 24"/>
        <p:cNvGrpSpPr/>
        <p:nvPr/>
      </p:nvGrpSpPr>
      <p:grpSpPr>
        <a:xfrm>
          <a:off x="0" y="0"/>
          <a:ext cx="0" cy="0"/>
          <a:chOff x="0" y="0"/>
          <a:chExt cx="0" cy="0"/>
        </a:xfrm>
      </p:grpSpPr>
      <p:sp>
        <p:nvSpPr>
          <p:cNvPr id="25" name="Google Shape;25;p14"/>
          <p:cNvSpPr/>
          <p:nvPr/>
        </p:nvSpPr>
        <p:spPr>
          <a:xfrm>
            <a:off x="1" y="0"/>
            <a:ext cx="12192000" cy="6858000"/>
          </a:xfrm>
          <a:prstGeom prst="rect">
            <a:avLst/>
          </a:prstGeom>
          <a:gradFill>
            <a:gsLst>
              <a:gs pos="0">
                <a:srgbClr val="7D0700"/>
              </a:gs>
              <a:gs pos="100000">
                <a:srgbClr val="FF0000"/>
              </a:gs>
            </a:gsLst>
            <a:path path="circle">
              <a:fillToRect l="100%" t="100%"/>
            </a:path>
            <a:tileRect b="-100%" r="-100%"/>
          </a:gra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id="26" name="Google Shape;26;p14"/>
          <p:cNvPicPr preferRelativeResize="0"/>
          <p:nvPr/>
        </p:nvPicPr>
        <p:blipFill rotWithShape="1">
          <a:blip r:embed="rId2">
            <a:alphaModFix/>
          </a:blip>
          <a:srcRect b="0" l="0" r="0" t="0"/>
          <a:stretch/>
        </p:blipFill>
        <p:spPr>
          <a:xfrm>
            <a:off x="5605833" y="2759989"/>
            <a:ext cx="980335" cy="1338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7" name="Shape 27"/>
        <p:cNvGrpSpPr/>
        <p:nvPr/>
      </p:nvGrpSpPr>
      <p:grpSpPr>
        <a:xfrm>
          <a:off x="0" y="0"/>
          <a:ext cx="0" cy="0"/>
          <a:chOff x="0" y="0"/>
          <a:chExt cx="0" cy="0"/>
        </a:xfrm>
      </p:grpSpPr>
      <p:pic>
        <p:nvPicPr>
          <p:cNvPr descr="A picture containing drawing&#10;&#10;Description automatically generated" id="28" name="Google Shape;28;p15"/>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29" name="Google Shape;29;p15"/>
          <p:cNvSpPr txBox="1"/>
          <p:nvPr>
            <p:ph type="title"/>
          </p:nvPr>
        </p:nvSpPr>
        <p:spPr>
          <a:xfrm>
            <a:off x="2203300" y="2796819"/>
            <a:ext cx="5919381" cy="1213050"/>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chemeClr val="lt1"/>
              </a:buClr>
              <a:buSzPts val="3599"/>
              <a:buFont typeface="Arial"/>
              <a:buNone/>
              <a:defRPr sz="3599">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5"/>
          <p:cNvSpPr txBox="1"/>
          <p:nvPr>
            <p:ph idx="1" type="body"/>
          </p:nvPr>
        </p:nvSpPr>
        <p:spPr>
          <a:xfrm>
            <a:off x="2203299" y="4123741"/>
            <a:ext cx="5909954" cy="1078057"/>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lt1"/>
              </a:buClr>
              <a:buSzPts val="1399"/>
              <a:buFont typeface="Arial"/>
              <a:buNone/>
              <a:defRPr b="1" i="0" sz="1999">
                <a:solidFill>
                  <a:schemeClr val="lt1"/>
                </a:solidFill>
                <a:latin typeface="Arial"/>
                <a:ea typeface="Arial"/>
                <a:cs typeface="Arial"/>
                <a:sym typeface="Arial"/>
              </a:defRPr>
            </a:lvl1pPr>
            <a:lvl2pPr indent="-308610" lvl="1" marL="914400" algn="l">
              <a:lnSpc>
                <a:spcPct val="100000"/>
              </a:lnSpc>
              <a:spcBef>
                <a:spcPts val="1799"/>
              </a:spcBef>
              <a:spcAft>
                <a:spcPts val="0"/>
              </a:spcAft>
              <a:buClr>
                <a:schemeClr val="dk1"/>
              </a:buClr>
              <a:buSzPts val="1260"/>
              <a:buChar char="•"/>
              <a:defRPr/>
            </a:lvl2pPr>
            <a:lvl3pPr indent="-308610" lvl="2" marL="1371600" algn="l">
              <a:lnSpc>
                <a:spcPct val="100000"/>
              </a:lnSpc>
              <a:spcBef>
                <a:spcPts val="1799"/>
              </a:spcBef>
              <a:spcAft>
                <a:spcPts val="0"/>
              </a:spcAft>
              <a:buClr>
                <a:schemeClr val="dk1"/>
              </a:buClr>
              <a:buSzPts val="1260"/>
              <a:buChar char="•"/>
              <a:defRPr/>
            </a:lvl3pPr>
            <a:lvl4pPr indent="-308610" lvl="3" marL="1828800" algn="l">
              <a:lnSpc>
                <a:spcPct val="100000"/>
              </a:lnSpc>
              <a:spcBef>
                <a:spcPts val="1799"/>
              </a:spcBef>
              <a:spcAft>
                <a:spcPts val="0"/>
              </a:spcAft>
              <a:buClr>
                <a:schemeClr val="dk1"/>
              </a:buClr>
              <a:buSzPts val="1260"/>
              <a:buChar char="•"/>
              <a:defRPr/>
            </a:lvl4pPr>
            <a:lvl5pPr indent="-308610" lvl="4" marL="2286000" algn="l">
              <a:lnSpc>
                <a:spcPct val="100000"/>
              </a:lnSpc>
              <a:spcBef>
                <a:spcPts val="1799"/>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1" name="Google Shape;31;p15"/>
          <p:cNvPicPr preferRelativeResize="0"/>
          <p:nvPr/>
        </p:nvPicPr>
        <p:blipFill rotWithShape="1">
          <a:blip r:embed="rId3">
            <a:alphaModFix/>
          </a:blip>
          <a:srcRect b="0" l="0" r="0" t="0"/>
          <a:stretch/>
        </p:blipFill>
        <p:spPr>
          <a:xfrm>
            <a:off x="872600" y="2904991"/>
            <a:ext cx="703952" cy="96149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Divider [White-B]" showMasterSp="0">
  <p:cSld name="1_Section Divider [White-B]">
    <p:bg>
      <p:bgPr>
        <a:solidFill>
          <a:schemeClr val="lt1"/>
        </a:solidFill>
      </p:bgPr>
    </p:bg>
    <p:spTree>
      <p:nvGrpSpPr>
        <p:cNvPr id="32" name="Shape 32"/>
        <p:cNvGrpSpPr/>
        <p:nvPr/>
      </p:nvGrpSpPr>
      <p:grpSpPr>
        <a:xfrm>
          <a:off x="0" y="0"/>
          <a:ext cx="0" cy="0"/>
          <a:chOff x="0" y="0"/>
          <a:chExt cx="0" cy="0"/>
        </a:xfrm>
      </p:grpSpPr>
      <p:pic>
        <p:nvPicPr>
          <p:cNvPr descr="A close up of a logo&#10;&#10;Description automatically generated" id="33" name="Google Shape;33;p16"/>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34" name="Google Shape;34;p16"/>
          <p:cNvSpPr txBox="1"/>
          <p:nvPr>
            <p:ph idx="1" type="body"/>
          </p:nvPr>
        </p:nvSpPr>
        <p:spPr>
          <a:xfrm>
            <a:off x="794789" y="2796820"/>
            <a:ext cx="5909954" cy="1394267"/>
          </a:xfrm>
          <a:prstGeom prst="rect">
            <a:avLst/>
          </a:prstGeom>
          <a:noFill/>
          <a:ln>
            <a:noFill/>
          </a:ln>
        </p:spPr>
        <p:txBody>
          <a:bodyPr anchorCtr="0" anchor="t" bIns="45700" lIns="45700" spcFirstLastPara="1" rIns="45700" wrap="square" tIns="45700">
            <a:noAutofit/>
          </a:bodyPr>
          <a:lstStyle>
            <a:lvl1pPr indent="-228600" lvl="0" marL="457200" algn="l">
              <a:lnSpc>
                <a:spcPct val="75000"/>
              </a:lnSpc>
              <a:spcBef>
                <a:spcPts val="1799"/>
              </a:spcBef>
              <a:spcAft>
                <a:spcPts val="0"/>
              </a:spcAft>
              <a:buClr>
                <a:schemeClr val="accent6"/>
              </a:buClr>
              <a:buSzPts val="2519"/>
              <a:buNone/>
              <a:defRPr b="1" i="0" sz="3599">
                <a:solidFill>
                  <a:schemeClr val="accent6"/>
                </a:solidFill>
                <a:latin typeface="Arial"/>
                <a:ea typeface="Arial"/>
                <a:cs typeface="Arial"/>
                <a:sym typeface="Arial"/>
              </a:defRPr>
            </a:lvl1pPr>
            <a:lvl2pPr indent="-308610" lvl="1" marL="914400" algn="l">
              <a:lnSpc>
                <a:spcPct val="100000"/>
              </a:lnSpc>
              <a:spcBef>
                <a:spcPts val="1799"/>
              </a:spcBef>
              <a:spcAft>
                <a:spcPts val="0"/>
              </a:spcAft>
              <a:buClr>
                <a:schemeClr val="dk1"/>
              </a:buClr>
              <a:buSzPts val="1260"/>
              <a:buChar char="•"/>
              <a:defRPr/>
            </a:lvl2pPr>
            <a:lvl3pPr indent="-308610" lvl="2" marL="1371600" algn="l">
              <a:lnSpc>
                <a:spcPct val="100000"/>
              </a:lnSpc>
              <a:spcBef>
                <a:spcPts val="1799"/>
              </a:spcBef>
              <a:spcAft>
                <a:spcPts val="0"/>
              </a:spcAft>
              <a:buClr>
                <a:schemeClr val="dk1"/>
              </a:buClr>
              <a:buSzPts val="1260"/>
              <a:buChar char="•"/>
              <a:defRPr/>
            </a:lvl3pPr>
            <a:lvl4pPr indent="-308610" lvl="3" marL="1828800" algn="l">
              <a:lnSpc>
                <a:spcPct val="100000"/>
              </a:lnSpc>
              <a:spcBef>
                <a:spcPts val="1799"/>
              </a:spcBef>
              <a:spcAft>
                <a:spcPts val="0"/>
              </a:spcAft>
              <a:buClr>
                <a:schemeClr val="dk1"/>
              </a:buClr>
              <a:buSzPts val="1260"/>
              <a:buChar char="•"/>
              <a:defRPr/>
            </a:lvl4pPr>
            <a:lvl5pPr indent="-308610" lvl="4" marL="2286000" algn="l">
              <a:lnSpc>
                <a:spcPct val="100000"/>
              </a:lnSpc>
              <a:spcBef>
                <a:spcPts val="1799"/>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Dark-A]" showMasterSp="0">
  <p:cSld name="Section Divider [Dark-A]">
    <p:bg>
      <p:bgPr>
        <a:solidFill>
          <a:schemeClr val="lt1"/>
        </a:solidFill>
      </p:bgPr>
    </p:bg>
    <p:spTree>
      <p:nvGrpSpPr>
        <p:cNvPr id="35" name="Shape 35"/>
        <p:cNvGrpSpPr/>
        <p:nvPr/>
      </p:nvGrpSpPr>
      <p:grpSpPr>
        <a:xfrm>
          <a:off x="0" y="0"/>
          <a:ext cx="0" cy="0"/>
          <a:chOff x="0" y="0"/>
          <a:chExt cx="0" cy="0"/>
        </a:xfrm>
      </p:grpSpPr>
      <p:pic>
        <p:nvPicPr>
          <p:cNvPr descr="A picture containing computer&#10;&#10;Description automatically generated" id="36" name="Google Shape;36;p17"/>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37" name="Google Shape;37;p17"/>
          <p:cNvSpPr txBox="1"/>
          <p:nvPr>
            <p:ph idx="1" type="body"/>
          </p:nvPr>
        </p:nvSpPr>
        <p:spPr>
          <a:xfrm>
            <a:off x="794789" y="2796820"/>
            <a:ext cx="5909954" cy="1394267"/>
          </a:xfrm>
          <a:prstGeom prst="rect">
            <a:avLst/>
          </a:prstGeom>
          <a:noFill/>
          <a:ln>
            <a:noFill/>
          </a:ln>
        </p:spPr>
        <p:txBody>
          <a:bodyPr anchorCtr="0" anchor="t" bIns="45700" lIns="45700" spcFirstLastPara="1" rIns="45700" wrap="square" tIns="45700">
            <a:noAutofit/>
          </a:bodyPr>
          <a:lstStyle>
            <a:lvl1pPr indent="-228600" lvl="0" marL="457200" algn="l">
              <a:lnSpc>
                <a:spcPct val="75000"/>
              </a:lnSpc>
              <a:spcBef>
                <a:spcPts val="1799"/>
              </a:spcBef>
              <a:spcAft>
                <a:spcPts val="0"/>
              </a:spcAft>
              <a:buClr>
                <a:schemeClr val="lt1"/>
              </a:buClr>
              <a:buSzPts val="2519"/>
              <a:buNone/>
              <a:defRPr b="1" i="0" sz="3599">
                <a:solidFill>
                  <a:schemeClr val="lt1"/>
                </a:solidFill>
                <a:latin typeface="Arial"/>
                <a:ea typeface="Arial"/>
                <a:cs typeface="Arial"/>
                <a:sym typeface="Arial"/>
              </a:defRPr>
            </a:lvl1pPr>
            <a:lvl2pPr indent="-308610" lvl="1" marL="914400" algn="l">
              <a:lnSpc>
                <a:spcPct val="100000"/>
              </a:lnSpc>
              <a:spcBef>
                <a:spcPts val="1799"/>
              </a:spcBef>
              <a:spcAft>
                <a:spcPts val="0"/>
              </a:spcAft>
              <a:buClr>
                <a:schemeClr val="dk1"/>
              </a:buClr>
              <a:buSzPts val="1260"/>
              <a:buChar char="•"/>
              <a:defRPr/>
            </a:lvl2pPr>
            <a:lvl3pPr indent="-308610" lvl="2" marL="1371600" algn="l">
              <a:lnSpc>
                <a:spcPct val="100000"/>
              </a:lnSpc>
              <a:spcBef>
                <a:spcPts val="1799"/>
              </a:spcBef>
              <a:spcAft>
                <a:spcPts val="0"/>
              </a:spcAft>
              <a:buClr>
                <a:schemeClr val="dk1"/>
              </a:buClr>
              <a:buSzPts val="1260"/>
              <a:buChar char="•"/>
              <a:defRPr/>
            </a:lvl3pPr>
            <a:lvl4pPr indent="-308610" lvl="3" marL="1828800" algn="l">
              <a:lnSpc>
                <a:spcPct val="100000"/>
              </a:lnSpc>
              <a:spcBef>
                <a:spcPts val="1799"/>
              </a:spcBef>
              <a:spcAft>
                <a:spcPts val="0"/>
              </a:spcAft>
              <a:buClr>
                <a:schemeClr val="dk1"/>
              </a:buClr>
              <a:buSzPts val="1260"/>
              <a:buChar char="•"/>
              <a:defRPr/>
            </a:lvl4pPr>
            <a:lvl5pPr indent="-308610" lvl="4" marL="2286000" algn="l">
              <a:lnSpc>
                <a:spcPct val="100000"/>
              </a:lnSpc>
              <a:spcBef>
                <a:spcPts val="1799"/>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Divider [Dark-B]" showMasterSp="0">
  <p:cSld name="1_Section Divider [Dark-B]">
    <p:bg>
      <p:bgPr>
        <a:solidFill>
          <a:schemeClr val="lt1"/>
        </a:solidFill>
      </p:bgPr>
    </p:bg>
    <p:spTree>
      <p:nvGrpSpPr>
        <p:cNvPr id="38" name="Shape 38"/>
        <p:cNvGrpSpPr/>
        <p:nvPr/>
      </p:nvGrpSpPr>
      <p:grpSpPr>
        <a:xfrm>
          <a:off x="0" y="0"/>
          <a:ext cx="0" cy="0"/>
          <a:chOff x="0" y="0"/>
          <a:chExt cx="0" cy="0"/>
        </a:xfrm>
      </p:grpSpPr>
      <p:pic>
        <p:nvPicPr>
          <p:cNvPr descr="A close up of a logo&#10;&#10;Description automatically generated" id="39" name="Google Shape;39;p18"/>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40" name="Google Shape;40;p18"/>
          <p:cNvSpPr txBox="1"/>
          <p:nvPr>
            <p:ph idx="1" type="body"/>
          </p:nvPr>
        </p:nvSpPr>
        <p:spPr>
          <a:xfrm>
            <a:off x="794789" y="2796820"/>
            <a:ext cx="5909954" cy="1394267"/>
          </a:xfrm>
          <a:prstGeom prst="rect">
            <a:avLst/>
          </a:prstGeom>
          <a:noFill/>
          <a:ln>
            <a:noFill/>
          </a:ln>
        </p:spPr>
        <p:txBody>
          <a:bodyPr anchorCtr="0" anchor="t" bIns="45700" lIns="45700" spcFirstLastPara="1" rIns="45700" wrap="square" tIns="45700">
            <a:noAutofit/>
          </a:bodyPr>
          <a:lstStyle>
            <a:lvl1pPr indent="-228600" lvl="0" marL="457200" algn="l">
              <a:lnSpc>
                <a:spcPct val="75000"/>
              </a:lnSpc>
              <a:spcBef>
                <a:spcPts val="1799"/>
              </a:spcBef>
              <a:spcAft>
                <a:spcPts val="0"/>
              </a:spcAft>
              <a:buClr>
                <a:schemeClr val="lt1"/>
              </a:buClr>
              <a:buSzPts val="2519"/>
              <a:buNone/>
              <a:defRPr b="1" i="0" sz="3599">
                <a:solidFill>
                  <a:schemeClr val="lt1"/>
                </a:solidFill>
                <a:latin typeface="Arial"/>
                <a:ea typeface="Arial"/>
                <a:cs typeface="Arial"/>
                <a:sym typeface="Arial"/>
              </a:defRPr>
            </a:lvl1pPr>
            <a:lvl2pPr indent="-308610" lvl="1" marL="914400" algn="l">
              <a:lnSpc>
                <a:spcPct val="100000"/>
              </a:lnSpc>
              <a:spcBef>
                <a:spcPts val="1799"/>
              </a:spcBef>
              <a:spcAft>
                <a:spcPts val="0"/>
              </a:spcAft>
              <a:buClr>
                <a:schemeClr val="dk1"/>
              </a:buClr>
              <a:buSzPts val="1260"/>
              <a:buChar char="•"/>
              <a:defRPr/>
            </a:lvl2pPr>
            <a:lvl3pPr indent="-308610" lvl="2" marL="1371600" algn="l">
              <a:lnSpc>
                <a:spcPct val="100000"/>
              </a:lnSpc>
              <a:spcBef>
                <a:spcPts val="1799"/>
              </a:spcBef>
              <a:spcAft>
                <a:spcPts val="0"/>
              </a:spcAft>
              <a:buClr>
                <a:schemeClr val="dk1"/>
              </a:buClr>
              <a:buSzPts val="1260"/>
              <a:buChar char="•"/>
              <a:defRPr/>
            </a:lvl3pPr>
            <a:lvl4pPr indent="-308610" lvl="3" marL="1828800" algn="l">
              <a:lnSpc>
                <a:spcPct val="100000"/>
              </a:lnSpc>
              <a:spcBef>
                <a:spcPts val="1799"/>
              </a:spcBef>
              <a:spcAft>
                <a:spcPts val="0"/>
              </a:spcAft>
              <a:buClr>
                <a:schemeClr val="dk1"/>
              </a:buClr>
              <a:buSzPts val="1260"/>
              <a:buChar char="•"/>
              <a:defRPr/>
            </a:lvl4pPr>
            <a:lvl5pPr indent="-308610" lvl="4" marL="2286000" algn="l">
              <a:lnSpc>
                <a:spcPct val="100000"/>
              </a:lnSpc>
              <a:spcBef>
                <a:spcPts val="1799"/>
              </a:spcBef>
              <a:spcAft>
                <a:spcPts val="0"/>
              </a:spcAft>
              <a:buClr>
                <a:schemeClr val="dk1"/>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41" name="Shape 41"/>
        <p:cNvGrpSpPr/>
        <p:nvPr/>
      </p:nvGrpSpPr>
      <p:grpSpPr>
        <a:xfrm>
          <a:off x="0" y="0"/>
          <a:ext cx="0" cy="0"/>
          <a:chOff x="0" y="0"/>
          <a:chExt cx="0" cy="0"/>
        </a:xfrm>
      </p:grpSpPr>
      <p:sp>
        <p:nvSpPr>
          <p:cNvPr id="42" name="Google Shape;42;p19"/>
          <p:cNvSpPr txBox="1"/>
          <p:nvPr>
            <p:ph type="title"/>
          </p:nvPr>
        </p:nvSpPr>
        <p:spPr>
          <a:xfrm>
            <a:off x="310897" y="312663"/>
            <a:ext cx="11494008" cy="646189"/>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rgbClr val="FA0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0" type="dt"/>
          </p:nvPr>
        </p:nvSpPr>
        <p:spPr>
          <a:xfrm>
            <a:off x="11559241" y="6921699"/>
            <a:ext cx="632759" cy="2676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1" type="ftr"/>
          </p:nvPr>
        </p:nvSpPr>
        <p:spPr>
          <a:xfrm>
            <a:off x="1344499" y="6560363"/>
            <a:ext cx="4348378" cy="2676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2" type="sldNum"/>
          </p:nvPr>
        </p:nvSpPr>
        <p:spPr>
          <a:xfrm>
            <a:off x="5895408" y="6560363"/>
            <a:ext cx="401186" cy="267660"/>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19"/>
          <p:cNvSpPr txBox="1"/>
          <p:nvPr>
            <p:ph idx="1" type="body"/>
          </p:nvPr>
        </p:nvSpPr>
        <p:spPr>
          <a:xfrm>
            <a:off x="291060" y="1394086"/>
            <a:ext cx="11521440" cy="4636008"/>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dk1"/>
              </a:buClr>
              <a:buSzPts val="1539"/>
              <a:buFont typeface="Arial"/>
              <a:buChar char="•"/>
              <a:defRPr/>
            </a:lvl1pPr>
            <a:lvl2pPr indent="-317455" lvl="1" marL="914400" algn="l">
              <a:lnSpc>
                <a:spcPct val="100000"/>
              </a:lnSpc>
              <a:spcBef>
                <a:spcPts val="1799"/>
              </a:spcBef>
              <a:spcAft>
                <a:spcPts val="0"/>
              </a:spcAft>
              <a:buClr>
                <a:schemeClr val="dk1"/>
              </a:buClr>
              <a:buSzPts val="1399"/>
              <a:buFont typeface="Arial"/>
              <a:buChar char="•"/>
              <a:defRPr/>
            </a:lvl2pPr>
            <a:lvl3pPr indent="-308565" lvl="2" marL="1371600" algn="l">
              <a:lnSpc>
                <a:spcPct val="100000"/>
              </a:lnSpc>
              <a:spcBef>
                <a:spcPts val="1799"/>
              </a:spcBef>
              <a:spcAft>
                <a:spcPts val="0"/>
              </a:spcAft>
              <a:buClr>
                <a:schemeClr val="dk1"/>
              </a:buClr>
              <a:buSzPts val="1259"/>
              <a:buFont typeface="Arial"/>
              <a:buChar char="•"/>
              <a:defRPr/>
            </a:lvl3pPr>
            <a:lvl4pPr indent="-299719" lvl="3" marL="1828800" algn="l">
              <a:lnSpc>
                <a:spcPct val="100000"/>
              </a:lnSpc>
              <a:spcBef>
                <a:spcPts val="1799"/>
              </a:spcBef>
              <a:spcAft>
                <a:spcPts val="0"/>
              </a:spcAft>
              <a:buClr>
                <a:schemeClr val="dk1"/>
              </a:buClr>
              <a:buSzPts val="1120"/>
              <a:buFont typeface="Arial"/>
              <a:buChar char="•"/>
              <a:defRPr/>
            </a:lvl4pPr>
            <a:lvl5pPr indent="-290829" lvl="4" marL="2286000" algn="l">
              <a:lnSpc>
                <a:spcPct val="100000"/>
              </a:lnSpc>
              <a:spcBef>
                <a:spcPts val="1799"/>
              </a:spcBef>
              <a:spcAft>
                <a:spcPts val="0"/>
              </a:spcAft>
              <a:buClr>
                <a:schemeClr val="dk1"/>
              </a:buClr>
              <a:buSzPts val="98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Dark]">
  <p:cSld name="Content Slide [Dark]">
    <p:bg>
      <p:bgPr>
        <a:solidFill>
          <a:schemeClr val="dk2"/>
        </a:solidFill>
      </p:bgPr>
    </p:bg>
    <p:spTree>
      <p:nvGrpSpPr>
        <p:cNvPr id="47" name="Shape 47"/>
        <p:cNvGrpSpPr/>
        <p:nvPr/>
      </p:nvGrpSpPr>
      <p:grpSpPr>
        <a:xfrm>
          <a:off x="0" y="0"/>
          <a:ext cx="0" cy="0"/>
          <a:chOff x="0" y="0"/>
          <a:chExt cx="0" cy="0"/>
        </a:xfrm>
      </p:grpSpPr>
      <p:sp>
        <p:nvSpPr>
          <p:cNvPr id="48" name="Google Shape;48;p20"/>
          <p:cNvSpPr/>
          <p:nvPr/>
        </p:nvSpPr>
        <p:spPr>
          <a:xfrm>
            <a:off x="1" y="0"/>
            <a:ext cx="12192000" cy="6858000"/>
          </a:xfrm>
          <a:prstGeom prst="rect">
            <a:avLst/>
          </a:prstGeom>
          <a:solidFill>
            <a:srgbClr val="2C2C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49" name="Google Shape;49;p20"/>
          <p:cNvSpPr/>
          <p:nvPr/>
        </p:nvSpPr>
        <p:spPr>
          <a:xfrm>
            <a:off x="1" y="6446520"/>
            <a:ext cx="12192000" cy="41148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pic>
        <p:nvPicPr>
          <p:cNvPr id="50" name="Google Shape;50;p20"/>
          <p:cNvPicPr preferRelativeResize="0"/>
          <p:nvPr/>
        </p:nvPicPr>
        <p:blipFill rotWithShape="1">
          <a:blip r:embed="rId2">
            <a:alphaModFix/>
          </a:blip>
          <a:srcRect b="0" l="0" r="0" t="0"/>
          <a:stretch/>
        </p:blipFill>
        <p:spPr>
          <a:xfrm>
            <a:off x="379613" y="6578697"/>
            <a:ext cx="566079" cy="147131"/>
          </a:xfrm>
          <a:prstGeom prst="rect">
            <a:avLst/>
          </a:prstGeom>
          <a:noFill/>
          <a:ln>
            <a:noFill/>
          </a:ln>
        </p:spPr>
      </p:pic>
      <p:sp>
        <p:nvSpPr>
          <p:cNvPr id="51" name="Google Shape;51;p20"/>
          <p:cNvSpPr txBox="1"/>
          <p:nvPr>
            <p:ph type="title"/>
          </p:nvPr>
        </p:nvSpPr>
        <p:spPr>
          <a:xfrm>
            <a:off x="291060" y="312661"/>
            <a:ext cx="11498704" cy="646710"/>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chemeClr val="lt1"/>
              </a:buClr>
              <a:buSzPts val="2799"/>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0"/>
          <p:cNvSpPr txBox="1"/>
          <p:nvPr>
            <p:ph idx="10" type="dt"/>
          </p:nvPr>
        </p:nvSpPr>
        <p:spPr>
          <a:xfrm>
            <a:off x="11559241" y="6921698"/>
            <a:ext cx="632759" cy="2676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1" type="ftr"/>
          </p:nvPr>
        </p:nvSpPr>
        <p:spPr>
          <a:xfrm>
            <a:off x="1344499" y="6560363"/>
            <a:ext cx="4348378" cy="2676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2" type="sldNum"/>
          </p:nvPr>
        </p:nvSpPr>
        <p:spPr>
          <a:xfrm>
            <a:off x="5895408" y="6560363"/>
            <a:ext cx="401186" cy="267660"/>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20"/>
          <p:cNvSpPr txBox="1"/>
          <p:nvPr>
            <p:ph idx="1" type="body"/>
          </p:nvPr>
        </p:nvSpPr>
        <p:spPr>
          <a:xfrm>
            <a:off x="291060" y="1394086"/>
            <a:ext cx="11498704" cy="4646950"/>
          </a:xfrm>
          <a:prstGeom prst="rect">
            <a:avLst/>
          </a:prstGeom>
          <a:noFill/>
          <a:ln>
            <a:noFill/>
          </a:ln>
        </p:spPr>
        <p:txBody>
          <a:bodyPr anchorCtr="0" anchor="t" bIns="45700" lIns="45700" spcFirstLastPara="1" rIns="45700" wrap="square" tIns="45700">
            <a:noAutofit/>
          </a:bodyPr>
          <a:lstStyle>
            <a:lvl1pPr indent="-326345" lvl="0" marL="457200" algn="l">
              <a:lnSpc>
                <a:spcPct val="100000"/>
              </a:lnSpc>
              <a:spcBef>
                <a:spcPts val="1799"/>
              </a:spcBef>
              <a:spcAft>
                <a:spcPts val="0"/>
              </a:spcAft>
              <a:buClr>
                <a:schemeClr val="lt1"/>
              </a:buClr>
              <a:buSzPts val="1539"/>
              <a:buFont typeface="Arial"/>
              <a:buChar char="•"/>
              <a:defRPr>
                <a:solidFill>
                  <a:schemeClr val="lt1"/>
                </a:solidFill>
              </a:defRPr>
            </a:lvl1pPr>
            <a:lvl2pPr indent="-317455" lvl="1" marL="914400" algn="l">
              <a:lnSpc>
                <a:spcPct val="100000"/>
              </a:lnSpc>
              <a:spcBef>
                <a:spcPts val="1799"/>
              </a:spcBef>
              <a:spcAft>
                <a:spcPts val="0"/>
              </a:spcAft>
              <a:buClr>
                <a:schemeClr val="lt1"/>
              </a:buClr>
              <a:buSzPts val="1399"/>
              <a:buFont typeface="Arial"/>
              <a:buChar char="•"/>
              <a:defRPr>
                <a:solidFill>
                  <a:schemeClr val="lt1"/>
                </a:solidFill>
              </a:defRPr>
            </a:lvl2pPr>
            <a:lvl3pPr indent="-308565" lvl="2" marL="1371600" algn="l">
              <a:lnSpc>
                <a:spcPct val="100000"/>
              </a:lnSpc>
              <a:spcBef>
                <a:spcPts val="1799"/>
              </a:spcBef>
              <a:spcAft>
                <a:spcPts val="0"/>
              </a:spcAft>
              <a:buClr>
                <a:schemeClr val="lt1"/>
              </a:buClr>
              <a:buSzPts val="1259"/>
              <a:buFont typeface="Arial"/>
              <a:buChar char="•"/>
              <a:defRPr>
                <a:solidFill>
                  <a:schemeClr val="lt1"/>
                </a:solidFill>
              </a:defRPr>
            </a:lvl3pPr>
            <a:lvl4pPr indent="-299719" lvl="3" marL="1828800" algn="l">
              <a:lnSpc>
                <a:spcPct val="100000"/>
              </a:lnSpc>
              <a:spcBef>
                <a:spcPts val="1799"/>
              </a:spcBef>
              <a:spcAft>
                <a:spcPts val="0"/>
              </a:spcAft>
              <a:buClr>
                <a:schemeClr val="lt1"/>
              </a:buClr>
              <a:buSzPts val="1120"/>
              <a:buFont typeface="Arial"/>
              <a:buChar char="•"/>
              <a:defRPr>
                <a:solidFill>
                  <a:schemeClr val="lt1"/>
                </a:solidFill>
              </a:defRPr>
            </a:lvl4pPr>
            <a:lvl5pPr indent="-290829" lvl="4" marL="2286000" algn="l">
              <a:lnSpc>
                <a:spcPct val="100000"/>
              </a:lnSpc>
              <a:spcBef>
                <a:spcPts val="1799"/>
              </a:spcBef>
              <a:spcAft>
                <a:spcPts val="0"/>
              </a:spcAft>
              <a:buClr>
                <a:schemeClr val="lt1"/>
              </a:buClr>
              <a:buSzPts val="980"/>
              <a:buFont typeface="Arial"/>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0"/>
          <p:cNvSpPr txBox="1"/>
          <p:nvPr/>
        </p:nvSpPr>
        <p:spPr>
          <a:xfrm>
            <a:off x="9302848" y="6560363"/>
            <a:ext cx="2599605" cy="27432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6E6E6E"/>
              </a:buClr>
              <a:buSzPts val="800"/>
              <a:buFont typeface="Arial"/>
              <a:buNone/>
            </a:pPr>
            <a:r>
              <a:rPr lang="en-US" sz="800">
                <a:solidFill>
                  <a:srgbClr val="6E6E6E"/>
                </a:solidFill>
                <a:latin typeface="Arial"/>
                <a:ea typeface="Arial"/>
                <a:cs typeface="Arial"/>
                <a:sym typeface="Arial"/>
              </a:rPr>
              <a:t>©2021 Adobe. All Rights Reserved. Adobe Confidential.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idx="10" type="dt"/>
          </p:nvPr>
        </p:nvSpPr>
        <p:spPr>
          <a:xfrm>
            <a:off x="11559241" y="6921698"/>
            <a:ext cx="632759" cy="2676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6E6E6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8"/>
          <p:cNvSpPr txBox="1"/>
          <p:nvPr>
            <p:ph idx="11" type="ftr"/>
          </p:nvPr>
        </p:nvSpPr>
        <p:spPr>
          <a:xfrm>
            <a:off x="1344499" y="6560363"/>
            <a:ext cx="4348378" cy="267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800" u="none" cap="none" strike="noStrike">
                <a:solidFill>
                  <a:srgbClr val="6E6E6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2" type="sldNum"/>
          </p:nvPr>
        </p:nvSpPr>
        <p:spPr>
          <a:xfrm>
            <a:off x="5895408" y="6560363"/>
            <a:ext cx="401186" cy="26766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buNone/>
              <a:defRPr b="0" i="0" sz="800" u="none" cap="none" strike="noStrike">
                <a:solidFill>
                  <a:srgbClr val="888888"/>
                </a:solidFill>
                <a:latin typeface="Arial"/>
                <a:ea typeface="Arial"/>
                <a:cs typeface="Arial"/>
                <a:sym typeface="Arial"/>
              </a:defRPr>
            </a:lvl1pPr>
            <a:lvl2pPr indent="0" lvl="1" marL="0" marR="0" rtl="0" algn="ctr">
              <a:spcBef>
                <a:spcPts val="0"/>
              </a:spcBef>
              <a:buNone/>
              <a:defRPr b="0" i="0" sz="800" u="none" cap="none" strike="noStrike">
                <a:solidFill>
                  <a:srgbClr val="888888"/>
                </a:solidFill>
                <a:latin typeface="Arial"/>
                <a:ea typeface="Arial"/>
                <a:cs typeface="Arial"/>
                <a:sym typeface="Arial"/>
              </a:defRPr>
            </a:lvl2pPr>
            <a:lvl3pPr indent="0" lvl="2" marL="0" marR="0" rtl="0" algn="ctr">
              <a:spcBef>
                <a:spcPts val="0"/>
              </a:spcBef>
              <a:buNone/>
              <a:defRPr b="0" i="0" sz="800" u="none" cap="none" strike="noStrike">
                <a:solidFill>
                  <a:srgbClr val="888888"/>
                </a:solidFill>
                <a:latin typeface="Arial"/>
                <a:ea typeface="Arial"/>
                <a:cs typeface="Arial"/>
                <a:sym typeface="Arial"/>
              </a:defRPr>
            </a:lvl3pPr>
            <a:lvl4pPr indent="0" lvl="3" marL="0" marR="0" rtl="0" algn="ctr">
              <a:spcBef>
                <a:spcPts val="0"/>
              </a:spcBef>
              <a:buNone/>
              <a:defRPr b="0" i="0" sz="800" u="none" cap="none" strike="noStrike">
                <a:solidFill>
                  <a:srgbClr val="888888"/>
                </a:solidFill>
                <a:latin typeface="Arial"/>
                <a:ea typeface="Arial"/>
                <a:cs typeface="Arial"/>
                <a:sym typeface="Arial"/>
              </a:defRPr>
            </a:lvl4pPr>
            <a:lvl5pPr indent="0" lvl="4" marL="0" marR="0" rtl="0" algn="ctr">
              <a:spcBef>
                <a:spcPts val="0"/>
              </a:spcBef>
              <a:buNone/>
              <a:defRPr b="0" i="0" sz="800" u="none" cap="none" strike="noStrike">
                <a:solidFill>
                  <a:srgbClr val="888888"/>
                </a:solidFill>
                <a:latin typeface="Arial"/>
                <a:ea typeface="Arial"/>
                <a:cs typeface="Arial"/>
                <a:sym typeface="Arial"/>
              </a:defRPr>
            </a:lvl5pPr>
            <a:lvl6pPr indent="0" lvl="5" marL="0" marR="0" rtl="0" algn="ctr">
              <a:spcBef>
                <a:spcPts val="0"/>
              </a:spcBef>
              <a:buNone/>
              <a:defRPr b="0" i="0" sz="800" u="none" cap="none" strike="noStrike">
                <a:solidFill>
                  <a:srgbClr val="888888"/>
                </a:solidFill>
                <a:latin typeface="Arial"/>
                <a:ea typeface="Arial"/>
                <a:cs typeface="Arial"/>
                <a:sym typeface="Arial"/>
              </a:defRPr>
            </a:lvl6pPr>
            <a:lvl7pPr indent="0" lvl="6" marL="0" marR="0" rtl="0" algn="ctr">
              <a:spcBef>
                <a:spcPts val="0"/>
              </a:spcBef>
              <a:buNone/>
              <a:defRPr b="0" i="0" sz="800" u="none" cap="none" strike="noStrike">
                <a:solidFill>
                  <a:srgbClr val="888888"/>
                </a:solidFill>
                <a:latin typeface="Arial"/>
                <a:ea typeface="Arial"/>
                <a:cs typeface="Arial"/>
                <a:sym typeface="Arial"/>
              </a:defRPr>
            </a:lvl7pPr>
            <a:lvl8pPr indent="0" lvl="7" marL="0" marR="0" rtl="0" algn="ctr">
              <a:spcBef>
                <a:spcPts val="0"/>
              </a:spcBef>
              <a:buNone/>
              <a:defRPr b="0" i="0" sz="800" u="none" cap="none" strike="noStrike">
                <a:solidFill>
                  <a:srgbClr val="888888"/>
                </a:solidFill>
                <a:latin typeface="Arial"/>
                <a:ea typeface="Arial"/>
                <a:cs typeface="Arial"/>
                <a:sym typeface="Arial"/>
              </a:defRPr>
            </a:lvl8pPr>
            <a:lvl9pPr indent="0" lvl="8" marL="0" marR="0" rtl="0" algn="ctr">
              <a:spcBef>
                <a:spcPts val="0"/>
              </a:spcBef>
              <a:buNone/>
              <a:defRPr b="0" i="0" sz="8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 name="Google Shape;13;p8"/>
          <p:cNvSpPr txBox="1"/>
          <p:nvPr>
            <p:ph type="title"/>
          </p:nvPr>
        </p:nvSpPr>
        <p:spPr>
          <a:xfrm>
            <a:off x="306050" y="312660"/>
            <a:ext cx="11494008" cy="647458"/>
          </a:xfrm>
          <a:prstGeom prst="rect">
            <a:avLst/>
          </a:prstGeom>
          <a:noFill/>
          <a:ln>
            <a:noFill/>
          </a:ln>
        </p:spPr>
        <p:txBody>
          <a:bodyPr anchorCtr="0" anchor="t" bIns="45700" lIns="45700" spcFirstLastPara="1" rIns="45700" wrap="square" tIns="45700">
            <a:noAutofit/>
          </a:bodyPr>
          <a:lstStyle>
            <a:lvl1pPr lvl="0" marR="0" rtl="0" algn="l">
              <a:lnSpc>
                <a:spcPct val="90000"/>
              </a:lnSpc>
              <a:spcBef>
                <a:spcPts val="0"/>
              </a:spcBef>
              <a:spcAft>
                <a:spcPts val="0"/>
              </a:spcAft>
              <a:buClr>
                <a:srgbClr val="FA0F00"/>
              </a:buClr>
              <a:buSzPts val="2799"/>
              <a:buFont typeface="Arial"/>
              <a:buNone/>
              <a:defRPr b="0" i="0" sz="2799" u="none" cap="none" strike="noStrike">
                <a:solidFill>
                  <a:srgbClr val="FA0F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8"/>
          <p:cNvSpPr txBox="1"/>
          <p:nvPr>
            <p:ph idx="1" type="body"/>
          </p:nvPr>
        </p:nvSpPr>
        <p:spPr>
          <a:xfrm>
            <a:off x="292613" y="1401699"/>
            <a:ext cx="11518083" cy="4632976"/>
          </a:xfrm>
          <a:prstGeom prst="rect">
            <a:avLst/>
          </a:prstGeom>
          <a:noFill/>
          <a:ln>
            <a:noFill/>
          </a:ln>
        </p:spPr>
        <p:txBody>
          <a:bodyPr anchorCtr="0" anchor="t" bIns="45700" lIns="45700" spcFirstLastPara="1" rIns="45700" wrap="square" tIns="45700">
            <a:noAutofit/>
          </a:bodyPr>
          <a:lstStyle>
            <a:lvl1pPr indent="-326345" lvl="0" marL="457200" marR="0" rtl="0" algn="l">
              <a:lnSpc>
                <a:spcPct val="100000"/>
              </a:lnSpc>
              <a:spcBef>
                <a:spcPts val="1799"/>
              </a:spcBef>
              <a:spcAft>
                <a:spcPts val="0"/>
              </a:spcAft>
              <a:buClr>
                <a:schemeClr val="dk1"/>
              </a:buClr>
              <a:buSzPts val="1539"/>
              <a:buFont typeface="Arial"/>
              <a:buChar char="•"/>
              <a:defRPr b="0" i="0" sz="2199" u="none" cap="none" strike="noStrike">
                <a:solidFill>
                  <a:schemeClr val="dk1"/>
                </a:solidFill>
                <a:latin typeface="Arial"/>
                <a:ea typeface="Arial"/>
                <a:cs typeface="Arial"/>
                <a:sym typeface="Arial"/>
              </a:defRPr>
            </a:lvl1pPr>
            <a:lvl2pPr indent="-317455" lvl="1" marL="914400" marR="0" rtl="0" algn="l">
              <a:lnSpc>
                <a:spcPct val="100000"/>
              </a:lnSpc>
              <a:spcBef>
                <a:spcPts val="1799"/>
              </a:spcBef>
              <a:spcAft>
                <a:spcPts val="0"/>
              </a:spcAft>
              <a:buClr>
                <a:schemeClr val="dk1"/>
              </a:buClr>
              <a:buSzPts val="1399"/>
              <a:buFont typeface="Arial"/>
              <a:buChar char="•"/>
              <a:defRPr b="0" i="0" sz="1999" u="none" cap="none" strike="noStrike">
                <a:solidFill>
                  <a:schemeClr val="dk1"/>
                </a:solidFill>
                <a:latin typeface="Arial"/>
                <a:ea typeface="Arial"/>
                <a:cs typeface="Arial"/>
                <a:sym typeface="Arial"/>
              </a:defRPr>
            </a:lvl2pPr>
            <a:lvl3pPr indent="-308565" lvl="2" marL="1371600" marR="0" rtl="0" algn="l">
              <a:lnSpc>
                <a:spcPct val="100000"/>
              </a:lnSpc>
              <a:spcBef>
                <a:spcPts val="1799"/>
              </a:spcBef>
              <a:spcAft>
                <a:spcPts val="0"/>
              </a:spcAft>
              <a:buClr>
                <a:schemeClr val="dk1"/>
              </a:buClr>
              <a:buSzPts val="1259"/>
              <a:buFont typeface="Arial"/>
              <a:buChar char="•"/>
              <a:defRPr b="0" i="0" sz="1799" u="none" cap="none" strike="noStrike">
                <a:solidFill>
                  <a:schemeClr val="dk1"/>
                </a:solidFill>
                <a:latin typeface="Arial"/>
                <a:ea typeface="Arial"/>
                <a:cs typeface="Arial"/>
                <a:sym typeface="Arial"/>
              </a:defRPr>
            </a:lvl3pPr>
            <a:lvl4pPr indent="-299719" lvl="3" marL="1828800" marR="0" rtl="0" algn="l">
              <a:lnSpc>
                <a:spcPct val="100000"/>
              </a:lnSpc>
              <a:spcBef>
                <a:spcPts val="1799"/>
              </a:spcBef>
              <a:spcAft>
                <a:spcPts val="0"/>
              </a:spcAft>
              <a:buClr>
                <a:schemeClr val="dk1"/>
              </a:buClr>
              <a:buSzPts val="1120"/>
              <a:buFont typeface="Arial"/>
              <a:buChar char="•"/>
              <a:defRPr b="0" i="0" sz="1600" u="none" cap="none" strike="noStrike">
                <a:solidFill>
                  <a:schemeClr val="dk1"/>
                </a:solidFill>
                <a:latin typeface="Arial"/>
                <a:ea typeface="Arial"/>
                <a:cs typeface="Arial"/>
                <a:sym typeface="Arial"/>
              </a:defRPr>
            </a:lvl4pPr>
            <a:lvl5pPr indent="-290829" lvl="4" marL="2286000" marR="0" rtl="0" algn="l">
              <a:lnSpc>
                <a:spcPct val="100000"/>
              </a:lnSpc>
              <a:spcBef>
                <a:spcPts val="1799"/>
              </a:spcBef>
              <a:spcAft>
                <a:spcPts val="0"/>
              </a:spcAft>
              <a:buClr>
                <a:schemeClr val="dk1"/>
              </a:buClr>
              <a:buSzPts val="980"/>
              <a:buFont typeface="Arial"/>
              <a:buChar char="•"/>
              <a:defRPr b="0" i="0" sz="1400" u="none" cap="none" strike="noStrike">
                <a:solidFill>
                  <a:schemeClr val="dk1"/>
                </a:solidFill>
                <a:latin typeface="Arial"/>
                <a:ea typeface="Arial"/>
                <a:cs typeface="Arial"/>
                <a:sym typeface="Arial"/>
              </a:defRPr>
            </a:lvl5pPr>
            <a:lvl6pPr indent="-342836" lvl="5" marL="27432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6pPr>
            <a:lvl7pPr indent="-342836" lvl="6" marL="32004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7pPr>
            <a:lvl8pPr indent="-342836" lvl="7" marL="36576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8pPr>
            <a:lvl9pPr indent="-342836" lvl="8" marL="4114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9pPr>
          </a:lstStyle>
          <a:p/>
        </p:txBody>
      </p:sp>
      <p:pic>
        <p:nvPicPr>
          <p:cNvPr id="15" name="Google Shape;15;p8"/>
          <p:cNvPicPr preferRelativeResize="0"/>
          <p:nvPr/>
        </p:nvPicPr>
        <p:blipFill rotWithShape="1">
          <a:blip r:embed="rId1">
            <a:alphaModFix/>
          </a:blip>
          <a:srcRect b="0" l="0" r="0" t="0"/>
          <a:stretch/>
        </p:blipFill>
        <p:spPr>
          <a:xfrm>
            <a:off x="378923" y="6578697"/>
            <a:ext cx="566078" cy="147131"/>
          </a:xfrm>
          <a:prstGeom prst="rect">
            <a:avLst/>
          </a:prstGeom>
          <a:noFill/>
          <a:ln>
            <a:noFill/>
          </a:ln>
        </p:spPr>
      </p:pic>
      <p:sp>
        <p:nvSpPr>
          <p:cNvPr id="16" name="Google Shape;16;p8"/>
          <p:cNvSpPr txBox="1"/>
          <p:nvPr/>
        </p:nvSpPr>
        <p:spPr>
          <a:xfrm>
            <a:off x="9302848" y="6560363"/>
            <a:ext cx="2599605" cy="27432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6E6E6E"/>
              </a:buClr>
              <a:buSzPts val="800"/>
              <a:buFont typeface="Arial"/>
              <a:buNone/>
            </a:pPr>
            <a:r>
              <a:rPr b="0" i="0" lang="en-US" sz="800" u="none" cap="none" strike="noStrike">
                <a:solidFill>
                  <a:srgbClr val="6E6E6E"/>
                </a:solidFill>
                <a:latin typeface="Arial"/>
                <a:ea typeface="Arial"/>
                <a:cs typeface="Arial"/>
                <a:sym typeface="Arial"/>
              </a:rPr>
              <a:t>©2021 Adobe. All Rights Reserved. Adobe Confidential.</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604">
          <p15:clr>
            <a:srgbClr val="F26B43"/>
          </p15:clr>
        </p15:guide>
        <p15:guide id="2" orient="horz" pos="4055">
          <p15:clr>
            <a:srgbClr val="F26B43"/>
          </p15:clr>
        </p15:guide>
        <p15:guide id="3"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1"/>
          <p:cNvSpPr txBox="1"/>
          <p:nvPr>
            <p:ph idx="10" type="dt"/>
          </p:nvPr>
        </p:nvSpPr>
        <p:spPr>
          <a:xfrm>
            <a:off x="11559241" y="6921698"/>
            <a:ext cx="632759" cy="2676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6E6E6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type="title"/>
          </p:nvPr>
        </p:nvSpPr>
        <p:spPr>
          <a:xfrm>
            <a:off x="306050" y="312660"/>
            <a:ext cx="11494008" cy="647458"/>
          </a:xfrm>
          <a:prstGeom prst="rect">
            <a:avLst/>
          </a:prstGeom>
          <a:noFill/>
          <a:ln>
            <a:noFill/>
          </a:ln>
        </p:spPr>
        <p:txBody>
          <a:bodyPr anchorCtr="0" anchor="t" bIns="45700" lIns="45700" spcFirstLastPara="1" rIns="45700" wrap="square" tIns="45700">
            <a:noAutofit/>
          </a:bodyPr>
          <a:lstStyle>
            <a:lvl1pPr lvl="0" marR="0" rtl="0" algn="l">
              <a:lnSpc>
                <a:spcPct val="90000"/>
              </a:lnSpc>
              <a:spcBef>
                <a:spcPts val="0"/>
              </a:spcBef>
              <a:spcAft>
                <a:spcPts val="0"/>
              </a:spcAft>
              <a:buClr>
                <a:srgbClr val="FA0F00"/>
              </a:buClr>
              <a:buSzPts val="2799"/>
              <a:buFont typeface="Arial"/>
              <a:buNone/>
              <a:defRPr b="0" i="0" sz="2799" u="none" cap="none" strike="noStrike">
                <a:solidFill>
                  <a:srgbClr val="FA0F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a:off x="292613" y="1401699"/>
            <a:ext cx="11518083" cy="4632976"/>
          </a:xfrm>
          <a:prstGeom prst="rect">
            <a:avLst/>
          </a:prstGeom>
          <a:noFill/>
          <a:ln>
            <a:noFill/>
          </a:ln>
        </p:spPr>
        <p:txBody>
          <a:bodyPr anchorCtr="0" anchor="t" bIns="45700" lIns="45700" spcFirstLastPara="1" rIns="45700" wrap="square" tIns="45700">
            <a:noAutofit/>
          </a:bodyPr>
          <a:lstStyle>
            <a:lvl1pPr indent="-326345" lvl="0" marL="457200" marR="0" rtl="0" algn="l">
              <a:lnSpc>
                <a:spcPct val="100000"/>
              </a:lnSpc>
              <a:spcBef>
                <a:spcPts val="1799"/>
              </a:spcBef>
              <a:spcAft>
                <a:spcPts val="0"/>
              </a:spcAft>
              <a:buClr>
                <a:schemeClr val="dk1"/>
              </a:buClr>
              <a:buSzPts val="1539"/>
              <a:buFont typeface="Arial"/>
              <a:buChar char="•"/>
              <a:defRPr b="0" i="0" sz="2199" u="none" cap="none" strike="noStrike">
                <a:solidFill>
                  <a:schemeClr val="dk1"/>
                </a:solidFill>
                <a:latin typeface="Arial"/>
                <a:ea typeface="Arial"/>
                <a:cs typeface="Arial"/>
                <a:sym typeface="Arial"/>
              </a:defRPr>
            </a:lvl1pPr>
            <a:lvl2pPr indent="-317455" lvl="1" marL="914400" marR="0" rtl="0" algn="l">
              <a:lnSpc>
                <a:spcPct val="100000"/>
              </a:lnSpc>
              <a:spcBef>
                <a:spcPts val="1799"/>
              </a:spcBef>
              <a:spcAft>
                <a:spcPts val="0"/>
              </a:spcAft>
              <a:buClr>
                <a:schemeClr val="dk1"/>
              </a:buClr>
              <a:buSzPts val="1399"/>
              <a:buFont typeface="Arial"/>
              <a:buChar char="•"/>
              <a:defRPr b="0" i="0" sz="1999" u="none" cap="none" strike="noStrike">
                <a:solidFill>
                  <a:schemeClr val="dk1"/>
                </a:solidFill>
                <a:latin typeface="Arial"/>
                <a:ea typeface="Arial"/>
                <a:cs typeface="Arial"/>
                <a:sym typeface="Arial"/>
              </a:defRPr>
            </a:lvl2pPr>
            <a:lvl3pPr indent="-308565" lvl="2" marL="1371600" marR="0" rtl="0" algn="l">
              <a:lnSpc>
                <a:spcPct val="100000"/>
              </a:lnSpc>
              <a:spcBef>
                <a:spcPts val="1799"/>
              </a:spcBef>
              <a:spcAft>
                <a:spcPts val="0"/>
              </a:spcAft>
              <a:buClr>
                <a:schemeClr val="dk1"/>
              </a:buClr>
              <a:buSzPts val="1259"/>
              <a:buFont typeface="Arial"/>
              <a:buChar char="•"/>
              <a:defRPr b="0" i="0" sz="1799" u="none" cap="none" strike="noStrike">
                <a:solidFill>
                  <a:schemeClr val="dk1"/>
                </a:solidFill>
                <a:latin typeface="Arial"/>
                <a:ea typeface="Arial"/>
                <a:cs typeface="Arial"/>
                <a:sym typeface="Arial"/>
              </a:defRPr>
            </a:lvl3pPr>
            <a:lvl4pPr indent="-299719" lvl="3" marL="1828800" marR="0" rtl="0" algn="l">
              <a:lnSpc>
                <a:spcPct val="100000"/>
              </a:lnSpc>
              <a:spcBef>
                <a:spcPts val="1799"/>
              </a:spcBef>
              <a:spcAft>
                <a:spcPts val="0"/>
              </a:spcAft>
              <a:buClr>
                <a:schemeClr val="dk1"/>
              </a:buClr>
              <a:buSzPts val="1120"/>
              <a:buFont typeface="Arial"/>
              <a:buChar char="•"/>
              <a:defRPr b="0" i="0" sz="1600" u="none" cap="none" strike="noStrike">
                <a:solidFill>
                  <a:schemeClr val="dk1"/>
                </a:solidFill>
                <a:latin typeface="Arial"/>
                <a:ea typeface="Arial"/>
                <a:cs typeface="Arial"/>
                <a:sym typeface="Arial"/>
              </a:defRPr>
            </a:lvl4pPr>
            <a:lvl5pPr indent="-290829" lvl="4" marL="2286000" marR="0" rtl="0" algn="l">
              <a:lnSpc>
                <a:spcPct val="100000"/>
              </a:lnSpc>
              <a:spcBef>
                <a:spcPts val="1799"/>
              </a:spcBef>
              <a:spcAft>
                <a:spcPts val="0"/>
              </a:spcAft>
              <a:buClr>
                <a:schemeClr val="dk1"/>
              </a:buClr>
              <a:buSzPts val="980"/>
              <a:buFont typeface="Arial"/>
              <a:buChar char="•"/>
              <a:defRPr b="0" i="0" sz="1400" u="none" cap="none" strike="noStrike">
                <a:solidFill>
                  <a:schemeClr val="dk1"/>
                </a:solidFill>
                <a:latin typeface="Arial"/>
                <a:ea typeface="Arial"/>
                <a:cs typeface="Arial"/>
                <a:sym typeface="Arial"/>
              </a:defRPr>
            </a:lvl5pPr>
            <a:lvl6pPr indent="-342836" lvl="5" marL="27432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6pPr>
            <a:lvl7pPr indent="-342836" lvl="6" marL="32004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7pPr>
            <a:lvl8pPr indent="-342836" lvl="7" marL="36576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8pPr>
            <a:lvl9pPr indent="-342836" lvl="8" marL="4114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9pPr>
          </a:lstStyle>
          <a:p/>
        </p:txBody>
      </p:sp>
      <p:pic>
        <p:nvPicPr>
          <p:cNvPr id="75" name="Google Shape;75;p11"/>
          <p:cNvPicPr preferRelativeResize="0"/>
          <p:nvPr/>
        </p:nvPicPr>
        <p:blipFill rotWithShape="1">
          <a:blip r:embed="rId1">
            <a:alphaModFix/>
          </a:blip>
          <a:srcRect b="0" l="0" r="0" t="0"/>
          <a:stretch/>
        </p:blipFill>
        <p:spPr>
          <a:xfrm>
            <a:off x="378923" y="6578697"/>
            <a:ext cx="566078" cy="147131"/>
          </a:xfrm>
          <a:prstGeom prst="rect">
            <a:avLst/>
          </a:prstGeom>
          <a:noFill/>
          <a:ln>
            <a:noFill/>
          </a:ln>
        </p:spPr>
      </p:pic>
      <p:sp>
        <p:nvSpPr>
          <p:cNvPr id="76" name="Google Shape;76;p11"/>
          <p:cNvSpPr txBox="1"/>
          <p:nvPr/>
        </p:nvSpPr>
        <p:spPr>
          <a:xfrm>
            <a:off x="9302848" y="6560363"/>
            <a:ext cx="2599605" cy="27432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6E6E6E"/>
              </a:buClr>
              <a:buSzPts val="800"/>
              <a:buFont typeface="Arial"/>
              <a:buNone/>
            </a:pPr>
            <a:r>
              <a:rPr b="0" i="0" lang="en-US" sz="800" u="none" cap="none" strike="noStrike">
                <a:solidFill>
                  <a:srgbClr val="6E6E6E"/>
                </a:solidFill>
                <a:latin typeface="Arial"/>
                <a:ea typeface="Arial"/>
                <a:cs typeface="Arial"/>
                <a:sym typeface="Arial"/>
              </a:rPr>
              <a:t>©2021 Adobe. All Rights Reserved. Adobe Confidential.</a:t>
            </a:r>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604">
          <p15:clr>
            <a:srgbClr val="F26B43"/>
          </p15:clr>
        </p15:guide>
        <p15:guide id="2" orient="horz" pos="4055">
          <p15:clr>
            <a:srgbClr val="F26B43"/>
          </p15:clr>
        </p15:guide>
        <p15:guide id="3"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hyperlink" Target="mailto:surabhi.8991@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5.an.adobe.com/x/5_ela0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5.an.adobe.com/x/5_el9vv" TargetMode="External"/><Relationship Id="rId4" Type="http://schemas.openxmlformats.org/officeDocument/2006/relationships/hyperlink" Target="https://www5.an.adobe.com/x/5_ela0g" TargetMode="External"/><Relationship Id="rId5" Type="http://schemas.openxmlformats.org/officeDocument/2006/relationships/hyperlink" Target="https://www5.an.adobe.com/x/5_el9s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5.an.adobe.com/x/5_elalv" TargetMode="External"/><Relationship Id="rId4" Type="http://schemas.openxmlformats.org/officeDocument/2006/relationships/hyperlink" Target="https://www5.an.adobe.com/x/5_elam2" TargetMode="External"/><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5.an.adobe.com/x/5_elaq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5.an.adobe.com/x/5_el4b2" TargetMode="External"/><Relationship Id="rId4" Type="http://schemas.openxmlformats.org/officeDocument/2006/relationships/hyperlink" Target="https://www5.an.adobe.com/x/5_el4a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5.an.adobe.com/x/5_el4bi" TargetMode="External"/><Relationship Id="rId4" Type="http://schemas.openxmlformats.org/officeDocument/2006/relationships/hyperlink" Target="https://www5.an.adobe.com/x/5_el4b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www5.an.adobe.com/x/5_el46i" TargetMode="External"/><Relationship Id="rId4" Type="http://schemas.openxmlformats.org/officeDocument/2006/relationships/image" Target="../media/image15.jp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www5.an.adobe.com/x/5_el9yf" TargetMode="External"/><Relationship Id="rId4" Type="http://schemas.openxmlformats.org/officeDocument/2006/relationships/hyperlink" Target="https://www5.an.adobe.com/x/5_el9y7" TargetMode="External"/><Relationship Id="rId5"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A close up of a logo&#10;&#10;Description automatically generated" id="138" name="Google Shape;138;p1"/>
          <p:cNvPicPr preferRelativeResize="0"/>
          <p:nvPr/>
        </p:nvPicPr>
        <p:blipFill rotWithShape="1">
          <a:blip r:embed="rId3">
            <a:alphaModFix amt="20000"/>
          </a:blip>
          <a:srcRect b="0" l="0" r="0" t="0"/>
          <a:stretch/>
        </p:blipFill>
        <p:spPr>
          <a:xfrm>
            <a:off x="1588" y="0"/>
            <a:ext cx="12188827" cy="7196099"/>
          </a:xfrm>
          <a:prstGeom prst="rect">
            <a:avLst/>
          </a:prstGeom>
          <a:noFill/>
          <a:ln>
            <a:noFill/>
          </a:ln>
        </p:spPr>
      </p:pic>
      <p:sp>
        <p:nvSpPr>
          <p:cNvPr id="139" name="Google Shape;139;p1"/>
          <p:cNvSpPr txBox="1"/>
          <p:nvPr>
            <p:ph idx="1" type="body"/>
          </p:nvPr>
        </p:nvSpPr>
        <p:spPr>
          <a:xfrm>
            <a:off x="1420050" y="771250"/>
            <a:ext cx="9205200" cy="966000"/>
          </a:xfrm>
          <a:prstGeom prst="rect">
            <a:avLst/>
          </a:prstGeom>
          <a:noFill/>
          <a:ln>
            <a:noFill/>
          </a:ln>
        </p:spPr>
        <p:txBody>
          <a:bodyPr anchorCtr="0" anchor="t" bIns="45700" lIns="45700" spcFirstLastPara="1" rIns="45700" wrap="square" tIns="45700">
            <a:noAutofit/>
          </a:bodyPr>
          <a:lstStyle/>
          <a:p>
            <a:pPr indent="0" lvl="0" marL="0" rtl="0" algn="ctr">
              <a:lnSpc>
                <a:spcPct val="75000"/>
              </a:lnSpc>
              <a:spcBef>
                <a:spcPts val="0"/>
              </a:spcBef>
              <a:spcAft>
                <a:spcPts val="0"/>
              </a:spcAft>
              <a:buClr>
                <a:schemeClr val="lt1"/>
              </a:buClr>
              <a:buSzPts val="2239"/>
              <a:buNone/>
            </a:pPr>
            <a:r>
              <a:rPr lang="en-US" sz="3599"/>
              <a:t>Adobe Analytics Challenge 2021</a:t>
            </a:r>
            <a:endParaRPr sz="3999"/>
          </a:p>
        </p:txBody>
      </p:sp>
      <p:sp>
        <p:nvSpPr>
          <p:cNvPr id="140" name="Google Shape;140;p1"/>
          <p:cNvSpPr txBox="1"/>
          <p:nvPr/>
        </p:nvSpPr>
        <p:spPr>
          <a:xfrm>
            <a:off x="2663550" y="1344125"/>
            <a:ext cx="6718200" cy="534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rgbClr val="000000"/>
              </a:buClr>
              <a:buSzPts val="1680"/>
              <a:buFont typeface="Noto Sans Symbols"/>
              <a:buNone/>
            </a:pPr>
            <a:r>
              <a:rPr b="0" i="0" lang="en-US" sz="1900" u="none" cap="none" strike="noStrike">
                <a:solidFill>
                  <a:srgbClr val="FFFFFF"/>
                </a:solidFill>
                <a:latin typeface="Arial"/>
                <a:ea typeface="Arial"/>
                <a:cs typeface="Arial"/>
                <a:sym typeface="Arial"/>
              </a:rPr>
              <a:t>adobeanalyticschallenge.com</a:t>
            </a:r>
            <a:endParaRPr b="0" i="0" sz="1900" u="none" cap="none" strike="noStrike">
              <a:solidFill>
                <a:srgbClr val="FFFFFF"/>
              </a:solidFill>
              <a:latin typeface="Arial"/>
              <a:ea typeface="Arial"/>
              <a:cs typeface="Arial"/>
              <a:sym typeface="Arial"/>
            </a:endParaRPr>
          </a:p>
        </p:txBody>
      </p:sp>
      <p:sp>
        <p:nvSpPr>
          <p:cNvPr id="141" name="Google Shape;141;p1"/>
          <p:cNvSpPr/>
          <p:nvPr/>
        </p:nvSpPr>
        <p:spPr>
          <a:xfrm>
            <a:off x="-717081" y="894"/>
            <a:ext cx="383535" cy="391206"/>
          </a:xfrm>
          <a:prstGeom prst="rect">
            <a:avLst/>
          </a:prstGeom>
          <a:solidFill>
            <a:srgbClr val="5C5C5C"/>
          </a:solidFill>
          <a:ln cap="flat" cmpd="sng" w="12700">
            <a:solidFill>
              <a:srgbClr val="BFBFB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717081" y="533007"/>
            <a:ext cx="383535" cy="391206"/>
          </a:xfrm>
          <a:prstGeom prst="rect">
            <a:avLst/>
          </a:prstGeom>
          <a:solidFill>
            <a:srgbClr val="797979"/>
          </a:solidFill>
          <a:ln cap="flat" cmpd="sng" w="12700">
            <a:solidFill>
              <a:srgbClr val="BFBFB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717081" y="1065121"/>
            <a:ext cx="383400" cy="391200"/>
          </a:xfrm>
          <a:prstGeom prst="rect">
            <a:avLst/>
          </a:prstGeom>
          <a:solidFill>
            <a:srgbClr val="A9A9A9"/>
          </a:solidFill>
          <a:ln cap="flat" cmpd="sng" w="12700">
            <a:solidFill>
              <a:srgbClr val="BFBFB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717081" y="1597234"/>
            <a:ext cx="383400" cy="391200"/>
          </a:xfrm>
          <a:prstGeom prst="rect">
            <a:avLst/>
          </a:prstGeom>
          <a:solidFill>
            <a:srgbClr val="B7B7B7"/>
          </a:solidFill>
          <a:ln cap="flat" cmpd="sng" w="12700">
            <a:solidFill>
              <a:srgbClr val="BFBFB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717081" y="2129348"/>
            <a:ext cx="383535" cy="391206"/>
          </a:xfrm>
          <a:prstGeom prst="rect">
            <a:avLst/>
          </a:prstGeom>
          <a:solidFill>
            <a:srgbClr val="C8C8C8"/>
          </a:solidFill>
          <a:ln cap="flat" cmpd="sng" w="12700">
            <a:solidFill>
              <a:srgbClr val="BFBFB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717081" y="2661461"/>
            <a:ext cx="383535" cy="391206"/>
          </a:xfrm>
          <a:prstGeom prst="rect">
            <a:avLst/>
          </a:prstGeom>
          <a:solidFill>
            <a:srgbClr val="FFCECB"/>
          </a:solidFill>
          <a:ln cap="flat" cmpd="sng" w="12700">
            <a:solidFill>
              <a:srgbClr val="BFBFB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717081" y="3193574"/>
            <a:ext cx="383535" cy="391206"/>
          </a:xfrm>
          <a:prstGeom prst="rect">
            <a:avLst/>
          </a:prstGeom>
          <a:solidFill>
            <a:srgbClr val="FF9D97"/>
          </a:solidFill>
          <a:ln cap="flat" cmpd="sng" w="12700">
            <a:solidFill>
              <a:srgbClr val="BFBFB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717081" y="3725688"/>
            <a:ext cx="383535" cy="391206"/>
          </a:xfrm>
          <a:prstGeom prst="rect">
            <a:avLst/>
          </a:prstGeom>
          <a:solidFill>
            <a:srgbClr val="FF6B63"/>
          </a:solidFill>
          <a:ln cap="flat" cmpd="sng" w="12700">
            <a:solidFill>
              <a:srgbClr val="BFBFB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717081" y="4257801"/>
            <a:ext cx="383535" cy="391206"/>
          </a:xfrm>
          <a:prstGeom prst="rect">
            <a:avLst/>
          </a:prstGeom>
          <a:solidFill>
            <a:srgbClr val="BB0B00"/>
          </a:solidFill>
          <a:ln cap="flat" cmpd="sng" w="12700">
            <a:solidFill>
              <a:srgbClr val="BFBFB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717082" y="4789916"/>
            <a:ext cx="383535" cy="391206"/>
          </a:xfrm>
          <a:prstGeom prst="rect">
            <a:avLst/>
          </a:prstGeom>
          <a:solidFill>
            <a:srgbClr val="7D0700"/>
          </a:solidFill>
          <a:ln cap="flat" cmpd="sng" w="12700">
            <a:solidFill>
              <a:srgbClr val="BFBFB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1" name="Google Shape;151;p1"/>
          <p:cNvSpPr txBox="1"/>
          <p:nvPr/>
        </p:nvSpPr>
        <p:spPr>
          <a:xfrm>
            <a:off x="363775" y="1988425"/>
            <a:ext cx="11450400" cy="40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t>TEAM NAME  </a:t>
            </a:r>
            <a:endParaRPr b="1" sz="2000"/>
          </a:p>
          <a:p>
            <a:pPr indent="0" lvl="0" marL="0" rtl="0" algn="ctr">
              <a:spcBef>
                <a:spcPts val="0"/>
              </a:spcBef>
              <a:spcAft>
                <a:spcPts val="0"/>
              </a:spcAft>
              <a:buNone/>
            </a:pPr>
            <a:r>
              <a:rPr b="1" lang="en-US" sz="2500">
                <a:solidFill>
                  <a:schemeClr val="lt1"/>
                </a:solidFill>
                <a:latin typeface="Georgia"/>
                <a:ea typeface="Georgia"/>
                <a:cs typeface="Georgia"/>
                <a:sym typeface="Georgia"/>
              </a:rPr>
              <a:t>MEANCODE</a:t>
            </a:r>
            <a:endParaRPr b="1" sz="2500">
              <a:solidFill>
                <a:schemeClr val="lt1"/>
              </a:solidFill>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t/>
            </a:r>
            <a:endParaRPr sz="2000">
              <a:solidFill>
                <a:schemeClr val="lt1"/>
              </a:solidFill>
              <a:latin typeface="Georgia"/>
              <a:ea typeface="Georgia"/>
              <a:cs typeface="Georgia"/>
              <a:sym typeface="Georgia"/>
            </a:endParaRPr>
          </a:p>
          <a:p>
            <a:pPr indent="0" lvl="0" marL="0" rtl="0" algn="ctr">
              <a:spcBef>
                <a:spcPts val="0"/>
              </a:spcBef>
              <a:spcAft>
                <a:spcPts val="0"/>
              </a:spcAft>
              <a:buNone/>
            </a:pPr>
            <a:r>
              <a:rPr b="1" lang="en-US" sz="2000"/>
              <a:t>TEAM MEMBERS </a:t>
            </a:r>
            <a:endParaRPr b="1" sz="2000"/>
          </a:p>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Swatilekha Roy, </a:t>
            </a:r>
            <a:r>
              <a:rPr i="1" lang="en-US" sz="2000">
                <a:solidFill>
                  <a:schemeClr val="lt1"/>
                </a:solidFill>
                <a:latin typeface="Calibri"/>
                <a:ea typeface="Calibri"/>
                <a:cs typeface="Calibri"/>
                <a:sym typeface="Calibri"/>
              </a:rPr>
              <a:t>swatilekha.roy4@gmail.com</a:t>
            </a:r>
            <a:endParaRPr i="1" sz="200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Debasmita Bhakat, </a:t>
            </a:r>
            <a:r>
              <a:rPr i="1" lang="en-US" sz="2000">
                <a:solidFill>
                  <a:schemeClr val="lt1"/>
                </a:solidFill>
                <a:latin typeface="Calibri"/>
                <a:ea typeface="Calibri"/>
                <a:cs typeface="Calibri"/>
                <a:sym typeface="Calibri"/>
              </a:rPr>
              <a:t>dbhakat1999@gmail.com</a:t>
            </a:r>
            <a:endParaRPr i="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Surabhi Roy Chowdhury, </a:t>
            </a:r>
            <a:r>
              <a:rPr i="1" lang="en-US" sz="2000">
                <a:solidFill>
                  <a:schemeClr val="lt1"/>
                </a:solidFill>
                <a:uFill>
                  <a:noFill/>
                </a:uFill>
                <a:latin typeface="Calibri"/>
                <a:ea typeface="Calibri"/>
                <a:cs typeface="Calibri"/>
                <a:sym typeface="Calibri"/>
                <a:hlinkClick r:id="rId4">
                  <a:extLst>
                    <a:ext uri="{A12FA001-AC4F-418D-AE19-62706E023703}">
                      <ahyp:hlinkClr val="tx"/>
                    </a:ext>
                  </a:extLst>
                </a:hlinkClick>
              </a:rPr>
              <a:t>surabhi.8991@gmail.com</a:t>
            </a:r>
            <a:endParaRPr i="1" sz="2000">
              <a:solidFill>
                <a:schemeClr val="lt1"/>
              </a:solidFill>
              <a:latin typeface="Calibri"/>
              <a:ea typeface="Calibri"/>
              <a:cs typeface="Calibri"/>
              <a:sym typeface="Calibri"/>
            </a:endParaRPr>
          </a:p>
          <a:p>
            <a:pPr indent="0" lvl="0" marL="0" rtl="0" algn="ctr">
              <a:spcBef>
                <a:spcPts val="0"/>
              </a:spcBef>
              <a:spcAft>
                <a:spcPts val="0"/>
              </a:spcAft>
              <a:buNone/>
            </a:pPr>
            <a:r>
              <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dk1"/>
                </a:solidFill>
              </a:rPr>
              <a:t>FACULTY MENTOR :-</a:t>
            </a:r>
            <a:endParaRPr b="1" sz="2000">
              <a:solidFill>
                <a:schemeClr val="dk1"/>
              </a:solidFill>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SUKHENDU MONDAL, </a:t>
            </a:r>
            <a:r>
              <a:rPr i="1" lang="en-US" sz="2000">
                <a:solidFill>
                  <a:schemeClr val="lt1"/>
                </a:solidFill>
                <a:latin typeface="Calibri"/>
                <a:ea typeface="Calibri"/>
                <a:cs typeface="Calibri"/>
                <a:sym typeface="Calibri"/>
              </a:rPr>
              <a:t>sukhen.cse@cgec.org.in</a:t>
            </a:r>
            <a:endParaRPr i="1" sz="2700" u="sng">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900" u="sng">
              <a:solidFill>
                <a:schemeClr val="dk1"/>
              </a:solidFill>
              <a:latin typeface="Georgia"/>
              <a:ea typeface="Georgia"/>
              <a:cs typeface="Georgia"/>
              <a:sym typeface="Georgia"/>
            </a:endParaRPr>
          </a:p>
          <a:p>
            <a:pPr indent="0" lvl="0" marL="0" rtl="0" algn="l">
              <a:spcBef>
                <a:spcPts val="0"/>
              </a:spcBef>
              <a:spcAft>
                <a:spcPts val="0"/>
              </a:spcAft>
              <a:buNone/>
            </a:pPr>
            <a:r>
              <a:t/>
            </a:r>
            <a:endParaRPr sz="20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f6c43a200e_3_27"/>
          <p:cNvSpPr txBox="1"/>
          <p:nvPr/>
        </p:nvSpPr>
        <p:spPr>
          <a:xfrm>
            <a:off x="339250" y="1144175"/>
            <a:ext cx="9060900" cy="67197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US" sz="1800">
                <a:solidFill>
                  <a:schemeClr val="dk1"/>
                </a:solidFill>
                <a:highlight>
                  <a:schemeClr val="lt1"/>
                </a:highlight>
                <a:latin typeface="Comic Sans MS"/>
                <a:ea typeface="Comic Sans MS"/>
                <a:cs typeface="Comic Sans MS"/>
                <a:sym typeface="Comic Sans MS"/>
              </a:rPr>
              <a:t>What population uses Mobile phone in Mobile type devices the most are our Primary Customers or Key Purchasers?</a:t>
            </a:r>
            <a:endParaRPr b="1" sz="1800">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a:t>
            </a:r>
            <a:r>
              <a:rPr b="1" lang="en-US" sz="1550">
                <a:solidFill>
                  <a:schemeClr val="dk1"/>
                </a:solidFill>
                <a:latin typeface="Comic Sans MS"/>
                <a:ea typeface="Comic Sans MS"/>
                <a:cs typeface="Comic Sans MS"/>
                <a:sym typeface="Comic Sans MS"/>
              </a:rPr>
              <a:t>Mobile Type Devices</a:t>
            </a:r>
            <a:endParaRPr b="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a:t>
            </a:r>
            <a:r>
              <a:rPr b="1" lang="en-US" sz="1550">
                <a:solidFill>
                  <a:schemeClr val="dk1"/>
                </a:solidFill>
                <a:latin typeface="Comic Sans MS"/>
                <a:ea typeface="Comic Sans MS"/>
                <a:cs typeface="Comic Sans MS"/>
                <a:sym typeface="Comic Sans MS"/>
              </a:rPr>
              <a:t> Mobile Phones </a:t>
            </a:r>
            <a:endParaRPr b="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US" sz="1550">
                <a:solidFill>
                  <a:schemeClr val="dk1"/>
                </a:solidFill>
                <a:latin typeface="Comic Sans MS"/>
                <a:ea typeface="Comic Sans MS"/>
                <a:cs typeface="Comic Sans MS"/>
                <a:sym typeface="Comic Sans MS"/>
              </a:rPr>
              <a:t>Further segregated based on the Age Group:</a:t>
            </a:r>
            <a:endParaRPr b="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a:t>
            </a:r>
            <a:r>
              <a:rPr b="1" lang="en-US" sz="1550">
                <a:solidFill>
                  <a:schemeClr val="dk1"/>
                </a:solidFill>
                <a:latin typeface="Comic Sans MS"/>
                <a:ea typeface="Comic Sans MS"/>
                <a:cs typeface="Comic Sans MS"/>
                <a:sym typeface="Comic Sans MS"/>
              </a:rPr>
              <a:t>Adults</a:t>
            </a:r>
            <a:r>
              <a:rPr lang="en-US" sz="1550">
                <a:solidFill>
                  <a:schemeClr val="dk1"/>
                </a:solidFill>
                <a:latin typeface="Comic Sans MS"/>
                <a:ea typeface="Comic Sans MS"/>
                <a:cs typeface="Comic Sans MS"/>
                <a:sym typeface="Comic Sans MS"/>
              </a:rPr>
              <a:t> ⇒ Page view to Checkout :</a:t>
            </a:r>
            <a:r>
              <a:rPr i="1" lang="en-US" sz="1550">
                <a:solidFill>
                  <a:schemeClr val="dk1"/>
                </a:solidFill>
                <a:latin typeface="Comic Sans MS"/>
                <a:ea typeface="Comic Sans MS"/>
                <a:cs typeface="Comic Sans MS"/>
                <a:sym typeface="Comic Sans MS"/>
              </a:rPr>
              <a:t>81.1% to0.00%</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Purchaser ⇒ Page view to Checkout ⇒ </a:t>
            </a:r>
            <a:r>
              <a:rPr i="1" lang="en-US" sz="1550">
                <a:solidFill>
                  <a:schemeClr val="dk1"/>
                </a:solidFill>
                <a:latin typeface="Comic Sans MS"/>
                <a:ea typeface="Comic Sans MS"/>
                <a:cs typeface="Comic Sans MS"/>
                <a:sym typeface="Comic Sans MS"/>
              </a:rPr>
              <a:t>75.9% to 0.00%</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a:t>
            </a:r>
            <a:r>
              <a:rPr b="1" lang="en-US" sz="1550">
                <a:solidFill>
                  <a:schemeClr val="dk1"/>
                </a:solidFill>
                <a:latin typeface="Comic Sans MS"/>
                <a:ea typeface="Comic Sans MS"/>
                <a:cs typeface="Comic Sans MS"/>
                <a:sym typeface="Comic Sans MS"/>
              </a:rPr>
              <a:t> Kids </a:t>
            </a:r>
            <a:r>
              <a:rPr lang="en-US" sz="1550">
                <a:solidFill>
                  <a:schemeClr val="dk1"/>
                </a:solidFill>
                <a:latin typeface="Comic Sans MS"/>
                <a:ea typeface="Comic Sans MS"/>
                <a:cs typeface="Comic Sans MS"/>
                <a:sym typeface="Comic Sans MS"/>
              </a:rPr>
              <a:t>⇒ Page view to Checkout : </a:t>
            </a:r>
            <a:r>
              <a:rPr i="1" lang="en-US" sz="1550">
                <a:solidFill>
                  <a:schemeClr val="dk1"/>
                </a:solidFill>
                <a:latin typeface="Comic Sans MS"/>
                <a:ea typeface="Comic Sans MS"/>
                <a:cs typeface="Comic Sans MS"/>
                <a:sym typeface="Comic Sans MS"/>
              </a:rPr>
              <a:t>80.4% to 0.00%</a:t>
            </a:r>
            <a:r>
              <a:rPr lang="en-US" sz="1550">
                <a:solidFill>
                  <a:schemeClr val="dk1"/>
                </a:solidFill>
                <a:latin typeface="Comic Sans MS"/>
                <a:ea typeface="Comic Sans MS"/>
                <a:cs typeface="Comic Sans MS"/>
                <a:sym typeface="Comic Sans MS"/>
              </a:rPr>
              <a:t> :</a:t>
            </a:r>
            <a:endParaRPr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Purchaser ⇒ Page view to Checkout: </a:t>
            </a:r>
            <a:r>
              <a:rPr i="1" lang="en-US" sz="1550">
                <a:solidFill>
                  <a:schemeClr val="dk1"/>
                </a:solidFill>
                <a:latin typeface="Comic Sans MS"/>
                <a:ea typeface="Comic Sans MS"/>
                <a:cs typeface="Comic Sans MS"/>
                <a:sym typeface="Comic Sans MS"/>
              </a:rPr>
              <a:t>74.4% to 0.00%</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a:t>
            </a:r>
            <a:r>
              <a:rPr b="1" lang="en-US" sz="1550">
                <a:solidFill>
                  <a:schemeClr val="dk1"/>
                </a:solidFill>
                <a:highlight>
                  <a:srgbClr val="FF9D97"/>
                </a:highlight>
                <a:latin typeface="Comic Sans MS"/>
                <a:ea typeface="Comic Sans MS"/>
                <a:cs typeface="Comic Sans MS"/>
                <a:sym typeface="Comic Sans MS"/>
              </a:rPr>
              <a:t>Unspecified</a:t>
            </a:r>
            <a:r>
              <a:rPr lang="en-US" sz="1550">
                <a:solidFill>
                  <a:schemeClr val="dk1"/>
                </a:solidFill>
                <a:latin typeface="Comic Sans MS"/>
                <a:ea typeface="Comic Sans MS"/>
                <a:cs typeface="Comic Sans MS"/>
                <a:sym typeface="Comic Sans MS"/>
              </a:rPr>
              <a:t> ⇒  Page view to Checkout: </a:t>
            </a:r>
            <a:r>
              <a:rPr i="1" lang="en-US" sz="1550">
                <a:solidFill>
                  <a:schemeClr val="dk1"/>
                </a:solidFill>
                <a:highlight>
                  <a:srgbClr val="FF9D97"/>
                </a:highlight>
                <a:latin typeface="Comic Sans MS"/>
                <a:ea typeface="Comic Sans MS"/>
                <a:cs typeface="Comic Sans MS"/>
                <a:sym typeface="Comic Sans MS"/>
              </a:rPr>
              <a:t>59.0% to 100%</a:t>
            </a:r>
            <a:endParaRPr i="1" sz="1550">
              <a:solidFill>
                <a:schemeClr val="dk1"/>
              </a:solidFill>
              <a:highlight>
                <a:srgbClr val="FF9D97"/>
              </a:highlight>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US" sz="2000">
                <a:solidFill>
                  <a:schemeClr val="dk2"/>
                </a:solidFill>
                <a:highlight>
                  <a:schemeClr val="lt1"/>
                </a:highlight>
                <a:latin typeface="Comic Sans MS"/>
                <a:ea typeface="Comic Sans MS"/>
                <a:cs typeface="Comic Sans MS"/>
                <a:sym typeface="Comic Sans MS"/>
              </a:rPr>
              <a:t>C</a:t>
            </a:r>
            <a:r>
              <a:rPr b="1" lang="en-US" sz="1600">
                <a:solidFill>
                  <a:schemeClr val="dk2"/>
                </a:solidFill>
                <a:highlight>
                  <a:schemeClr val="lt1"/>
                </a:highlight>
                <a:latin typeface="Comic Sans MS"/>
                <a:ea typeface="Comic Sans MS"/>
                <a:cs typeface="Comic Sans MS"/>
                <a:sym typeface="Comic Sans MS"/>
              </a:rPr>
              <a:t>onclusion</a:t>
            </a:r>
            <a:r>
              <a:rPr lang="en-US" sz="1550">
                <a:solidFill>
                  <a:schemeClr val="dk1"/>
                </a:solidFill>
                <a:highlight>
                  <a:schemeClr val="lt1"/>
                </a:highlight>
                <a:latin typeface="Comic Sans MS"/>
                <a:ea typeface="Comic Sans MS"/>
                <a:cs typeface="Comic Sans MS"/>
                <a:sym typeface="Comic Sans MS"/>
              </a:rPr>
              <a:t>:</a:t>
            </a:r>
            <a:r>
              <a:rPr lang="en-US" sz="1550">
                <a:solidFill>
                  <a:schemeClr val="dk1"/>
                </a:solidFill>
                <a:latin typeface="Comic Sans MS"/>
                <a:ea typeface="Comic Sans MS"/>
                <a:cs typeface="Comic Sans MS"/>
                <a:sym typeface="Comic Sans MS"/>
              </a:rPr>
              <a:t> Here the unspecified age grouped customer’s page view to Checkout ratio is the highest!</a:t>
            </a:r>
            <a:endParaRPr sz="1550">
              <a:solidFill>
                <a:schemeClr val="dk1"/>
              </a:solidFill>
              <a:latin typeface="Comic Sans MS"/>
              <a:ea typeface="Comic Sans MS"/>
              <a:cs typeface="Comic Sans MS"/>
              <a:sym typeface="Comic Sans MS"/>
            </a:endParaRPr>
          </a:p>
          <a:p>
            <a:pPr indent="0" lvl="0" marL="457200" rtl="0" algn="l">
              <a:spcBef>
                <a:spcPts val="1200"/>
              </a:spcBef>
              <a:spcAft>
                <a:spcPts val="0"/>
              </a:spcAft>
              <a:buNone/>
            </a:pPr>
            <a:r>
              <a:t/>
            </a:r>
            <a:endParaRPr sz="1550">
              <a:solidFill>
                <a:schemeClr val="dk1"/>
              </a:solidFill>
              <a:latin typeface="Comic Sans MS"/>
              <a:ea typeface="Comic Sans MS"/>
              <a:cs typeface="Comic Sans MS"/>
              <a:sym typeface="Comic Sans MS"/>
            </a:endParaRPr>
          </a:p>
          <a:p>
            <a:pPr indent="0" lvl="0" marL="0" rtl="0" algn="l">
              <a:spcBef>
                <a:spcPts val="1200"/>
              </a:spcBef>
              <a:spcAft>
                <a:spcPts val="1200"/>
              </a:spcAft>
              <a:buClr>
                <a:schemeClr val="dk1"/>
              </a:buClr>
              <a:buSzPts val="1100"/>
              <a:buFont typeface="Arial"/>
              <a:buNone/>
            </a:pPr>
            <a:r>
              <a:t/>
            </a:r>
            <a:endParaRPr sz="1550">
              <a:solidFill>
                <a:schemeClr val="dk1"/>
              </a:solidFill>
            </a:endParaRPr>
          </a:p>
        </p:txBody>
      </p:sp>
      <p:pic>
        <p:nvPicPr>
          <p:cNvPr descr="A picture containing outdoor object, bright, day&#10;&#10;Description automatically generated" id="221" name="Google Shape;221;gf6c43a200e_3_27"/>
          <p:cNvPicPr preferRelativeResize="0"/>
          <p:nvPr/>
        </p:nvPicPr>
        <p:blipFill rotWithShape="1">
          <a:blip r:embed="rId3">
            <a:alphaModFix/>
          </a:blip>
          <a:srcRect b="0" l="0" r="0" t="0"/>
          <a:stretch/>
        </p:blipFill>
        <p:spPr>
          <a:xfrm>
            <a:off x="9681875" y="0"/>
            <a:ext cx="250855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f6bbc77af0_0_17"/>
          <p:cNvSpPr txBox="1"/>
          <p:nvPr>
            <p:ph idx="1" type="body"/>
          </p:nvPr>
        </p:nvSpPr>
        <p:spPr>
          <a:xfrm>
            <a:off x="493775" y="219475"/>
            <a:ext cx="9107400" cy="958800"/>
          </a:xfrm>
          <a:prstGeom prst="rect">
            <a:avLst/>
          </a:prstGeom>
          <a:noFill/>
          <a:ln>
            <a:noFill/>
          </a:ln>
        </p:spPr>
        <p:txBody>
          <a:bodyPr anchorCtr="0" anchor="t" bIns="45700" lIns="45700" spcFirstLastPara="1" rIns="45700" wrap="square" tIns="45700">
            <a:noAutofit/>
          </a:bodyPr>
          <a:lstStyle/>
          <a:p>
            <a:pPr indent="0" lvl="0" marL="0" rtl="0" algn="ctr">
              <a:lnSpc>
                <a:spcPct val="115000"/>
              </a:lnSpc>
              <a:spcBef>
                <a:spcPts val="1800"/>
              </a:spcBef>
              <a:spcAft>
                <a:spcPts val="0"/>
              </a:spcAft>
              <a:buClr>
                <a:schemeClr val="dk1"/>
              </a:buClr>
              <a:buSzPts val="1100"/>
              <a:buFont typeface="Arial"/>
              <a:buNone/>
            </a:pPr>
            <a:r>
              <a:rPr lang="en-US" sz="2400">
                <a:solidFill>
                  <a:srgbClr val="F03712"/>
                </a:solidFill>
                <a:latin typeface="Comic Sans MS"/>
                <a:ea typeface="Comic Sans MS"/>
                <a:cs typeface="Comic Sans MS"/>
                <a:sym typeface="Comic Sans MS"/>
              </a:rPr>
              <a:t>Provide analysis of purchasers, grouping them based their behaviors prior to purchase.</a:t>
            </a:r>
            <a:endParaRPr sz="2400">
              <a:solidFill>
                <a:srgbClr val="F03712"/>
              </a:solidFill>
              <a:latin typeface="Comic Sans MS"/>
              <a:ea typeface="Comic Sans MS"/>
              <a:cs typeface="Comic Sans MS"/>
              <a:sym typeface="Comic Sans MS"/>
            </a:endParaRPr>
          </a:p>
          <a:p>
            <a:pPr indent="0" lvl="0" marL="0" rtl="0" algn="ctr">
              <a:lnSpc>
                <a:spcPct val="115000"/>
              </a:lnSpc>
              <a:spcBef>
                <a:spcPts val="1800"/>
              </a:spcBef>
              <a:spcAft>
                <a:spcPts val="600"/>
              </a:spcAft>
              <a:buClr>
                <a:schemeClr val="dk1"/>
              </a:buClr>
              <a:buSzPts val="1100"/>
              <a:buFont typeface="Arial"/>
              <a:buNone/>
            </a:pPr>
            <a:r>
              <a:t/>
            </a:r>
            <a:endParaRPr sz="5199">
              <a:solidFill>
                <a:srgbClr val="F03712"/>
              </a:solidFill>
              <a:latin typeface="Comic Sans MS"/>
              <a:ea typeface="Comic Sans MS"/>
              <a:cs typeface="Comic Sans MS"/>
              <a:sym typeface="Comic Sans MS"/>
            </a:endParaRPr>
          </a:p>
        </p:txBody>
      </p:sp>
      <p:sp>
        <p:nvSpPr>
          <p:cNvPr id="227" name="Google Shape;227;gf6bbc77af0_0_17"/>
          <p:cNvSpPr txBox="1"/>
          <p:nvPr/>
        </p:nvSpPr>
        <p:spPr>
          <a:xfrm>
            <a:off x="365675" y="1288000"/>
            <a:ext cx="9363600" cy="5679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1600"/>
              </a:spcBef>
              <a:spcAft>
                <a:spcPts val="0"/>
              </a:spcAft>
              <a:buClr>
                <a:schemeClr val="dk1"/>
              </a:buClr>
              <a:buSzPts val="1800"/>
              <a:buFont typeface="Comic Sans MS"/>
              <a:buAutoNum type="arabicParenR"/>
            </a:pPr>
            <a:r>
              <a:rPr b="1" lang="en-US" sz="1800">
                <a:solidFill>
                  <a:schemeClr val="dk1"/>
                </a:solidFill>
                <a:latin typeface="Comic Sans MS"/>
                <a:ea typeface="Comic Sans MS"/>
                <a:cs typeface="Comic Sans MS"/>
                <a:sym typeface="Comic Sans MS"/>
              </a:rPr>
              <a:t>Page Metrics according to registration status of users</a:t>
            </a:r>
            <a:endParaRPr b="1" sz="1800">
              <a:solidFill>
                <a:schemeClr val="dk1"/>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chemeClr val="dk1"/>
              </a:buClr>
              <a:buSzPts val="1550"/>
              <a:buFont typeface="Comic Sans MS"/>
              <a:buChar char="●"/>
            </a:pPr>
            <a:r>
              <a:rPr i="1" lang="en-US" sz="1550">
                <a:solidFill>
                  <a:schemeClr val="dk1"/>
                </a:solidFill>
                <a:latin typeface="Comic Sans MS"/>
                <a:ea typeface="Comic Sans MS"/>
                <a:cs typeface="Comic Sans MS"/>
                <a:sym typeface="Comic Sans MS"/>
              </a:rPr>
              <a:t>61.9%</a:t>
            </a:r>
            <a:r>
              <a:rPr lang="en-US" sz="1550">
                <a:solidFill>
                  <a:schemeClr val="dk1"/>
                </a:solidFill>
                <a:latin typeface="Comic Sans MS"/>
                <a:ea typeface="Comic Sans MS"/>
                <a:cs typeface="Comic Sans MS"/>
                <a:sym typeface="Comic Sans MS"/>
              </a:rPr>
              <a:t> users are logged in, including </a:t>
            </a:r>
            <a:r>
              <a:rPr i="1" lang="en-US" sz="1550">
                <a:solidFill>
                  <a:schemeClr val="dk1"/>
                </a:solidFill>
                <a:latin typeface="Comic Sans MS"/>
                <a:ea typeface="Comic Sans MS"/>
                <a:cs typeface="Comic Sans MS"/>
                <a:sym typeface="Comic Sans MS"/>
              </a:rPr>
              <a:t>39.6% Purchasers</a:t>
            </a:r>
            <a:r>
              <a:rPr lang="en-US" sz="1550">
                <a:solidFill>
                  <a:schemeClr val="dk1"/>
                </a:solidFill>
                <a:latin typeface="Comic Sans MS"/>
                <a:ea typeface="Comic Sans MS"/>
                <a:cs typeface="Comic Sans MS"/>
                <a:sym typeface="Comic Sans MS"/>
              </a:rPr>
              <a:t> and </a:t>
            </a:r>
            <a:r>
              <a:rPr i="1" lang="en-US" sz="1550">
                <a:solidFill>
                  <a:schemeClr val="dk1"/>
                </a:solidFill>
                <a:latin typeface="Comic Sans MS"/>
                <a:ea typeface="Comic Sans MS"/>
                <a:cs typeface="Comic Sans MS"/>
                <a:sym typeface="Comic Sans MS"/>
              </a:rPr>
              <a:t>60.4% Non-Purchasers</a:t>
            </a:r>
            <a:r>
              <a:rPr lang="en-US" sz="1550">
                <a:solidFill>
                  <a:schemeClr val="dk1"/>
                </a:solidFill>
                <a:latin typeface="Comic Sans MS"/>
                <a:ea typeface="Comic Sans MS"/>
                <a:cs typeface="Comic Sans MS"/>
                <a:sym typeface="Comic Sans MS"/>
              </a:rPr>
              <a:t> who access Disney app mostly through mobile devices.</a:t>
            </a:r>
            <a:endParaRPr sz="1550">
              <a:solidFill>
                <a:schemeClr val="dk1"/>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Anonymous users are mostly non-purchasers. </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Clr>
                <a:schemeClr val="dk1"/>
              </a:buClr>
              <a:buSzPts val="1100"/>
              <a:buFont typeface="Arial"/>
              <a:buNone/>
            </a:pPr>
            <a:r>
              <a:rPr b="1" lang="en-US" sz="2000">
                <a:latin typeface="Comic Sans MS"/>
                <a:ea typeface="Comic Sans MS"/>
                <a:cs typeface="Comic Sans MS"/>
                <a:sym typeface="Comic Sans MS"/>
              </a:rPr>
              <a:t>C</a:t>
            </a:r>
            <a:r>
              <a:rPr b="1" lang="en-US" sz="1550">
                <a:latin typeface="Comic Sans MS"/>
                <a:ea typeface="Comic Sans MS"/>
                <a:cs typeface="Comic Sans MS"/>
                <a:sym typeface="Comic Sans MS"/>
              </a:rPr>
              <a:t>onclusion</a:t>
            </a:r>
            <a:r>
              <a:rPr b="1" lang="en-US">
                <a:latin typeface="Comic Sans MS"/>
                <a:ea typeface="Comic Sans MS"/>
                <a:cs typeface="Comic Sans MS"/>
                <a:sym typeface="Comic Sans MS"/>
              </a:rPr>
              <a:t>: </a:t>
            </a:r>
            <a:r>
              <a:rPr lang="en-US" sz="1600">
                <a:latin typeface="Comic Sans MS"/>
                <a:ea typeface="Comic Sans MS"/>
                <a:cs typeface="Comic Sans MS"/>
                <a:sym typeface="Comic Sans MS"/>
              </a:rPr>
              <a:t>Conversion rate for Logged-in users is </a:t>
            </a:r>
            <a:r>
              <a:rPr lang="en-US" sz="1600">
                <a:highlight>
                  <a:srgbClr val="FFCECB"/>
                </a:highlight>
                <a:latin typeface="Comic Sans MS"/>
                <a:ea typeface="Comic Sans MS"/>
                <a:cs typeface="Comic Sans MS"/>
                <a:sym typeface="Comic Sans MS"/>
              </a:rPr>
              <a:t>only 3.45%</a:t>
            </a:r>
            <a:r>
              <a:rPr lang="en-US" sz="1600">
                <a:latin typeface="Comic Sans MS"/>
                <a:ea typeface="Comic Sans MS"/>
                <a:cs typeface="Comic Sans MS"/>
                <a:sym typeface="Comic Sans MS"/>
              </a:rPr>
              <a:t>, which can be enhanced with </a:t>
            </a:r>
            <a:r>
              <a:rPr lang="en-US" sz="1600">
                <a:highlight>
                  <a:srgbClr val="FFCECB"/>
                </a:highlight>
                <a:latin typeface="Comic Sans MS"/>
                <a:ea typeface="Comic Sans MS"/>
                <a:cs typeface="Comic Sans MS"/>
                <a:sym typeface="Comic Sans MS"/>
              </a:rPr>
              <a:t>more loyalty rewards</a:t>
            </a:r>
            <a:r>
              <a:rPr lang="en-US" sz="1600">
                <a:latin typeface="Comic Sans MS"/>
                <a:ea typeface="Comic Sans MS"/>
                <a:cs typeface="Comic Sans MS"/>
                <a:sym typeface="Comic Sans MS"/>
              </a:rPr>
              <a:t>. </a:t>
            </a:r>
            <a:endParaRPr sz="1600">
              <a:latin typeface="Comic Sans MS"/>
              <a:ea typeface="Comic Sans MS"/>
              <a:cs typeface="Comic Sans MS"/>
              <a:sym typeface="Comic Sans MS"/>
            </a:endParaRPr>
          </a:p>
          <a:p>
            <a:pPr indent="0" lvl="0" marL="0" rtl="0" algn="just">
              <a:lnSpc>
                <a:spcPct val="115000"/>
              </a:lnSpc>
              <a:spcBef>
                <a:spcPts val="1800"/>
              </a:spcBef>
              <a:spcAft>
                <a:spcPts val="0"/>
              </a:spcAft>
              <a:buClr>
                <a:schemeClr val="dk1"/>
              </a:buClr>
              <a:buSzPts val="1100"/>
              <a:buFont typeface="Arial"/>
              <a:buNone/>
            </a:pPr>
            <a:r>
              <a:rPr lang="en-US" sz="1700" u="sng">
                <a:solidFill>
                  <a:srgbClr val="0000FF"/>
                </a:solidFill>
                <a:latin typeface="Comic Sans MS"/>
                <a:ea typeface="Comic Sans MS"/>
                <a:cs typeface="Comic Sans MS"/>
                <a:sym typeface="Comic Sans MS"/>
                <a:hlinkClick r:id="rId3">
                  <a:extLst>
                    <a:ext uri="{A12FA001-AC4F-418D-AE19-62706E023703}">
                      <ahyp:hlinkClr val="tx"/>
                    </a:ext>
                  </a:extLst>
                </a:hlinkClick>
              </a:rPr>
              <a:t>Analysis Link</a:t>
            </a:r>
            <a:endParaRPr sz="1700">
              <a:solidFill>
                <a:srgbClr val="0000FF"/>
              </a:solidFill>
              <a:latin typeface="Comic Sans MS"/>
              <a:ea typeface="Comic Sans MS"/>
              <a:cs typeface="Comic Sans MS"/>
              <a:sym typeface="Comic Sans MS"/>
            </a:endParaRPr>
          </a:p>
          <a:p>
            <a:pPr indent="-342900" lvl="0" marL="457200" rtl="0" algn="just">
              <a:lnSpc>
                <a:spcPct val="115000"/>
              </a:lnSpc>
              <a:spcBef>
                <a:spcPts val="1800"/>
              </a:spcBef>
              <a:spcAft>
                <a:spcPts val="0"/>
              </a:spcAft>
              <a:buSzPts val="1800"/>
              <a:buFont typeface="Comic Sans MS"/>
              <a:buAutoNum type="arabicParenR"/>
            </a:pPr>
            <a:r>
              <a:rPr b="1" lang="en-US" sz="1800">
                <a:latin typeface="Comic Sans MS"/>
                <a:ea typeface="Comic Sans MS"/>
                <a:cs typeface="Comic Sans MS"/>
                <a:sym typeface="Comic Sans MS"/>
              </a:rPr>
              <a:t>Searching w.r.t age</a:t>
            </a:r>
            <a:endParaRPr b="1" sz="1800">
              <a:latin typeface="Comic Sans MS"/>
              <a:ea typeface="Comic Sans MS"/>
              <a:cs typeface="Comic Sans MS"/>
              <a:sym typeface="Comic Sans MS"/>
            </a:endParaRPr>
          </a:p>
          <a:p>
            <a:pPr indent="-327025" lvl="0" marL="457200" rtl="0" algn="just">
              <a:lnSpc>
                <a:spcPct val="115000"/>
              </a:lnSpc>
              <a:spcBef>
                <a:spcPts val="0"/>
              </a:spcBef>
              <a:spcAft>
                <a:spcPts val="0"/>
              </a:spcAft>
              <a:buSzPts val="1550"/>
              <a:buFont typeface="Comic Sans MS"/>
              <a:buChar char="●"/>
            </a:pPr>
            <a:r>
              <a:rPr lang="en-US" sz="1550">
                <a:latin typeface="Comic Sans MS"/>
                <a:ea typeface="Comic Sans MS"/>
                <a:cs typeface="Comic Sans MS"/>
                <a:sym typeface="Comic Sans MS"/>
              </a:rPr>
              <a:t>Adults spend 22.9% more average time on Disney App than kids.</a:t>
            </a:r>
            <a:endParaRPr sz="1550">
              <a:latin typeface="Comic Sans MS"/>
              <a:ea typeface="Comic Sans MS"/>
              <a:cs typeface="Comic Sans MS"/>
              <a:sym typeface="Comic Sans MS"/>
            </a:endParaRPr>
          </a:p>
          <a:p>
            <a:pPr indent="-327025" lvl="0" marL="457200" rtl="0" algn="just">
              <a:lnSpc>
                <a:spcPct val="115000"/>
              </a:lnSpc>
              <a:spcBef>
                <a:spcPts val="0"/>
              </a:spcBef>
              <a:spcAft>
                <a:spcPts val="0"/>
              </a:spcAft>
              <a:buSzPts val="1550"/>
              <a:buFont typeface="Comic Sans MS"/>
              <a:buChar char="●"/>
            </a:pPr>
            <a:r>
              <a:rPr lang="en-US" sz="1550">
                <a:latin typeface="Comic Sans MS"/>
                <a:ea typeface="Comic Sans MS"/>
                <a:cs typeface="Comic Sans MS"/>
                <a:sym typeface="Comic Sans MS"/>
              </a:rPr>
              <a:t>The maximum no. of page views/visits is by </a:t>
            </a:r>
            <a:r>
              <a:rPr i="1" lang="en-US" sz="1550">
                <a:latin typeface="Comic Sans MS"/>
                <a:ea typeface="Comic Sans MS"/>
                <a:cs typeface="Comic Sans MS"/>
                <a:sym typeface="Comic Sans MS"/>
              </a:rPr>
              <a:t>unspecified users (76.2%)</a:t>
            </a:r>
            <a:r>
              <a:rPr lang="en-US" sz="1550">
                <a:latin typeface="Comic Sans MS"/>
                <a:ea typeface="Comic Sans MS"/>
                <a:cs typeface="Comic Sans MS"/>
                <a:sym typeface="Comic Sans MS"/>
              </a:rPr>
              <a:t> followed by </a:t>
            </a:r>
            <a:r>
              <a:rPr i="1" lang="en-US" sz="1550">
                <a:latin typeface="Comic Sans MS"/>
                <a:ea typeface="Comic Sans MS"/>
                <a:cs typeface="Comic Sans MS"/>
                <a:sym typeface="Comic Sans MS"/>
              </a:rPr>
              <a:t>47.7% adults (47.7%) and 46.8% kids</a:t>
            </a:r>
            <a:r>
              <a:rPr lang="en-US" sz="1550">
                <a:latin typeface="Comic Sans MS"/>
                <a:ea typeface="Comic Sans MS"/>
                <a:cs typeface="Comic Sans MS"/>
                <a:sym typeface="Comic Sans MS"/>
              </a:rPr>
              <a:t>.</a:t>
            </a:r>
            <a:endParaRPr sz="1550">
              <a:latin typeface="Comic Sans MS"/>
              <a:ea typeface="Comic Sans MS"/>
              <a:cs typeface="Comic Sans MS"/>
              <a:sym typeface="Comic Sans MS"/>
            </a:endParaRPr>
          </a:p>
          <a:p>
            <a:pPr indent="-327025" lvl="0" marL="457200" rtl="0" algn="just">
              <a:lnSpc>
                <a:spcPct val="115000"/>
              </a:lnSpc>
              <a:spcBef>
                <a:spcPts val="0"/>
              </a:spcBef>
              <a:spcAft>
                <a:spcPts val="0"/>
              </a:spcAft>
              <a:buSzPts val="1550"/>
              <a:buFont typeface="Comic Sans MS"/>
              <a:buChar char="●"/>
            </a:pPr>
            <a:r>
              <a:rPr lang="en-US" sz="1550">
                <a:latin typeface="Comic Sans MS"/>
                <a:ea typeface="Comic Sans MS"/>
                <a:cs typeface="Comic Sans MS"/>
                <a:sym typeface="Comic Sans MS"/>
              </a:rPr>
              <a:t>Kids spend more avg. time on app through “Redirects” and show more page views/visits </a:t>
            </a:r>
            <a:r>
              <a:rPr i="1" lang="en-US" sz="1550">
                <a:latin typeface="Comic Sans MS"/>
                <a:ea typeface="Comic Sans MS"/>
                <a:cs typeface="Comic Sans MS"/>
                <a:sym typeface="Comic Sans MS"/>
              </a:rPr>
              <a:t>through “Autosuggests”</a:t>
            </a:r>
            <a:r>
              <a:rPr lang="en-US" sz="1550">
                <a:latin typeface="Comic Sans MS"/>
                <a:ea typeface="Comic Sans MS"/>
                <a:cs typeface="Comic Sans MS"/>
                <a:sym typeface="Comic Sans MS"/>
              </a:rPr>
              <a:t>.</a:t>
            </a:r>
            <a:endParaRPr sz="1550">
              <a:latin typeface="Comic Sans MS"/>
              <a:ea typeface="Comic Sans MS"/>
              <a:cs typeface="Comic Sans MS"/>
              <a:sym typeface="Comic Sans MS"/>
            </a:endParaRPr>
          </a:p>
          <a:p>
            <a:pPr indent="-327025" lvl="0" marL="457200" rtl="0" algn="just">
              <a:lnSpc>
                <a:spcPct val="115000"/>
              </a:lnSpc>
              <a:spcBef>
                <a:spcPts val="0"/>
              </a:spcBef>
              <a:spcAft>
                <a:spcPts val="0"/>
              </a:spcAft>
              <a:buSzPts val="1550"/>
              <a:buFont typeface="Comic Sans MS"/>
              <a:buChar char="●"/>
            </a:pPr>
            <a:r>
              <a:rPr lang="en-US" sz="1550">
                <a:latin typeface="Comic Sans MS"/>
                <a:ea typeface="Comic Sans MS"/>
                <a:cs typeface="Comic Sans MS"/>
                <a:sym typeface="Comic Sans MS"/>
              </a:rPr>
              <a:t>Adults spend more avg. time on app </a:t>
            </a:r>
            <a:r>
              <a:rPr i="1" lang="en-US" sz="1550">
                <a:latin typeface="Comic Sans MS"/>
                <a:ea typeface="Comic Sans MS"/>
                <a:cs typeface="Comic Sans MS"/>
                <a:sym typeface="Comic Sans MS"/>
              </a:rPr>
              <a:t>through “Deep Links”</a:t>
            </a:r>
            <a:r>
              <a:rPr lang="en-US" sz="1550">
                <a:latin typeface="Comic Sans MS"/>
                <a:ea typeface="Comic Sans MS"/>
                <a:cs typeface="Comic Sans MS"/>
                <a:sym typeface="Comic Sans MS"/>
              </a:rPr>
              <a:t> and show more page views/visits </a:t>
            </a:r>
            <a:r>
              <a:rPr i="1" lang="en-US" sz="1550">
                <a:latin typeface="Comic Sans MS"/>
                <a:ea typeface="Comic Sans MS"/>
                <a:cs typeface="Comic Sans MS"/>
                <a:sym typeface="Comic Sans MS"/>
              </a:rPr>
              <a:t>through “Autosuggests”</a:t>
            </a:r>
            <a:r>
              <a:rPr lang="en-US" sz="1550">
                <a:latin typeface="Comic Sans MS"/>
                <a:ea typeface="Comic Sans MS"/>
                <a:cs typeface="Comic Sans MS"/>
                <a:sym typeface="Comic Sans MS"/>
              </a:rPr>
              <a:t>.</a:t>
            </a:r>
            <a:endParaRPr sz="1550">
              <a:latin typeface="Comic Sans MS"/>
              <a:ea typeface="Comic Sans MS"/>
              <a:cs typeface="Comic Sans MS"/>
              <a:sym typeface="Comic Sans MS"/>
            </a:endParaRPr>
          </a:p>
          <a:p>
            <a:pPr indent="0" lvl="0" marL="0" rtl="0" algn="just">
              <a:lnSpc>
                <a:spcPct val="115000"/>
              </a:lnSpc>
              <a:spcBef>
                <a:spcPts val="1800"/>
              </a:spcBef>
              <a:spcAft>
                <a:spcPts val="600"/>
              </a:spcAft>
              <a:buNone/>
            </a:pPr>
            <a:r>
              <a:t/>
            </a:r>
            <a:endParaRPr b="1" sz="1800">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f6bbc77af0_0_12"/>
          <p:cNvSpPr txBox="1"/>
          <p:nvPr>
            <p:ph idx="1" type="body"/>
          </p:nvPr>
        </p:nvSpPr>
        <p:spPr>
          <a:xfrm>
            <a:off x="0" y="0"/>
            <a:ext cx="8738100" cy="958800"/>
          </a:xfrm>
          <a:prstGeom prst="rect">
            <a:avLst/>
          </a:prstGeom>
          <a:noFill/>
          <a:ln>
            <a:noFill/>
          </a:ln>
        </p:spPr>
        <p:txBody>
          <a:bodyPr anchorCtr="0" anchor="t" bIns="45700" lIns="45700" spcFirstLastPara="1" rIns="45700" wrap="square" tIns="45700">
            <a:noAutofit/>
          </a:bodyPr>
          <a:lstStyle/>
          <a:p>
            <a:pPr indent="0" lvl="0" marL="0" rtl="0" algn="just">
              <a:lnSpc>
                <a:spcPct val="115000"/>
              </a:lnSpc>
              <a:spcBef>
                <a:spcPts val="1800"/>
              </a:spcBef>
              <a:spcAft>
                <a:spcPts val="0"/>
              </a:spcAft>
              <a:buClr>
                <a:schemeClr val="dk1"/>
              </a:buClr>
              <a:buSzPts val="1100"/>
              <a:buFont typeface="Arial"/>
              <a:buNone/>
            </a:pPr>
            <a:r>
              <a:rPr b="0" lang="en-US" sz="1600">
                <a:solidFill>
                  <a:schemeClr val="lt1"/>
                </a:solidFill>
              </a:rPr>
              <a:t>Provide analysis of purchasers, grouping them based their bProvide analysis of purchasers, grouping them based their behaviors prior to purchase.</a:t>
            </a:r>
            <a:endParaRPr b="0" sz="1600">
              <a:solidFill>
                <a:schemeClr val="lt1"/>
              </a:solidFill>
            </a:endParaRPr>
          </a:p>
          <a:p>
            <a:pPr indent="0" lvl="0" marL="0" rtl="0" algn="just">
              <a:lnSpc>
                <a:spcPct val="115000"/>
              </a:lnSpc>
              <a:spcBef>
                <a:spcPts val="1800"/>
              </a:spcBef>
              <a:spcAft>
                <a:spcPts val="0"/>
              </a:spcAft>
              <a:buClr>
                <a:schemeClr val="dk1"/>
              </a:buClr>
              <a:buSzPts val="1100"/>
              <a:buFont typeface="Arial"/>
              <a:buNone/>
            </a:pPr>
            <a:r>
              <a:rPr b="0" lang="en-US" sz="1600">
                <a:solidFill>
                  <a:schemeClr val="lt1"/>
                </a:solidFill>
              </a:rPr>
              <a:t>ehaviors prior to purchase.</a:t>
            </a:r>
            <a:endParaRPr b="0" sz="1600">
              <a:solidFill>
                <a:schemeClr val="lt1"/>
              </a:solidFill>
            </a:endParaRPr>
          </a:p>
          <a:p>
            <a:pPr indent="0" lvl="0" marL="0" rtl="0" algn="ctr">
              <a:lnSpc>
                <a:spcPct val="115000"/>
              </a:lnSpc>
              <a:spcBef>
                <a:spcPts val="1800"/>
              </a:spcBef>
              <a:spcAft>
                <a:spcPts val="600"/>
              </a:spcAft>
              <a:buClr>
                <a:schemeClr val="dk1"/>
              </a:buClr>
              <a:buSzPts val="1100"/>
              <a:buFont typeface="Arial"/>
              <a:buNone/>
            </a:pPr>
            <a:r>
              <a:t/>
            </a:r>
            <a:endParaRPr sz="2400">
              <a:solidFill>
                <a:srgbClr val="F03712"/>
              </a:solidFill>
              <a:latin typeface="Comic Sans MS"/>
              <a:ea typeface="Comic Sans MS"/>
              <a:cs typeface="Comic Sans MS"/>
              <a:sym typeface="Comic Sans MS"/>
            </a:endParaRPr>
          </a:p>
        </p:txBody>
      </p:sp>
      <p:sp>
        <p:nvSpPr>
          <p:cNvPr id="233" name="Google Shape;233;gf6bbc77af0_0_12"/>
          <p:cNvSpPr txBox="1"/>
          <p:nvPr/>
        </p:nvSpPr>
        <p:spPr>
          <a:xfrm>
            <a:off x="402350" y="658350"/>
            <a:ext cx="9399900" cy="649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b="1" lang="en-US" sz="2000">
                <a:solidFill>
                  <a:schemeClr val="dk1"/>
                </a:solidFill>
                <a:latin typeface="Comic Sans MS"/>
                <a:ea typeface="Comic Sans MS"/>
                <a:cs typeface="Comic Sans MS"/>
                <a:sym typeface="Comic Sans MS"/>
              </a:rPr>
              <a:t>C</a:t>
            </a:r>
            <a:r>
              <a:rPr b="1" lang="en-US" sz="1550">
                <a:solidFill>
                  <a:schemeClr val="dk1"/>
                </a:solidFill>
                <a:latin typeface="Comic Sans MS"/>
                <a:ea typeface="Comic Sans MS"/>
                <a:cs typeface="Comic Sans MS"/>
                <a:sym typeface="Comic Sans MS"/>
              </a:rPr>
              <a:t>o</a:t>
            </a:r>
            <a:r>
              <a:rPr b="1" lang="en-US" sz="1600">
                <a:solidFill>
                  <a:schemeClr val="dk1"/>
                </a:solidFill>
                <a:latin typeface="Comic Sans MS"/>
                <a:ea typeface="Comic Sans MS"/>
                <a:cs typeface="Comic Sans MS"/>
                <a:sym typeface="Comic Sans MS"/>
              </a:rPr>
              <a:t>nclusion</a:t>
            </a:r>
            <a:r>
              <a:rPr b="1" lang="en-US">
                <a:solidFill>
                  <a:schemeClr val="dk1"/>
                </a:solidFill>
                <a:latin typeface="Comic Sans MS"/>
                <a:ea typeface="Comic Sans MS"/>
                <a:cs typeface="Comic Sans MS"/>
                <a:sym typeface="Comic Sans MS"/>
              </a:rPr>
              <a:t>: </a:t>
            </a:r>
            <a:r>
              <a:rPr lang="en-US" sz="1550">
                <a:solidFill>
                  <a:schemeClr val="dk1"/>
                </a:solidFill>
                <a:latin typeface="Comic Sans MS"/>
                <a:ea typeface="Comic Sans MS"/>
                <a:cs typeface="Comic Sans MS"/>
                <a:sym typeface="Comic Sans MS"/>
              </a:rPr>
              <a:t>Increase ‘</a:t>
            </a:r>
            <a:r>
              <a:rPr lang="en-US" sz="1550">
                <a:solidFill>
                  <a:schemeClr val="dk1"/>
                </a:solidFill>
                <a:highlight>
                  <a:srgbClr val="FFCECB"/>
                </a:highlight>
                <a:latin typeface="Comic Sans MS"/>
                <a:ea typeface="Comic Sans MS"/>
                <a:cs typeface="Comic Sans MS"/>
                <a:sym typeface="Comic Sans MS"/>
              </a:rPr>
              <a:t>Redirects</a:t>
            </a:r>
            <a:r>
              <a:rPr lang="en-US" sz="1550">
                <a:solidFill>
                  <a:schemeClr val="dk1"/>
                </a:solidFill>
                <a:latin typeface="Comic Sans MS"/>
                <a:ea typeface="Comic Sans MS"/>
                <a:cs typeface="Comic Sans MS"/>
                <a:sym typeface="Comic Sans MS"/>
              </a:rPr>
              <a:t>’ to increase traffic, mainly kid-frequented sites like YouTube Kids, Nat Geo, Tictoc, etc. and </a:t>
            </a:r>
            <a:r>
              <a:rPr lang="en-US" sz="1550">
                <a:solidFill>
                  <a:schemeClr val="dk1"/>
                </a:solidFill>
                <a:highlight>
                  <a:srgbClr val="FFCECB"/>
                </a:highlight>
                <a:latin typeface="Comic Sans MS"/>
                <a:ea typeface="Comic Sans MS"/>
                <a:cs typeface="Comic Sans MS"/>
                <a:sym typeface="Comic Sans MS"/>
              </a:rPr>
              <a:t>invest in ‘Autosuggests’</a:t>
            </a:r>
            <a:r>
              <a:rPr lang="en-US" sz="1550">
                <a:solidFill>
                  <a:schemeClr val="dk1"/>
                </a:solidFill>
                <a:latin typeface="Comic Sans MS"/>
                <a:ea typeface="Comic Sans MS"/>
                <a:cs typeface="Comic Sans MS"/>
                <a:sym typeface="Comic Sans MS"/>
              </a:rPr>
              <a:t> to lure </a:t>
            </a:r>
            <a:r>
              <a:rPr lang="en-US" sz="1550">
                <a:solidFill>
                  <a:schemeClr val="dk1"/>
                </a:solidFill>
                <a:highlight>
                  <a:srgbClr val="FFCECB"/>
                </a:highlight>
                <a:latin typeface="Comic Sans MS"/>
                <a:ea typeface="Comic Sans MS"/>
                <a:cs typeface="Comic Sans MS"/>
                <a:sym typeface="Comic Sans MS"/>
              </a:rPr>
              <a:t>all age groups</a:t>
            </a:r>
            <a:r>
              <a:rPr lang="en-US" sz="1550">
                <a:solidFill>
                  <a:schemeClr val="dk1"/>
                </a:solidFill>
                <a:latin typeface="Comic Sans MS"/>
                <a:ea typeface="Comic Sans MS"/>
                <a:cs typeface="Comic Sans MS"/>
                <a:sym typeface="Comic Sans MS"/>
              </a:rPr>
              <a:t>. </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rPr lang="en-US" sz="1700" u="sng">
                <a:solidFill>
                  <a:srgbClr val="0000FF"/>
                </a:solidFill>
                <a:latin typeface="Comic Sans MS"/>
                <a:ea typeface="Comic Sans MS"/>
                <a:cs typeface="Comic Sans MS"/>
                <a:sym typeface="Comic Sans MS"/>
                <a:hlinkClick r:id="rId3">
                  <a:extLst>
                    <a:ext uri="{A12FA001-AC4F-418D-AE19-62706E023703}">
                      <ahyp:hlinkClr val="tx"/>
                    </a:ext>
                  </a:extLst>
                </a:hlinkClick>
              </a:rPr>
              <a:t>Analysis Link</a:t>
            </a:r>
            <a:endParaRPr b="1" sz="1800">
              <a:solidFill>
                <a:srgbClr val="0000FF"/>
              </a:solidFill>
              <a:latin typeface="Comic Sans MS"/>
              <a:ea typeface="Comic Sans MS"/>
              <a:cs typeface="Comic Sans MS"/>
              <a:sym typeface="Comic Sans MS"/>
            </a:endParaRPr>
          </a:p>
          <a:p>
            <a:pPr indent="0" lvl="0" marL="0" rtl="0" algn="just">
              <a:lnSpc>
                <a:spcPct val="115000"/>
              </a:lnSpc>
              <a:spcBef>
                <a:spcPts val="1600"/>
              </a:spcBef>
              <a:spcAft>
                <a:spcPts val="0"/>
              </a:spcAft>
              <a:buNone/>
            </a:pPr>
            <a:r>
              <a:rPr b="1" lang="en-US" sz="1800">
                <a:solidFill>
                  <a:schemeClr val="dk1"/>
                </a:solidFill>
                <a:latin typeface="Comic Sans MS"/>
                <a:ea typeface="Comic Sans MS"/>
                <a:cs typeface="Comic Sans MS"/>
                <a:sym typeface="Comic Sans MS"/>
              </a:rPr>
              <a:t>3)  Seasonal Breakdown of Customer Loyalty</a:t>
            </a:r>
            <a:endParaRPr b="1" sz="1800">
              <a:solidFill>
                <a:schemeClr val="dk1"/>
              </a:solidFill>
              <a:latin typeface="Comic Sans MS"/>
              <a:ea typeface="Comic Sans MS"/>
              <a:cs typeface="Comic Sans MS"/>
              <a:sym typeface="Comic Sans MS"/>
            </a:endParaRPr>
          </a:p>
          <a:p>
            <a:pPr indent="-327025" lvl="0" marL="457200" rtl="0" algn="l">
              <a:lnSpc>
                <a:spcPct val="115000"/>
              </a:lnSpc>
              <a:spcBef>
                <a:spcPts val="40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More new customers explore app (page views, search redirects) </a:t>
            </a:r>
            <a:r>
              <a:rPr i="1" lang="en-US" sz="1550">
                <a:solidFill>
                  <a:schemeClr val="dk1"/>
                </a:solidFill>
                <a:latin typeface="Comic Sans MS"/>
                <a:ea typeface="Comic Sans MS"/>
                <a:cs typeface="Comic Sans MS"/>
                <a:sym typeface="Comic Sans MS"/>
              </a:rPr>
              <a:t>during Fall and Holidays</a:t>
            </a:r>
            <a:r>
              <a:rPr lang="en-US" sz="1550">
                <a:solidFill>
                  <a:schemeClr val="dk1"/>
                </a:solidFill>
                <a:latin typeface="Comic Sans MS"/>
                <a:ea typeface="Comic Sans MS"/>
                <a:cs typeface="Comic Sans MS"/>
                <a:sym typeface="Comic Sans MS"/>
              </a:rPr>
              <a:t> than return customers and loyal customers. </a:t>
            </a:r>
            <a:endParaRPr sz="1550">
              <a:solidFill>
                <a:schemeClr val="dk1"/>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chemeClr val="dk1"/>
              </a:buClr>
              <a:buSzPts val="1550"/>
              <a:buFont typeface="Comic Sans MS"/>
              <a:buChar char="●"/>
            </a:pPr>
            <a:r>
              <a:rPr i="1" lang="en-US" sz="1550">
                <a:solidFill>
                  <a:schemeClr val="dk1"/>
                </a:solidFill>
                <a:latin typeface="Comic Sans MS"/>
                <a:ea typeface="Comic Sans MS"/>
                <a:cs typeface="Comic Sans MS"/>
                <a:sym typeface="Comic Sans MS"/>
              </a:rPr>
              <a:t>97.4% of page views</a:t>
            </a:r>
            <a:r>
              <a:rPr lang="en-US" sz="1550">
                <a:solidFill>
                  <a:schemeClr val="dk1"/>
                </a:solidFill>
                <a:latin typeface="Comic Sans MS"/>
                <a:ea typeface="Comic Sans MS"/>
                <a:cs typeface="Comic Sans MS"/>
                <a:sym typeface="Comic Sans MS"/>
              </a:rPr>
              <a:t> and </a:t>
            </a:r>
            <a:r>
              <a:rPr i="1" lang="en-US" sz="1550">
                <a:solidFill>
                  <a:schemeClr val="dk1"/>
                </a:solidFill>
                <a:latin typeface="Comic Sans MS"/>
                <a:ea typeface="Comic Sans MS"/>
                <a:cs typeface="Comic Sans MS"/>
                <a:sym typeface="Comic Sans MS"/>
              </a:rPr>
              <a:t>91.5% checkouts</a:t>
            </a:r>
            <a:r>
              <a:rPr lang="en-US" sz="1550">
                <a:solidFill>
                  <a:schemeClr val="dk1"/>
                </a:solidFill>
                <a:latin typeface="Comic Sans MS"/>
                <a:ea typeface="Comic Sans MS"/>
                <a:cs typeface="Comic Sans MS"/>
                <a:sym typeface="Comic Sans MS"/>
              </a:rPr>
              <a:t> are in unaccounted times of the year when users register on the platform and interact with cart. Most of them are </a:t>
            </a:r>
            <a:r>
              <a:rPr i="1" lang="en-US" sz="1550">
                <a:solidFill>
                  <a:schemeClr val="dk1"/>
                </a:solidFill>
                <a:latin typeface="Comic Sans MS"/>
                <a:ea typeface="Comic Sans MS"/>
                <a:cs typeface="Comic Sans MS"/>
                <a:sym typeface="Comic Sans MS"/>
              </a:rPr>
              <a:t>not customers.</a:t>
            </a:r>
            <a:endParaRPr i="1" sz="1550">
              <a:solidFill>
                <a:schemeClr val="dk1"/>
              </a:solidFill>
              <a:latin typeface="Comic Sans MS"/>
              <a:ea typeface="Comic Sans MS"/>
              <a:cs typeface="Comic Sans MS"/>
              <a:sym typeface="Comic Sans MS"/>
            </a:endParaRPr>
          </a:p>
          <a:p>
            <a:pPr indent="-327025" lvl="0" marL="457200" rtl="0" algn="l">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Loyal customers move through the </a:t>
            </a:r>
            <a:r>
              <a:rPr i="1" lang="en-US" sz="1550">
                <a:solidFill>
                  <a:schemeClr val="dk1"/>
                </a:solidFill>
                <a:latin typeface="Comic Sans MS"/>
                <a:ea typeface="Comic Sans MS"/>
                <a:cs typeface="Comic Sans MS"/>
                <a:sym typeface="Comic Sans MS"/>
              </a:rPr>
              <a:t>checkout process </a:t>
            </a:r>
            <a:r>
              <a:rPr lang="en-US" sz="1550">
                <a:solidFill>
                  <a:schemeClr val="dk1"/>
                </a:solidFill>
                <a:latin typeface="Comic Sans MS"/>
                <a:ea typeface="Comic Sans MS"/>
                <a:cs typeface="Comic Sans MS"/>
                <a:sym typeface="Comic Sans MS"/>
              </a:rPr>
              <a:t>more successfully than new ones.</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Clr>
                <a:schemeClr val="dk1"/>
              </a:buClr>
              <a:buSzPts val="1100"/>
              <a:buFont typeface="Arial"/>
              <a:buNone/>
            </a:pPr>
            <a:r>
              <a:rPr b="1" lang="en-US" sz="2000">
                <a:solidFill>
                  <a:schemeClr val="dk1"/>
                </a:solidFill>
                <a:latin typeface="Comic Sans MS"/>
                <a:ea typeface="Comic Sans MS"/>
                <a:cs typeface="Comic Sans MS"/>
                <a:sym typeface="Comic Sans MS"/>
              </a:rPr>
              <a:t>C</a:t>
            </a:r>
            <a:r>
              <a:rPr b="1" lang="en-US" sz="1550">
                <a:solidFill>
                  <a:schemeClr val="dk1"/>
                </a:solidFill>
                <a:latin typeface="Comic Sans MS"/>
                <a:ea typeface="Comic Sans MS"/>
                <a:cs typeface="Comic Sans MS"/>
                <a:sym typeface="Comic Sans MS"/>
              </a:rPr>
              <a:t>onclusion</a:t>
            </a:r>
            <a:r>
              <a:rPr b="1" lang="en-US">
                <a:solidFill>
                  <a:schemeClr val="dk1"/>
                </a:solidFill>
                <a:latin typeface="Comic Sans MS"/>
                <a:ea typeface="Comic Sans MS"/>
                <a:cs typeface="Comic Sans MS"/>
                <a:sym typeface="Comic Sans MS"/>
              </a:rPr>
              <a:t>: </a:t>
            </a:r>
            <a:endParaRPr b="1">
              <a:solidFill>
                <a:schemeClr val="dk1"/>
              </a:solidFill>
              <a:latin typeface="Comic Sans MS"/>
              <a:ea typeface="Comic Sans MS"/>
              <a:cs typeface="Comic Sans MS"/>
              <a:sym typeface="Comic Sans MS"/>
            </a:endParaRPr>
          </a:p>
          <a:p>
            <a:pPr indent="-330200" lvl="0" marL="457200" rtl="0" algn="just">
              <a:lnSpc>
                <a:spcPct val="115000"/>
              </a:lnSpc>
              <a:spcBef>
                <a:spcPts val="1800"/>
              </a:spcBef>
              <a:spcAft>
                <a:spcPts val="0"/>
              </a:spcAft>
              <a:buClr>
                <a:schemeClr val="dk1"/>
              </a:buClr>
              <a:buSzPts val="1600"/>
              <a:buFont typeface="Comic Sans MS"/>
              <a:buChar char="●"/>
            </a:pPr>
            <a:r>
              <a:rPr lang="en-US" sz="1600">
                <a:solidFill>
                  <a:schemeClr val="dk1"/>
                </a:solidFill>
                <a:latin typeface="Comic Sans MS"/>
                <a:ea typeface="Comic Sans MS"/>
                <a:cs typeface="Comic Sans MS"/>
                <a:sym typeface="Comic Sans MS"/>
              </a:rPr>
              <a:t>There may be better effort to </a:t>
            </a:r>
            <a:r>
              <a:rPr lang="en-US" sz="1600">
                <a:solidFill>
                  <a:schemeClr val="dk1"/>
                </a:solidFill>
                <a:highlight>
                  <a:srgbClr val="FFCECB"/>
                </a:highlight>
                <a:latin typeface="Comic Sans MS"/>
                <a:ea typeface="Comic Sans MS"/>
                <a:cs typeface="Comic Sans MS"/>
                <a:sym typeface="Comic Sans MS"/>
              </a:rPr>
              <a:t>track the unspecified seasons</a:t>
            </a:r>
            <a:r>
              <a:rPr lang="en-US" sz="1600">
                <a:solidFill>
                  <a:schemeClr val="dk1"/>
                </a:solidFill>
                <a:latin typeface="Comic Sans MS"/>
                <a:ea typeface="Comic Sans MS"/>
                <a:cs typeface="Comic Sans MS"/>
                <a:sym typeface="Comic Sans MS"/>
              </a:rPr>
              <a:t> when customer interaction is maximum to customise </a:t>
            </a:r>
            <a:r>
              <a:rPr lang="en-US" sz="1600">
                <a:solidFill>
                  <a:schemeClr val="dk1"/>
                </a:solidFill>
                <a:highlight>
                  <a:srgbClr val="FFCECB"/>
                </a:highlight>
                <a:latin typeface="Comic Sans MS"/>
                <a:ea typeface="Comic Sans MS"/>
                <a:cs typeface="Comic Sans MS"/>
                <a:sym typeface="Comic Sans MS"/>
              </a:rPr>
              <a:t>season-wise</a:t>
            </a:r>
            <a:r>
              <a:rPr lang="en-US" sz="1600">
                <a:solidFill>
                  <a:schemeClr val="dk1"/>
                </a:solidFill>
                <a:latin typeface="Comic Sans MS"/>
                <a:ea typeface="Comic Sans MS"/>
                <a:cs typeface="Comic Sans MS"/>
                <a:sym typeface="Comic Sans MS"/>
              </a:rPr>
              <a:t> products and drive traffic. </a:t>
            </a:r>
            <a:endParaRPr sz="1600">
              <a:solidFill>
                <a:schemeClr val="dk1"/>
              </a:solidFill>
              <a:latin typeface="Comic Sans MS"/>
              <a:ea typeface="Comic Sans MS"/>
              <a:cs typeface="Comic Sans MS"/>
              <a:sym typeface="Comic Sans MS"/>
            </a:endParaRPr>
          </a:p>
          <a:p>
            <a:pPr indent="-330200" lvl="0" marL="457200" rtl="0" algn="just">
              <a:lnSpc>
                <a:spcPct val="115000"/>
              </a:lnSpc>
              <a:spcBef>
                <a:spcPts val="0"/>
              </a:spcBef>
              <a:spcAft>
                <a:spcPts val="0"/>
              </a:spcAft>
              <a:buClr>
                <a:schemeClr val="dk1"/>
              </a:buClr>
              <a:buSzPts val="1600"/>
              <a:buFont typeface="Comic Sans MS"/>
              <a:buChar char="●"/>
            </a:pPr>
            <a:r>
              <a:rPr lang="en-US" sz="1600">
                <a:solidFill>
                  <a:schemeClr val="dk1"/>
                </a:solidFill>
                <a:latin typeface="Comic Sans MS"/>
                <a:ea typeface="Comic Sans MS"/>
                <a:cs typeface="Comic Sans MS"/>
                <a:sym typeface="Comic Sans MS"/>
              </a:rPr>
              <a:t>There may be pop-ups or prompts to provoke </a:t>
            </a:r>
            <a:r>
              <a:rPr lang="en-US" sz="1600">
                <a:solidFill>
                  <a:schemeClr val="dk1"/>
                </a:solidFill>
                <a:highlight>
                  <a:schemeClr val="lt1"/>
                </a:highlight>
                <a:latin typeface="Comic Sans MS"/>
                <a:ea typeface="Comic Sans MS"/>
                <a:cs typeface="Comic Sans MS"/>
                <a:sym typeface="Comic Sans MS"/>
              </a:rPr>
              <a:t>non-customers to </a:t>
            </a:r>
            <a:r>
              <a:rPr lang="en-US" sz="1600">
                <a:solidFill>
                  <a:schemeClr val="dk1"/>
                </a:solidFill>
                <a:highlight>
                  <a:srgbClr val="FFCECB"/>
                </a:highlight>
                <a:latin typeface="Comic Sans MS"/>
                <a:ea typeface="Comic Sans MS"/>
                <a:cs typeface="Comic Sans MS"/>
                <a:sym typeface="Comic Sans MS"/>
              </a:rPr>
              <a:t>engage</a:t>
            </a:r>
            <a:r>
              <a:rPr lang="en-US" sz="1600">
                <a:solidFill>
                  <a:schemeClr val="dk1"/>
                </a:solidFill>
                <a:latin typeface="Comic Sans MS"/>
                <a:ea typeface="Comic Sans MS"/>
                <a:cs typeface="Comic Sans MS"/>
                <a:sym typeface="Comic Sans MS"/>
              </a:rPr>
              <a:t> and sign up.</a:t>
            </a:r>
            <a:endParaRPr sz="160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Clr>
                <a:schemeClr val="dk1"/>
              </a:buClr>
              <a:buSzPts val="1100"/>
              <a:buFont typeface="Arial"/>
              <a:buNone/>
            </a:pPr>
            <a:r>
              <a:rPr lang="en-US" sz="1600">
                <a:solidFill>
                  <a:srgbClr val="0000FF"/>
                </a:solidFill>
                <a:latin typeface="Comic Sans MS"/>
                <a:ea typeface="Comic Sans MS"/>
                <a:cs typeface="Comic Sans MS"/>
                <a:sym typeface="Comic Sans MS"/>
              </a:rPr>
              <a:t>. </a:t>
            </a:r>
            <a:r>
              <a:rPr lang="en-US" sz="1700" u="sng">
                <a:solidFill>
                  <a:srgbClr val="0000FF"/>
                </a:solidFill>
                <a:latin typeface="Comic Sans MS"/>
                <a:ea typeface="Comic Sans MS"/>
                <a:cs typeface="Comic Sans MS"/>
                <a:sym typeface="Comic Sans MS"/>
                <a:hlinkClick r:id="rId4">
                  <a:extLst>
                    <a:ext uri="{A12FA001-AC4F-418D-AE19-62706E023703}">
                      <ahyp:hlinkClr val="tx"/>
                    </a:ext>
                  </a:extLst>
                </a:hlinkClick>
              </a:rPr>
              <a:t>Analysis Link 1</a:t>
            </a:r>
            <a:r>
              <a:rPr lang="en-US" sz="1700">
                <a:solidFill>
                  <a:srgbClr val="0000FF"/>
                </a:solidFill>
                <a:latin typeface="Comic Sans MS"/>
                <a:ea typeface="Comic Sans MS"/>
                <a:cs typeface="Comic Sans MS"/>
                <a:sym typeface="Comic Sans MS"/>
              </a:rPr>
              <a:t>    </a:t>
            </a:r>
            <a:r>
              <a:rPr lang="en-US" sz="1700" u="sng">
                <a:solidFill>
                  <a:srgbClr val="0000FF"/>
                </a:solidFill>
                <a:latin typeface="Comic Sans MS"/>
                <a:ea typeface="Comic Sans MS"/>
                <a:cs typeface="Comic Sans MS"/>
                <a:sym typeface="Comic Sans MS"/>
                <a:hlinkClick r:id="rId5">
                  <a:extLst>
                    <a:ext uri="{A12FA001-AC4F-418D-AE19-62706E023703}">
                      <ahyp:hlinkClr val="tx"/>
                    </a:ext>
                  </a:extLst>
                </a:hlinkClick>
              </a:rPr>
              <a:t>Analysis Link 2</a:t>
            </a:r>
            <a:endParaRPr sz="1700">
              <a:solidFill>
                <a:srgbClr val="0000FF"/>
              </a:solidFill>
              <a:latin typeface="Comic Sans MS"/>
              <a:ea typeface="Comic Sans MS"/>
              <a:cs typeface="Comic Sans MS"/>
              <a:sym typeface="Comic Sans MS"/>
            </a:endParaRPr>
          </a:p>
          <a:p>
            <a:pPr indent="0" lvl="0" marL="0" rtl="0" algn="just">
              <a:lnSpc>
                <a:spcPct val="115000"/>
              </a:lnSpc>
              <a:spcBef>
                <a:spcPts val="1800"/>
              </a:spcBef>
              <a:spcAft>
                <a:spcPts val="600"/>
              </a:spcAft>
              <a:buClr>
                <a:schemeClr val="dk1"/>
              </a:buClr>
              <a:buSzPts val="1100"/>
              <a:buFont typeface="Arial"/>
              <a:buNone/>
            </a:pPr>
            <a:r>
              <a:t/>
            </a:r>
            <a:endParaRPr b="1" sz="1800">
              <a:solidFill>
                <a:schemeClr val="dk1"/>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f6c43a200e_3_0"/>
          <p:cNvSpPr txBox="1"/>
          <p:nvPr>
            <p:ph idx="1" type="body"/>
          </p:nvPr>
        </p:nvSpPr>
        <p:spPr>
          <a:xfrm>
            <a:off x="0" y="0"/>
            <a:ext cx="8738100" cy="958800"/>
          </a:xfrm>
          <a:prstGeom prst="rect">
            <a:avLst/>
          </a:prstGeom>
          <a:noFill/>
          <a:ln>
            <a:noFill/>
          </a:ln>
        </p:spPr>
        <p:txBody>
          <a:bodyPr anchorCtr="0" anchor="t" bIns="45700" lIns="45700" spcFirstLastPara="1" rIns="45700" wrap="square" tIns="45700">
            <a:noAutofit/>
          </a:bodyPr>
          <a:lstStyle/>
          <a:p>
            <a:pPr indent="0" lvl="0" marL="0" rtl="0" algn="just">
              <a:lnSpc>
                <a:spcPct val="115000"/>
              </a:lnSpc>
              <a:spcBef>
                <a:spcPts val="1800"/>
              </a:spcBef>
              <a:spcAft>
                <a:spcPts val="0"/>
              </a:spcAft>
              <a:buClr>
                <a:schemeClr val="dk1"/>
              </a:buClr>
              <a:buSzPts val="1100"/>
              <a:buFont typeface="Arial"/>
              <a:buNone/>
            </a:pPr>
            <a:r>
              <a:rPr b="0" lang="en-US" sz="1600">
                <a:solidFill>
                  <a:schemeClr val="lt1"/>
                </a:solidFill>
              </a:rPr>
              <a:t>Provide analysis of purchasers, grouping them based their bProvide analysis of purchasers, grouping them based their behaviors prior to purchase.</a:t>
            </a:r>
            <a:endParaRPr b="0" sz="1600">
              <a:solidFill>
                <a:schemeClr val="lt1"/>
              </a:solidFill>
            </a:endParaRPr>
          </a:p>
          <a:p>
            <a:pPr indent="0" lvl="0" marL="0" rtl="0" algn="just">
              <a:lnSpc>
                <a:spcPct val="115000"/>
              </a:lnSpc>
              <a:spcBef>
                <a:spcPts val="1800"/>
              </a:spcBef>
              <a:spcAft>
                <a:spcPts val="0"/>
              </a:spcAft>
              <a:buClr>
                <a:schemeClr val="dk1"/>
              </a:buClr>
              <a:buSzPts val="1100"/>
              <a:buFont typeface="Arial"/>
              <a:buNone/>
            </a:pPr>
            <a:r>
              <a:rPr b="0" lang="en-US" sz="1600">
                <a:solidFill>
                  <a:schemeClr val="lt1"/>
                </a:solidFill>
              </a:rPr>
              <a:t>ehaviors prior to purchase.</a:t>
            </a:r>
            <a:endParaRPr b="0" sz="1600">
              <a:solidFill>
                <a:schemeClr val="lt1"/>
              </a:solidFill>
            </a:endParaRPr>
          </a:p>
          <a:p>
            <a:pPr indent="0" lvl="0" marL="0" rtl="0" algn="ctr">
              <a:lnSpc>
                <a:spcPct val="115000"/>
              </a:lnSpc>
              <a:spcBef>
                <a:spcPts val="1800"/>
              </a:spcBef>
              <a:spcAft>
                <a:spcPts val="600"/>
              </a:spcAft>
              <a:buClr>
                <a:schemeClr val="dk1"/>
              </a:buClr>
              <a:buSzPts val="1100"/>
              <a:buFont typeface="Arial"/>
              <a:buNone/>
            </a:pPr>
            <a:r>
              <a:t/>
            </a:r>
            <a:endParaRPr sz="2400">
              <a:solidFill>
                <a:srgbClr val="F03712"/>
              </a:solidFill>
              <a:latin typeface="Comic Sans MS"/>
              <a:ea typeface="Comic Sans MS"/>
              <a:cs typeface="Comic Sans MS"/>
              <a:sym typeface="Comic Sans MS"/>
            </a:endParaRPr>
          </a:p>
        </p:txBody>
      </p:sp>
      <p:sp>
        <p:nvSpPr>
          <p:cNvPr id="239" name="Google Shape;239;gf6c43a200e_3_0"/>
          <p:cNvSpPr txBox="1"/>
          <p:nvPr/>
        </p:nvSpPr>
        <p:spPr>
          <a:xfrm>
            <a:off x="201175" y="182875"/>
            <a:ext cx="9399900" cy="649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Clr>
                <a:schemeClr val="dk1"/>
              </a:buClr>
              <a:buSzPts val="1100"/>
              <a:buFont typeface="Arial"/>
              <a:buNone/>
            </a:pPr>
            <a:r>
              <a:rPr b="1" lang="en-US" sz="1800">
                <a:solidFill>
                  <a:schemeClr val="dk1"/>
                </a:solidFill>
                <a:latin typeface="Comic Sans MS"/>
                <a:ea typeface="Comic Sans MS"/>
                <a:cs typeface="Comic Sans MS"/>
                <a:sym typeface="Comic Sans MS"/>
              </a:rPr>
              <a:t>4)  First Time Visits vs. Return Visits</a:t>
            </a:r>
            <a:endParaRPr b="1" sz="1800">
              <a:solidFill>
                <a:schemeClr val="dk1"/>
              </a:solidFill>
              <a:latin typeface="Comic Sans MS"/>
              <a:ea typeface="Comic Sans MS"/>
              <a:cs typeface="Comic Sans MS"/>
              <a:sym typeface="Comic Sans MS"/>
            </a:endParaRPr>
          </a:p>
          <a:p>
            <a:pPr indent="-327025" lvl="0" marL="457200" rtl="0" algn="just">
              <a:lnSpc>
                <a:spcPct val="115000"/>
              </a:lnSpc>
              <a:spcBef>
                <a:spcPts val="180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Conversion rate for </a:t>
            </a:r>
            <a:r>
              <a:rPr i="1" lang="en-US" sz="1550">
                <a:solidFill>
                  <a:schemeClr val="dk1"/>
                </a:solidFill>
                <a:latin typeface="Comic Sans MS"/>
                <a:ea typeface="Comic Sans MS"/>
                <a:cs typeface="Comic Sans MS"/>
                <a:sym typeface="Comic Sans MS"/>
              </a:rPr>
              <a:t>first time users is 2.7%</a:t>
            </a:r>
            <a:r>
              <a:rPr lang="en-US" sz="1550">
                <a:solidFill>
                  <a:schemeClr val="dk1"/>
                </a:solidFill>
                <a:latin typeface="Comic Sans MS"/>
                <a:ea typeface="Comic Sans MS"/>
                <a:cs typeface="Comic Sans MS"/>
                <a:sym typeface="Comic Sans MS"/>
              </a:rPr>
              <a:t> as compared to </a:t>
            </a:r>
            <a:r>
              <a:rPr i="1" lang="en-US" sz="1550">
                <a:solidFill>
                  <a:schemeClr val="dk1"/>
                </a:solidFill>
                <a:latin typeface="Comic Sans MS"/>
                <a:ea typeface="Comic Sans MS"/>
                <a:cs typeface="Comic Sans MS"/>
                <a:sym typeface="Comic Sans MS"/>
              </a:rPr>
              <a:t>2.54% </a:t>
            </a:r>
            <a:r>
              <a:rPr lang="en-US" sz="1550">
                <a:solidFill>
                  <a:schemeClr val="dk1"/>
                </a:solidFill>
                <a:latin typeface="Comic Sans MS"/>
                <a:ea typeface="Comic Sans MS"/>
                <a:cs typeface="Comic Sans MS"/>
                <a:sym typeface="Comic Sans MS"/>
              </a:rPr>
              <a:t>in return users.</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Very few return visits after 50 days.</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Both first time visitors and return visitors tend to not do cart removals.</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User returning after </a:t>
            </a:r>
            <a:r>
              <a:rPr i="1" lang="en-US" sz="1550">
                <a:solidFill>
                  <a:schemeClr val="dk1"/>
                </a:solidFill>
                <a:latin typeface="Comic Sans MS"/>
                <a:ea typeface="Comic Sans MS"/>
                <a:cs typeface="Comic Sans MS"/>
                <a:sym typeface="Comic Sans MS"/>
              </a:rPr>
              <a:t>7 days have 54% orders</a:t>
            </a:r>
            <a:r>
              <a:rPr lang="en-US" sz="1550">
                <a:solidFill>
                  <a:schemeClr val="dk1"/>
                </a:solidFill>
                <a:latin typeface="Comic Sans MS"/>
                <a:ea typeface="Comic Sans MS"/>
                <a:cs typeface="Comic Sans MS"/>
                <a:sym typeface="Comic Sans MS"/>
              </a:rPr>
              <a:t> as compared to </a:t>
            </a:r>
            <a:r>
              <a:rPr i="1" lang="en-US" sz="1550">
                <a:solidFill>
                  <a:schemeClr val="dk1"/>
                </a:solidFill>
                <a:latin typeface="Comic Sans MS"/>
                <a:ea typeface="Comic Sans MS"/>
                <a:cs typeface="Comic Sans MS"/>
                <a:sym typeface="Comic Sans MS"/>
              </a:rPr>
              <a:t>29.8% users</a:t>
            </a:r>
            <a:r>
              <a:rPr lang="en-US" sz="1550">
                <a:solidFill>
                  <a:schemeClr val="dk1"/>
                </a:solidFill>
                <a:latin typeface="Comic Sans MS"/>
                <a:ea typeface="Comic Sans MS"/>
                <a:cs typeface="Comic Sans MS"/>
                <a:sym typeface="Comic Sans MS"/>
              </a:rPr>
              <a:t> returning within a day.</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600"/>
              </a:spcAft>
              <a:buClr>
                <a:schemeClr val="dk1"/>
              </a:buClr>
              <a:buSzPts val="1100"/>
              <a:buFont typeface="Arial"/>
              <a:buNone/>
            </a:pPr>
            <a:r>
              <a:rPr lang="en-US" sz="1700" u="sng">
                <a:solidFill>
                  <a:srgbClr val="0000FF"/>
                </a:solidFill>
                <a:latin typeface="Comic Sans MS"/>
                <a:ea typeface="Comic Sans MS"/>
                <a:cs typeface="Comic Sans MS"/>
                <a:sym typeface="Comic Sans MS"/>
                <a:hlinkClick r:id="rId3">
                  <a:extLst>
                    <a:ext uri="{A12FA001-AC4F-418D-AE19-62706E023703}">
                      <ahyp:hlinkClr val="tx"/>
                    </a:ext>
                  </a:extLst>
                </a:hlinkClick>
              </a:rPr>
              <a:t>Analysis Link</a:t>
            </a:r>
            <a:r>
              <a:rPr lang="en-US" sz="1550">
                <a:solidFill>
                  <a:srgbClr val="0000FF"/>
                </a:solidFill>
                <a:latin typeface="Comic Sans MS"/>
                <a:ea typeface="Comic Sans MS"/>
                <a:cs typeface="Comic Sans MS"/>
                <a:sym typeface="Comic Sans MS"/>
              </a:rPr>
              <a:t>   </a:t>
            </a:r>
            <a:r>
              <a:rPr lang="en-US" sz="1550" u="sng">
                <a:solidFill>
                  <a:srgbClr val="0000FF"/>
                </a:solidFill>
                <a:latin typeface="Comic Sans MS"/>
                <a:ea typeface="Comic Sans MS"/>
                <a:cs typeface="Comic Sans MS"/>
                <a:sym typeface="Comic Sans MS"/>
                <a:hlinkClick r:id="rId4">
                  <a:extLst>
                    <a:ext uri="{A12FA001-AC4F-418D-AE19-62706E023703}">
                      <ahyp:hlinkClr val="tx"/>
                    </a:ext>
                  </a:extLst>
                </a:hlinkClick>
              </a:rPr>
              <a:t>Graph Link</a:t>
            </a:r>
            <a:endParaRPr sz="1550">
              <a:solidFill>
                <a:srgbClr val="0000FF"/>
              </a:solidFill>
              <a:latin typeface="Comic Sans MS"/>
              <a:ea typeface="Comic Sans MS"/>
              <a:cs typeface="Comic Sans MS"/>
              <a:sym typeface="Comic Sans MS"/>
            </a:endParaRPr>
          </a:p>
        </p:txBody>
      </p:sp>
      <p:pic>
        <p:nvPicPr>
          <p:cNvPr id="240" name="Google Shape;240;gf6c43a200e_3_0"/>
          <p:cNvPicPr preferRelativeResize="0"/>
          <p:nvPr/>
        </p:nvPicPr>
        <p:blipFill>
          <a:blip r:embed="rId5">
            <a:alphaModFix/>
          </a:blip>
          <a:stretch>
            <a:fillRect/>
          </a:stretch>
        </p:blipFill>
        <p:spPr>
          <a:xfrm>
            <a:off x="484575" y="2391025"/>
            <a:ext cx="8833100" cy="352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f6c43a200e_3_5"/>
          <p:cNvSpPr txBox="1"/>
          <p:nvPr>
            <p:ph idx="1" type="body"/>
          </p:nvPr>
        </p:nvSpPr>
        <p:spPr>
          <a:xfrm>
            <a:off x="0" y="0"/>
            <a:ext cx="8738100" cy="958800"/>
          </a:xfrm>
          <a:prstGeom prst="rect">
            <a:avLst/>
          </a:prstGeom>
          <a:noFill/>
          <a:ln>
            <a:noFill/>
          </a:ln>
        </p:spPr>
        <p:txBody>
          <a:bodyPr anchorCtr="0" anchor="t" bIns="45700" lIns="45700" spcFirstLastPara="1" rIns="45700" wrap="square" tIns="45700">
            <a:noAutofit/>
          </a:bodyPr>
          <a:lstStyle/>
          <a:p>
            <a:pPr indent="0" lvl="0" marL="0" rtl="0" algn="just">
              <a:lnSpc>
                <a:spcPct val="115000"/>
              </a:lnSpc>
              <a:spcBef>
                <a:spcPts val="1800"/>
              </a:spcBef>
              <a:spcAft>
                <a:spcPts val="0"/>
              </a:spcAft>
              <a:buClr>
                <a:schemeClr val="dk1"/>
              </a:buClr>
              <a:buSzPts val="1100"/>
              <a:buFont typeface="Arial"/>
              <a:buNone/>
            </a:pPr>
            <a:r>
              <a:rPr b="0" lang="en-US" sz="1600">
                <a:solidFill>
                  <a:schemeClr val="lt1"/>
                </a:solidFill>
              </a:rPr>
              <a:t>Provide analysis of purchasers, grouping them based their bProvide analysis of purchasers, grouping them based their behaviors prior to purchase.</a:t>
            </a:r>
            <a:endParaRPr b="0" sz="1600">
              <a:solidFill>
                <a:schemeClr val="lt1"/>
              </a:solidFill>
            </a:endParaRPr>
          </a:p>
          <a:p>
            <a:pPr indent="0" lvl="0" marL="0" rtl="0" algn="just">
              <a:lnSpc>
                <a:spcPct val="115000"/>
              </a:lnSpc>
              <a:spcBef>
                <a:spcPts val="1800"/>
              </a:spcBef>
              <a:spcAft>
                <a:spcPts val="0"/>
              </a:spcAft>
              <a:buClr>
                <a:schemeClr val="dk1"/>
              </a:buClr>
              <a:buSzPts val="1100"/>
              <a:buFont typeface="Arial"/>
              <a:buNone/>
            </a:pPr>
            <a:r>
              <a:rPr b="0" lang="en-US" sz="1600">
                <a:solidFill>
                  <a:schemeClr val="lt1"/>
                </a:solidFill>
              </a:rPr>
              <a:t>ehaviors prior to purchase.</a:t>
            </a:r>
            <a:endParaRPr b="0" sz="1600">
              <a:solidFill>
                <a:schemeClr val="lt1"/>
              </a:solidFill>
            </a:endParaRPr>
          </a:p>
          <a:p>
            <a:pPr indent="0" lvl="0" marL="0" rtl="0" algn="ctr">
              <a:lnSpc>
                <a:spcPct val="115000"/>
              </a:lnSpc>
              <a:spcBef>
                <a:spcPts val="1800"/>
              </a:spcBef>
              <a:spcAft>
                <a:spcPts val="600"/>
              </a:spcAft>
              <a:buClr>
                <a:schemeClr val="dk1"/>
              </a:buClr>
              <a:buSzPts val="1100"/>
              <a:buFont typeface="Arial"/>
              <a:buNone/>
            </a:pPr>
            <a:r>
              <a:t/>
            </a:r>
            <a:endParaRPr sz="2400">
              <a:solidFill>
                <a:srgbClr val="F03712"/>
              </a:solidFill>
              <a:latin typeface="Comic Sans MS"/>
              <a:ea typeface="Comic Sans MS"/>
              <a:cs typeface="Comic Sans MS"/>
              <a:sym typeface="Comic Sans MS"/>
            </a:endParaRPr>
          </a:p>
        </p:txBody>
      </p:sp>
      <p:sp>
        <p:nvSpPr>
          <p:cNvPr id="246" name="Google Shape;246;gf6c43a200e_3_5"/>
          <p:cNvSpPr txBox="1"/>
          <p:nvPr/>
        </p:nvSpPr>
        <p:spPr>
          <a:xfrm>
            <a:off x="146300" y="676650"/>
            <a:ext cx="9399900" cy="649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Clr>
                <a:schemeClr val="dk1"/>
              </a:buClr>
              <a:buSzPts val="1100"/>
              <a:buFont typeface="Arial"/>
              <a:buNone/>
            </a:pPr>
            <a:r>
              <a:rPr b="1" lang="en-US" sz="2000">
                <a:solidFill>
                  <a:schemeClr val="dk1"/>
                </a:solidFill>
                <a:latin typeface="Comic Sans MS"/>
                <a:ea typeface="Comic Sans MS"/>
                <a:cs typeface="Comic Sans MS"/>
                <a:sym typeface="Comic Sans MS"/>
              </a:rPr>
              <a:t>C</a:t>
            </a:r>
            <a:r>
              <a:rPr b="1" lang="en-US" sz="1550">
                <a:solidFill>
                  <a:schemeClr val="dk1"/>
                </a:solidFill>
                <a:latin typeface="Comic Sans MS"/>
                <a:ea typeface="Comic Sans MS"/>
                <a:cs typeface="Comic Sans MS"/>
                <a:sym typeface="Comic Sans MS"/>
              </a:rPr>
              <a:t>o</a:t>
            </a:r>
            <a:r>
              <a:rPr b="1" lang="en-US" sz="1600">
                <a:solidFill>
                  <a:schemeClr val="dk1"/>
                </a:solidFill>
                <a:latin typeface="Comic Sans MS"/>
                <a:ea typeface="Comic Sans MS"/>
                <a:cs typeface="Comic Sans MS"/>
                <a:sym typeface="Comic Sans MS"/>
              </a:rPr>
              <a:t>nclusion</a:t>
            </a:r>
            <a:r>
              <a:rPr b="1" lang="en-US">
                <a:solidFill>
                  <a:schemeClr val="dk1"/>
                </a:solidFill>
                <a:latin typeface="Comic Sans MS"/>
                <a:ea typeface="Comic Sans MS"/>
                <a:cs typeface="Comic Sans MS"/>
                <a:sym typeface="Comic Sans MS"/>
              </a:rPr>
              <a:t>: </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180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From the above graph which has a detailed metrics analysis </a:t>
            </a:r>
            <a:r>
              <a:rPr lang="en-US" sz="1550">
                <a:solidFill>
                  <a:schemeClr val="dk1"/>
                </a:solidFill>
                <a:highlight>
                  <a:srgbClr val="FFCECB"/>
                </a:highlight>
                <a:latin typeface="Comic Sans MS"/>
                <a:ea typeface="Comic Sans MS"/>
                <a:cs typeface="Comic Sans MS"/>
                <a:sym typeface="Comic Sans MS"/>
              </a:rPr>
              <a:t>from Oct 1, 2020 to Sep 30, 2021</a:t>
            </a:r>
            <a:r>
              <a:rPr lang="en-US" sz="1550">
                <a:solidFill>
                  <a:schemeClr val="dk1"/>
                </a:solidFill>
                <a:latin typeface="Comic Sans MS"/>
                <a:ea typeface="Comic Sans MS"/>
                <a:cs typeface="Comic Sans MS"/>
                <a:sym typeface="Comic Sans MS"/>
              </a:rPr>
              <a:t>, it’s clear that</a:t>
            </a:r>
            <a:r>
              <a:rPr lang="en-US" sz="1550">
                <a:solidFill>
                  <a:schemeClr val="dk1"/>
                </a:solidFill>
                <a:highlight>
                  <a:srgbClr val="FFCECB"/>
                </a:highlight>
                <a:latin typeface="Comic Sans MS"/>
                <a:ea typeface="Comic Sans MS"/>
                <a:cs typeface="Comic Sans MS"/>
                <a:sym typeface="Comic Sans MS"/>
              </a:rPr>
              <a:t> maximum</a:t>
            </a:r>
            <a:r>
              <a:rPr lang="en-US" sz="1550">
                <a:solidFill>
                  <a:schemeClr val="dk1"/>
                </a:solidFill>
                <a:latin typeface="Comic Sans MS"/>
                <a:ea typeface="Comic Sans MS"/>
                <a:cs typeface="Comic Sans MS"/>
                <a:sym typeface="Comic Sans MS"/>
              </a:rPr>
              <a:t> orders / visitor, Cart Views, Conversion Rate and other interactivity is during the months of September, October and November.</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There is a </a:t>
            </a:r>
            <a:r>
              <a:rPr lang="en-US" sz="1550">
                <a:solidFill>
                  <a:schemeClr val="dk1"/>
                </a:solidFill>
                <a:highlight>
                  <a:srgbClr val="FFCECB"/>
                </a:highlight>
                <a:latin typeface="Comic Sans MS"/>
                <a:ea typeface="Comic Sans MS"/>
                <a:cs typeface="Comic Sans MS"/>
                <a:sym typeface="Comic Sans MS"/>
              </a:rPr>
              <a:t>clear peak on 22nd November</a:t>
            </a:r>
            <a:r>
              <a:rPr lang="en-US" sz="1550">
                <a:solidFill>
                  <a:schemeClr val="dk1"/>
                </a:solidFill>
                <a:latin typeface="Comic Sans MS"/>
                <a:ea typeface="Comic Sans MS"/>
                <a:cs typeface="Comic Sans MS"/>
                <a:sym typeface="Comic Sans MS"/>
              </a:rPr>
              <a:t> with </a:t>
            </a:r>
            <a:r>
              <a:rPr lang="en-US" sz="1550">
                <a:solidFill>
                  <a:schemeClr val="dk1"/>
                </a:solidFill>
                <a:highlight>
                  <a:srgbClr val="FFCECB"/>
                </a:highlight>
                <a:latin typeface="Comic Sans MS"/>
                <a:ea typeface="Comic Sans MS"/>
                <a:cs typeface="Comic Sans MS"/>
                <a:sym typeface="Comic Sans MS"/>
              </a:rPr>
              <a:t>10,895,003</a:t>
            </a:r>
            <a:r>
              <a:rPr lang="en-US" sz="1550">
                <a:solidFill>
                  <a:schemeClr val="dk1"/>
                </a:solidFill>
                <a:latin typeface="Comic Sans MS"/>
                <a:ea typeface="Comic Sans MS"/>
                <a:cs typeface="Comic Sans MS"/>
                <a:sym typeface="Comic Sans MS"/>
              </a:rPr>
              <a:t> occurrences for return visits.</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rPr b="1" lang="en-US" sz="1800">
                <a:solidFill>
                  <a:schemeClr val="dk1"/>
                </a:solidFill>
                <a:latin typeface="Comic Sans MS"/>
                <a:ea typeface="Comic Sans MS"/>
                <a:cs typeface="Comic Sans MS"/>
                <a:sym typeface="Comic Sans MS"/>
              </a:rPr>
              <a:t>5)  Fallouts for Customers</a:t>
            </a:r>
            <a:endParaRPr b="1" sz="1800">
              <a:solidFill>
                <a:schemeClr val="dk1"/>
              </a:solidFill>
              <a:latin typeface="Comic Sans MS"/>
              <a:ea typeface="Comic Sans MS"/>
              <a:cs typeface="Comic Sans MS"/>
              <a:sym typeface="Comic Sans MS"/>
            </a:endParaRPr>
          </a:p>
          <a:p>
            <a:pPr indent="-327025" lvl="0" marL="457200" rtl="0" algn="just">
              <a:lnSpc>
                <a:spcPct val="115000"/>
              </a:lnSpc>
              <a:spcBef>
                <a:spcPts val="180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Out of all visitors, </a:t>
            </a:r>
            <a:r>
              <a:rPr i="1" lang="en-US" sz="1550">
                <a:solidFill>
                  <a:schemeClr val="dk1"/>
                </a:solidFill>
                <a:latin typeface="Comic Sans MS"/>
                <a:ea typeface="Comic Sans MS"/>
                <a:cs typeface="Comic Sans MS"/>
                <a:sym typeface="Comic Sans MS"/>
              </a:rPr>
              <a:t>98.5%</a:t>
            </a:r>
            <a:r>
              <a:rPr lang="en-US" sz="1550">
                <a:solidFill>
                  <a:schemeClr val="dk1"/>
                </a:solidFill>
                <a:latin typeface="Comic Sans MS"/>
                <a:ea typeface="Comic Sans MS"/>
                <a:cs typeface="Comic Sans MS"/>
                <a:sym typeface="Comic Sans MS"/>
              </a:rPr>
              <a:t> are from Co-op regions inclusive of </a:t>
            </a:r>
            <a:r>
              <a:rPr i="1" lang="en-US" sz="1550">
                <a:solidFill>
                  <a:schemeClr val="dk1"/>
                </a:solidFill>
                <a:latin typeface="Comic Sans MS"/>
                <a:ea typeface="Comic Sans MS"/>
                <a:cs typeface="Comic Sans MS"/>
                <a:sym typeface="Comic Sans MS"/>
              </a:rPr>
              <a:t>55.1% ITP</a:t>
            </a:r>
            <a:r>
              <a:rPr lang="en-US" sz="1550">
                <a:solidFill>
                  <a:schemeClr val="dk1"/>
                </a:solidFill>
                <a:latin typeface="Comic Sans MS"/>
                <a:ea typeface="Comic Sans MS"/>
                <a:cs typeface="Comic Sans MS"/>
                <a:sym typeface="Comic Sans MS"/>
              </a:rPr>
              <a:t> Visitors.</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For return visits, about 11.7% users have existing carts while </a:t>
            </a:r>
            <a:r>
              <a:rPr i="1" lang="en-US" sz="1550">
                <a:solidFill>
                  <a:schemeClr val="dk1"/>
                </a:solidFill>
                <a:latin typeface="Comic Sans MS"/>
                <a:ea typeface="Comic Sans MS"/>
                <a:cs typeface="Comic Sans MS"/>
                <a:sym typeface="Comic Sans MS"/>
              </a:rPr>
              <a:t>5.8% of them abandon</a:t>
            </a:r>
            <a:r>
              <a:rPr lang="en-US" sz="1550">
                <a:solidFill>
                  <a:schemeClr val="dk1"/>
                </a:solidFill>
                <a:latin typeface="Comic Sans MS"/>
                <a:ea typeface="Comic Sans MS"/>
                <a:cs typeface="Comic Sans MS"/>
                <a:sym typeface="Comic Sans MS"/>
              </a:rPr>
              <a:t> carts.</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Very </a:t>
            </a:r>
            <a:r>
              <a:rPr i="1" lang="en-US" sz="1550">
                <a:solidFill>
                  <a:schemeClr val="dk1"/>
                </a:solidFill>
                <a:latin typeface="Comic Sans MS"/>
                <a:ea typeface="Comic Sans MS"/>
                <a:cs typeface="Comic Sans MS"/>
                <a:sym typeface="Comic Sans MS"/>
              </a:rPr>
              <a:t>few </a:t>
            </a:r>
            <a:r>
              <a:rPr lang="en-US" sz="1550">
                <a:solidFill>
                  <a:schemeClr val="dk1"/>
                </a:solidFill>
                <a:latin typeface="Comic Sans MS"/>
                <a:ea typeface="Comic Sans MS"/>
                <a:cs typeface="Comic Sans MS"/>
                <a:sym typeface="Comic Sans MS"/>
              </a:rPr>
              <a:t>customers are </a:t>
            </a:r>
            <a:r>
              <a:rPr i="1" lang="en-US" sz="1550">
                <a:solidFill>
                  <a:schemeClr val="dk1"/>
                </a:solidFill>
                <a:latin typeface="Comic Sans MS"/>
                <a:ea typeface="Comic Sans MS"/>
                <a:cs typeface="Comic Sans MS"/>
                <a:sym typeface="Comic Sans MS"/>
              </a:rPr>
              <a:t>Chrome</a:t>
            </a:r>
            <a:r>
              <a:rPr lang="en-US" sz="1550">
                <a:solidFill>
                  <a:schemeClr val="dk1"/>
                </a:solidFill>
                <a:latin typeface="Comic Sans MS"/>
                <a:ea typeface="Comic Sans MS"/>
                <a:cs typeface="Comic Sans MS"/>
                <a:sym typeface="Comic Sans MS"/>
              </a:rPr>
              <a:t> users.</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About </a:t>
            </a:r>
            <a:r>
              <a:rPr i="1" lang="en-US" sz="1550">
                <a:solidFill>
                  <a:schemeClr val="dk1"/>
                </a:solidFill>
                <a:latin typeface="Comic Sans MS"/>
                <a:ea typeface="Comic Sans MS"/>
                <a:cs typeface="Comic Sans MS"/>
                <a:sym typeface="Comic Sans MS"/>
              </a:rPr>
              <a:t>3% </a:t>
            </a:r>
            <a:r>
              <a:rPr lang="en-US" sz="1550">
                <a:solidFill>
                  <a:schemeClr val="dk1"/>
                </a:solidFill>
                <a:latin typeface="Comic Sans MS"/>
                <a:ea typeface="Comic Sans MS"/>
                <a:cs typeface="Comic Sans MS"/>
                <a:sym typeface="Comic Sans MS"/>
              </a:rPr>
              <a:t>first time or return visits are </a:t>
            </a:r>
            <a:r>
              <a:rPr i="1" lang="en-US" sz="1550">
                <a:solidFill>
                  <a:schemeClr val="dk1"/>
                </a:solidFill>
                <a:latin typeface="Comic Sans MS"/>
                <a:ea typeface="Comic Sans MS"/>
                <a:cs typeface="Comic Sans MS"/>
                <a:sym typeface="Comic Sans MS"/>
              </a:rPr>
              <a:t>single page visits</a:t>
            </a:r>
            <a:r>
              <a:rPr lang="en-US" sz="1550">
                <a:solidFill>
                  <a:schemeClr val="dk1"/>
                </a:solidFill>
                <a:latin typeface="Comic Sans MS"/>
                <a:ea typeface="Comic Sans MS"/>
                <a:cs typeface="Comic Sans MS"/>
                <a:sym typeface="Comic Sans MS"/>
              </a:rPr>
              <a:t>.</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rPr b="1" lang="en-US" sz="2000">
                <a:solidFill>
                  <a:schemeClr val="dk1"/>
                </a:solidFill>
                <a:latin typeface="Comic Sans MS"/>
                <a:ea typeface="Comic Sans MS"/>
                <a:cs typeface="Comic Sans MS"/>
                <a:sym typeface="Comic Sans MS"/>
              </a:rPr>
              <a:t>C</a:t>
            </a:r>
            <a:r>
              <a:rPr b="1" lang="en-US" sz="1550">
                <a:solidFill>
                  <a:schemeClr val="dk1"/>
                </a:solidFill>
                <a:latin typeface="Comic Sans MS"/>
                <a:ea typeface="Comic Sans MS"/>
                <a:cs typeface="Comic Sans MS"/>
                <a:sym typeface="Comic Sans MS"/>
              </a:rPr>
              <a:t>o</a:t>
            </a:r>
            <a:r>
              <a:rPr b="1" lang="en-US" sz="1600">
                <a:solidFill>
                  <a:schemeClr val="dk1"/>
                </a:solidFill>
                <a:latin typeface="Comic Sans MS"/>
                <a:ea typeface="Comic Sans MS"/>
                <a:cs typeface="Comic Sans MS"/>
                <a:sym typeface="Comic Sans MS"/>
              </a:rPr>
              <a:t>nclusion</a:t>
            </a:r>
            <a:r>
              <a:rPr b="1" lang="en-US">
                <a:solidFill>
                  <a:schemeClr val="dk1"/>
                </a:solidFill>
                <a:latin typeface="Comic Sans MS"/>
                <a:ea typeface="Comic Sans MS"/>
                <a:cs typeface="Comic Sans MS"/>
                <a:sym typeface="Comic Sans MS"/>
              </a:rPr>
              <a:t>: </a:t>
            </a:r>
            <a:endParaRPr b="1">
              <a:solidFill>
                <a:schemeClr val="dk1"/>
              </a:solidFill>
              <a:latin typeface="Comic Sans MS"/>
              <a:ea typeface="Comic Sans MS"/>
              <a:cs typeface="Comic Sans MS"/>
              <a:sym typeface="Comic Sans MS"/>
            </a:endParaRPr>
          </a:p>
          <a:p>
            <a:pPr indent="-317500" lvl="0" marL="457200" rtl="0" algn="just">
              <a:lnSpc>
                <a:spcPct val="115000"/>
              </a:lnSpc>
              <a:spcBef>
                <a:spcPts val="1800"/>
              </a:spcBef>
              <a:spcAft>
                <a:spcPts val="0"/>
              </a:spcAft>
              <a:buClr>
                <a:schemeClr val="dk1"/>
              </a:buClr>
              <a:buSzPts val="1400"/>
              <a:buFont typeface="Comic Sans MS"/>
              <a:buChar char="●"/>
            </a:pPr>
            <a:r>
              <a:rPr lang="en-US" sz="1550">
                <a:solidFill>
                  <a:schemeClr val="dk1"/>
                </a:solidFill>
                <a:latin typeface="Comic Sans MS"/>
                <a:ea typeface="Comic Sans MS"/>
                <a:cs typeface="Comic Sans MS"/>
                <a:sym typeface="Comic Sans MS"/>
              </a:rPr>
              <a:t>For both first time and return visits, maximum users are ITP Visitors, so there must be </a:t>
            </a:r>
            <a:r>
              <a:rPr lang="en-US" sz="1550">
                <a:solidFill>
                  <a:schemeClr val="dk1"/>
                </a:solidFill>
                <a:highlight>
                  <a:srgbClr val="FFCECB"/>
                </a:highlight>
                <a:latin typeface="Comic Sans MS"/>
                <a:ea typeface="Comic Sans MS"/>
                <a:cs typeface="Comic Sans MS"/>
                <a:sym typeface="Comic Sans MS"/>
              </a:rPr>
              <a:t>additional prompts</a:t>
            </a:r>
            <a:r>
              <a:rPr lang="en-US" sz="1550">
                <a:solidFill>
                  <a:schemeClr val="dk1"/>
                </a:solidFill>
                <a:latin typeface="Comic Sans MS"/>
                <a:ea typeface="Comic Sans MS"/>
                <a:cs typeface="Comic Sans MS"/>
                <a:sym typeface="Comic Sans MS"/>
              </a:rPr>
              <a:t> to request them for</a:t>
            </a:r>
            <a:r>
              <a:rPr b="1" lang="en-US">
                <a:solidFill>
                  <a:schemeClr val="dk1"/>
                </a:solidFill>
                <a:latin typeface="Comic Sans MS"/>
                <a:ea typeface="Comic Sans MS"/>
                <a:cs typeface="Comic Sans MS"/>
                <a:sym typeface="Comic Sans MS"/>
              </a:rPr>
              <a:t> allowing us access to their data.</a:t>
            </a:r>
            <a:endParaRPr b="1">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600"/>
              </a:spcAft>
              <a:buClr>
                <a:schemeClr val="dk1"/>
              </a:buClr>
              <a:buSzPts val="1100"/>
              <a:buFont typeface="Arial"/>
              <a:buNone/>
            </a:pPr>
            <a:r>
              <a:rPr lang="en-US" sz="1700" u="sng">
                <a:solidFill>
                  <a:schemeClr val="hlink"/>
                </a:solidFill>
                <a:latin typeface="Comic Sans MS"/>
                <a:ea typeface="Comic Sans MS"/>
                <a:cs typeface="Comic Sans MS"/>
                <a:sym typeface="Comic Sans MS"/>
                <a:hlinkClick r:id="rId3"/>
              </a:rPr>
              <a:t>Analysis Link</a:t>
            </a:r>
            <a:endParaRPr b="1">
              <a:solidFill>
                <a:schemeClr val="dk1"/>
              </a:solidFill>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f6c43a200e_3_34"/>
          <p:cNvSpPr txBox="1"/>
          <p:nvPr>
            <p:ph idx="1" type="body"/>
          </p:nvPr>
        </p:nvSpPr>
        <p:spPr>
          <a:xfrm>
            <a:off x="0" y="0"/>
            <a:ext cx="8738100" cy="958800"/>
          </a:xfrm>
          <a:prstGeom prst="rect">
            <a:avLst/>
          </a:prstGeom>
          <a:noFill/>
          <a:ln>
            <a:noFill/>
          </a:ln>
        </p:spPr>
        <p:txBody>
          <a:bodyPr anchorCtr="0" anchor="t" bIns="45700" lIns="45700" spcFirstLastPara="1" rIns="45700" wrap="square" tIns="45700">
            <a:noAutofit/>
          </a:bodyPr>
          <a:lstStyle/>
          <a:p>
            <a:pPr indent="0" lvl="0" marL="0" rtl="0" algn="just">
              <a:lnSpc>
                <a:spcPct val="115000"/>
              </a:lnSpc>
              <a:spcBef>
                <a:spcPts val="1800"/>
              </a:spcBef>
              <a:spcAft>
                <a:spcPts val="0"/>
              </a:spcAft>
              <a:buClr>
                <a:schemeClr val="dk1"/>
              </a:buClr>
              <a:buSzPts val="1100"/>
              <a:buFont typeface="Arial"/>
              <a:buNone/>
            </a:pPr>
            <a:r>
              <a:rPr b="0" lang="en-US" sz="1600">
                <a:solidFill>
                  <a:schemeClr val="lt1"/>
                </a:solidFill>
              </a:rPr>
              <a:t>Provide analysis of purchasers, grouping them based their bProvide analysis of purchasers, grouping them based their behaviors prior to purchase.</a:t>
            </a:r>
            <a:endParaRPr b="0" sz="1600">
              <a:solidFill>
                <a:schemeClr val="lt1"/>
              </a:solidFill>
            </a:endParaRPr>
          </a:p>
          <a:p>
            <a:pPr indent="0" lvl="0" marL="0" rtl="0" algn="just">
              <a:lnSpc>
                <a:spcPct val="115000"/>
              </a:lnSpc>
              <a:spcBef>
                <a:spcPts val="1800"/>
              </a:spcBef>
              <a:spcAft>
                <a:spcPts val="0"/>
              </a:spcAft>
              <a:buClr>
                <a:schemeClr val="dk1"/>
              </a:buClr>
              <a:buSzPts val="1100"/>
              <a:buFont typeface="Arial"/>
              <a:buNone/>
            </a:pPr>
            <a:r>
              <a:rPr b="0" lang="en-US" sz="1600">
                <a:solidFill>
                  <a:schemeClr val="lt1"/>
                </a:solidFill>
              </a:rPr>
              <a:t>ehaviors prior to purchase.</a:t>
            </a:r>
            <a:endParaRPr b="0" sz="1600">
              <a:solidFill>
                <a:schemeClr val="lt1"/>
              </a:solidFill>
            </a:endParaRPr>
          </a:p>
          <a:p>
            <a:pPr indent="0" lvl="0" marL="0" rtl="0" algn="ctr">
              <a:lnSpc>
                <a:spcPct val="115000"/>
              </a:lnSpc>
              <a:spcBef>
                <a:spcPts val="1800"/>
              </a:spcBef>
              <a:spcAft>
                <a:spcPts val="600"/>
              </a:spcAft>
              <a:buClr>
                <a:schemeClr val="dk1"/>
              </a:buClr>
              <a:buSzPts val="1100"/>
              <a:buFont typeface="Arial"/>
              <a:buNone/>
            </a:pPr>
            <a:r>
              <a:t/>
            </a:r>
            <a:endParaRPr sz="2400">
              <a:solidFill>
                <a:srgbClr val="F03712"/>
              </a:solidFill>
              <a:latin typeface="Comic Sans MS"/>
              <a:ea typeface="Comic Sans MS"/>
              <a:cs typeface="Comic Sans MS"/>
              <a:sym typeface="Comic Sans MS"/>
            </a:endParaRPr>
          </a:p>
        </p:txBody>
      </p:sp>
      <p:sp>
        <p:nvSpPr>
          <p:cNvPr id="252" name="Google Shape;252;gf6c43a200e_3_34"/>
          <p:cNvSpPr txBox="1"/>
          <p:nvPr/>
        </p:nvSpPr>
        <p:spPr>
          <a:xfrm>
            <a:off x="347475" y="731650"/>
            <a:ext cx="9162300" cy="649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b="1" lang="en-US" sz="1800">
                <a:solidFill>
                  <a:schemeClr val="dk1"/>
                </a:solidFill>
                <a:latin typeface="Comic Sans MS"/>
                <a:ea typeface="Comic Sans MS"/>
                <a:cs typeface="Comic Sans MS"/>
                <a:sym typeface="Comic Sans MS"/>
              </a:rPr>
              <a:t>6</a:t>
            </a:r>
            <a:r>
              <a:rPr b="1" lang="en-US" sz="1800">
                <a:solidFill>
                  <a:schemeClr val="dk1"/>
                </a:solidFill>
                <a:latin typeface="Comic Sans MS"/>
                <a:ea typeface="Comic Sans MS"/>
                <a:cs typeface="Comic Sans MS"/>
                <a:sym typeface="Comic Sans MS"/>
              </a:rPr>
              <a:t>)  Journeys For Customers</a:t>
            </a:r>
            <a:endParaRPr b="1" sz="1800">
              <a:solidFill>
                <a:schemeClr val="dk1"/>
              </a:solidFill>
              <a:latin typeface="Comic Sans MS"/>
              <a:ea typeface="Comic Sans MS"/>
              <a:cs typeface="Comic Sans MS"/>
              <a:sym typeface="Comic Sans MS"/>
            </a:endParaRPr>
          </a:p>
          <a:p>
            <a:pPr indent="-327025" lvl="0" marL="457200" rtl="0" algn="just">
              <a:lnSpc>
                <a:spcPct val="115000"/>
              </a:lnSpc>
              <a:spcBef>
                <a:spcPts val="180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Page “</a:t>
            </a:r>
            <a:r>
              <a:rPr i="1" lang="en-US" sz="1550">
                <a:solidFill>
                  <a:schemeClr val="dk1"/>
                </a:solidFill>
                <a:latin typeface="Comic Sans MS"/>
                <a:ea typeface="Comic Sans MS"/>
                <a:cs typeface="Comic Sans MS"/>
                <a:sym typeface="Comic Sans MS"/>
              </a:rPr>
              <a:t>Featured</a:t>
            </a:r>
            <a:r>
              <a:rPr lang="en-US" sz="1550">
                <a:solidFill>
                  <a:schemeClr val="dk1"/>
                </a:solidFill>
                <a:latin typeface="Comic Sans MS"/>
                <a:ea typeface="Comic Sans MS"/>
                <a:cs typeface="Comic Sans MS"/>
                <a:sym typeface="Comic Sans MS"/>
              </a:rPr>
              <a:t>” section attracts maximum, i.e., </a:t>
            </a:r>
            <a:r>
              <a:rPr i="1" lang="en-US" sz="1550">
                <a:solidFill>
                  <a:schemeClr val="dk1"/>
                </a:solidFill>
                <a:latin typeface="Comic Sans MS"/>
                <a:ea typeface="Comic Sans MS"/>
                <a:cs typeface="Comic Sans MS"/>
                <a:sym typeface="Comic Sans MS"/>
              </a:rPr>
              <a:t>83.7% visitors</a:t>
            </a:r>
            <a:r>
              <a:rPr lang="en-US" sz="1550">
                <a:solidFill>
                  <a:schemeClr val="dk1"/>
                </a:solidFill>
                <a:latin typeface="Comic Sans MS"/>
                <a:ea typeface="Comic Sans MS"/>
                <a:cs typeface="Comic Sans MS"/>
                <a:sym typeface="Comic Sans MS"/>
              </a:rPr>
              <a:t> (83.7%), out of whom, </a:t>
            </a:r>
            <a:r>
              <a:rPr i="1" lang="en-US" sz="1550">
                <a:solidFill>
                  <a:schemeClr val="dk1"/>
                </a:solidFill>
                <a:latin typeface="Comic Sans MS"/>
                <a:ea typeface="Comic Sans MS"/>
                <a:cs typeface="Comic Sans MS"/>
                <a:sym typeface="Comic Sans MS"/>
              </a:rPr>
              <a:t>23.2%</a:t>
            </a:r>
            <a:r>
              <a:rPr lang="en-US" sz="1550">
                <a:solidFill>
                  <a:schemeClr val="dk1"/>
                </a:solidFill>
                <a:latin typeface="Comic Sans MS"/>
                <a:ea typeface="Comic Sans MS"/>
                <a:cs typeface="Comic Sans MS"/>
                <a:sym typeface="Comic Sans MS"/>
              </a:rPr>
              <a:t> go to </a:t>
            </a:r>
            <a:r>
              <a:rPr i="1" lang="en-US" sz="1550">
                <a:solidFill>
                  <a:schemeClr val="dk1"/>
                </a:solidFill>
                <a:latin typeface="Comic Sans MS"/>
                <a:ea typeface="Comic Sans MS"/>
                <a:cs typeface="Comic Sans MS"/>
                <a:sym typeface="Comic Sans MS"/>
              </a:rPr>
              <a:t>shop</a:t>
            </a:r>
            <a:r>
              <a:rPr lang="en-US" sz="1550">
                <a:solidFill>
                  <a:schemeClr val="dk1"/>
                </a:solidFill>
                <a:latin typeface="Comic Sans MS"/>
                <a:ea typeface="Comic Sans MS"/>
                <a:cs typeface="Comic Sans MS"/>
                <a:sym typeface="Comic Sans MS"/>
              </a:rPr>
              <a:t>.</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i="1" lang="en-US" sz="1550">
                <a:solidFill>
                  <a:schemeClr val="dk1"/>
                </a:solidFill>
                <a:latin typeface="Comic Sans MS"/>
                <a:ea typeface="Comic Sans MS"/>
                <a:cs typeface="Comic Sans MS"/>
                <a:sym typeface="Comic Sans MS"/>
              </a:rPr>
              <a:t>11.8%</a:t>
            </a:r>
            <a:r>
              <a:rPr lang="en-US" sz="1550">
                <a:solidFill>
                  <a:schemeClr val="dk1"/>
                </a:solidFill>
                <a:latin typeface="Comic Sans MS"/>
                <a:ea typeface="Comic Sans MS"/>
                <a:cs typeface="Comic Sans MS"/>
                <a:sym typeface="Comic Sans MS"/>
              </a:rPr>
              <a:t> users use search engine to yield results, </a:t>
            </a:r>
            <a:r>
              <a:rPr i="1" lang="en-US" sz="1550">
                <a:solidFill>
                  <a:schemeClr val="dk1"/>
                </a:solidFill>
                <a:latin typeface="Comic Sans MS"/>
                <a:ea typeface="Comic Sans MS"/>
                <a:cs typeface="Comic Sans MS"/>
                <a:sym typeface="Comic Sans MS"/>
              </a:rPr>
              <a:t>28.8%</a:t>
            </a:r>
            <a:r>
              <a:rPr lang="en-US" sz="1550">
                <a:solidFill>
                  <a:schemeClr val="dk1"/>
                </a:solidFill>
                <a:latin typeface="Comic Sans MS"/>
                <a:ea typeface="Comic Sans MS"/>
                <a:cs typeface="Comic Sans MS"/>
                <a:sym typeface="Comic Sans MS"/>
              </a:rPr>
              <a:t> use miscellaneous means while only </a:t>
            </a:r>
            <a:r>
              <a:rPr i="1" lang="en-US" sz="1550">
                <a:solidFill>
                  <a:schemeClr val="dk1"/>
                </a:solidFill>
                <a:latin typeface="Comic Sans MS"/>
                <a:ea typeface="Comic Sans MS"/>
                <a:cs typeface="Comic Sans MS"/>
                <a:sym typeface="Comic Sans MS"/>
              </a:rPr>
              <a:t>4.2% </a:t>
            </a:r>
            <a:r>
              <a:rPr lang="en-US" sz="1550">
                <a:solidFill>
                  <a:schemeClr val="dk1"/>
                </a:solidFill>
                <a:latin typeface="Comic Sans MS"/>
                <a:ea typeface="Comic Sans MS"/>
                <a:cs typeface="Comic Sans MS"/>
                <a:sym typeface="Comic Sans MS"/>
              </a:rPr>
              <a:t>are attracted through sales posters.</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About </a:t>
            </a:r>
            <a:r>
              <a:rPr i="1" lang="en-US" sz="1550">
                <a:solidFill>
                  <a:schemeClr val="dk1"/>
                </a:solidFill>
                <a:latin typeface="Comic Sans MS"/>
                <a:ea typeface="Comic Sans MS"/>
                <a:cs typeface="Comic Sans MS"/>
                <a:sym typeface="Comic Sans MS"/>
              </a:rPr>
              <a:t>90% Users</a:t>
            </a:r>
            <a:r>
              <a:rPr lang="en-US" sz="1550">
                <a:solidFill>
                  <a:schemeClr val="dk1"/>
                </a:solidFill>
                <a:latin typeface="Comic Sans MS"/>
                <a:ea typeface="Comic Sans MS"/>
                <a:cs typeface="Comic Sans MS"/>
                <a:sym typeface="Comic Sans MS"/>
              </a:rPr>
              <a:t> usually enter Disney app most through Home Page, Product Listing Page, Contentand Landing Page.</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i="1" lang="en-US" sz="1550">
                <a:solidFill>
                  <a:schemeClr val="dk1"/>
                </a:solidFill>
                <a:latin typeface="Comic Sans MS"/>
                <a:ea typeface="Comic Sans MS"/>
                <a:cs typeface="Comic Sans MS"/>
                <a:sym typeface="Comic Sans MS"/>
              </a:rPr>
              <a:t>54.4%</a:t>
            </a:r>
            <a:r>
              <a:rPr lang="en-US" sz="1550">
                <a:solidFill>
                  <a:schemeClr val="dk1"/>
                </a:solidFill>
                <a:latin typeface="Comic Sans MS"/>
                <a:ea typeface="Comic Sans MS"/>
                <a:cs typeface="Comic Sans MS"/>
                <a:sym typeface="Comic Sans MS"/>
              </a:rPr>
              <a:t> visitors go to </a:t>
            </a:r>
            <a:r>
              <a:rPr i="1" lang="en-US" sz="1550">
                <a:solidFill>
                  <a:schemeClr val="dk1"/>
                </a:solidFill>
                <a:latin typeface="Comic Sans MS"/>
                <a:ea typeface="Comic Sans MS"/>
                <a:cs typeface="Comic Sans MS"/>
                <a:sym typeface="Comic Sans MS"/>
              </a:rPr>
              <a:t>content shop</a:t>
            </a:r>
            <a:r>
              <a:rPr lang="en-US" sz="1550">
                <a:solidFill>
                  <a:schemeClr val="dk1"/>
                </a:solidFill>
                <a:latin typeface="Comic Sans MS"/>
                <a:ea typeface="Comic Sans MS"/>
                <a:cs typeface="Comic Sans MS"/>
                <a:sym typeface="Comic Sans MS"/>
              </a:rPr>
              <a:t>.</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92% go to </a:t>
            </a:r>
            <a:r>
              <a:rPr i="1" lang="en-US" sz="1550">
                <a:solidFill>
                  <a:schemeClr val="dk1"/>
                </a:solidFill>
                <a:latin typeface="Comic Sans MS"/>
                <a:ea typeface="Comic Sans MS"/>
                <a:cs typeface="Comic Sans MS"/>
                <a:sym typeface="Comic Sans MS"/>
              </a:rPr>
              <a:t>featured</a:t>
            </a:r>
            <a:r>
              <a:rPr lang="en-US" sz="1550">
                <a:solidFill>
                  <a:schemeClr val="dk1"/>
                </a:solidFill>
                <a:latin typeface="Comic Sans MS"/>
                <a:ea typeface="Comic Sans MS"/>
                <a:cs typeface="Comic Sans MS"/>
                <a:sym typeface="Comic Sans MS"/>
              </a:rPr>
              <a:t> zone.</a:t>
            </a:r>
            <a:endParaRPr sz="155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0"/>
              </a:spcAft>
              <a:buNone/>
            </a:pPr>
            <a:r>
              <a:rPr b="1" lang="en-US" sz="2000">
                <a:solidFill>
                  <a:schemeClr val="dk1"/>
                </a:solidFill>
                <a:latin typeface="Comic Sans MS"/>
                <a:ea typeface="Comic Sans MS"/>
                <a:cs typeface="Comic Sans MS"/>
                <a:sym typeface="Comic Sans MS"/>
              </a:rPr>
              <a:t>C</a:t>
            </a:r>
            <a:r>
              <a:rPr b="1" lang="en-US" sz="1550">
                <a:solidFill>
                  <a:schemeClr val="dk1"/>
                </a:solidFill>
                <a:latin typeface="Comic Sans MS"/>
                <a:ea typeface="Comic Sans MS"/>
                <a:cs typeface="Comic Sans MS"/>
                <a:sym typeface="Comic Sans MS"/>
              </a:rPr>
              <a:t>o</a:t>
            </a:r>
            <a:r>
              <a:rPr b="1" lang="en-US" sz="1600">
                <a:solidFill>
                  <a:schemeClr val="dk1"/>
                </a:solidFill>
                <a:latin typeface="Comic Sans MS"/>
                <a:ea typeface="Comic Sans MS"/>
                <a:cs typeface="Comic Sans MS"/>
                <a:sym typeface="Comic Sans MS"/>
              </a:rPr>
              <a:t>nclusion</a:t>
            </a:r>
            <a:r>
              <a:rPr b="1" lang="en-US">
                <a:solidFill>
                  <a:schemeClr val="dk1"/>
                </a:solidFill>
                <a:latin typeface="Comic Sans MS"/>
                <a:ea typeface="Comic Sans MS"/>
                <a:cs typeface="Comic Sans MS"/>
                <a:sym typeface="Comic Sans MS"/>
              </a:rPr>
              <a:t>: </a:t>
            </a:r>
            <a:endParaRPr b="1">
              <a:solidFill>
                <a:schemeClr val="dk1"/>
              </a:solidFill>
              <a:latin typeface="Comic Sans MS"/>
              <a:ea typeface="Comic Sans MS"/>
              <a:cs typeface="Comic Sans MS"/>
              <a:sym typeface="Comic Sans MS"/>
            </a:endParaRPr>
          </a:p>
          <a:p>
            <a:pPr indent="-317500" lvl="0" marL="457200" rtl="0" algn="just">
              <a:lnSpc>
                <a:spcPct val="115000"/>
              </a:lnSpc>
              <a:spcBef>
                <a:spcPts val="1800"/>
              </a:spcBef>
              <a:spcAft>
                <a:spcPts val="0"/>
              </a:spcAft>
              <a:buClr>
                <a:schemeClr val="dk1"/>
              </a:buClr>
              <a:buSzPts val="1400"/>
              <a:buFont typeface="Comic Sans MS"/>
              <a:buChar char="●"/>
            </a:pPr>
            <a:r>
              <a:rPr lang="en-US" sz="1550">
                <a:solidFill>
                  <a:schemeClr val="dk1"/>
                </a:solidFill>
                <a:highlight>
                  <a:srgbClr val="FFCECB"/>
                </a:highlight>
                <a:latin typeface="Comic Sans MS"/>
                <a:ea typeface="Comic Sans MS"/>
                <a:cs typeface="Comic Sans MS"/>
                <a:sym typeface="Comic Sans MS"/>
              </a:rPr>
              <a:t>Sales</a:t>
            </a:r>
            <a:r>
              <a:rPr lang="en-US" sz="1550">
                <a:solidFill>
                  <a:schemeClr val="dk1"/>
                </a:solidFill>
                <a:latin typeface="Comic Sans MS"/>
                <a:ea typeface="Comic Sans MS"/>
                <a:cs typeface="Comic Sans MS"/>
                <a:sym typeface="Comic Sans MS"/>
              </a:rPr>
              <a:t> sections should be paid more heed to, </a:t>
            </a:r>
            <a:r>
              <a:rPr lang="en-US" sz="1550">
                <a:solidFill>
                  <a:schemeClr val="dk1"/>
                </a:solidFill>
                <a:highlight>
                  <a:srgbClr val="FFCECB"/>
                </a:highlight>
                <a:latin typeface="Comic Sans MS"/>
                <a:ea typeface="Comic Sans MS"/>
                <a:cs typeface="Comic Sans MS"/>
                <a:sym typeface="Comic Sans MS"/>
              </a:rPr>
              <a:t>with highlight to season-specific sales</a:t>
            </a:r>
            <a:r>
              <a:rPr lang="en-US" sz="1550">
                <a:solidFill>
                  <a:schemeClr val="dk1"/>
                </a:solidFill>
                <a:latin typeface="Comic Sans MS"/>
                <a:ea typeface="Comic Sans MS"/>
                <a:cs typeface="Comic Sans MS"/>
                <a:sym typeface="Comic Sans MS"/>
              </a:rPr>
              <a:t> to attract more customers.</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Since </a:t>
            </a:r>
            <a:r>
              <a:rPr lang="en-US" sz="1550">
                <a:solidFill>
                  <a:schemeClr val="dk1"/>
                </a:solidFill>
                <a:highlight>
                  <a:srgbClr val="FFCECB"/>
                </a:highlight>
                <a:latin typeface="Comic Sans MS"/>
                <a:ea typeface="Comic Sans MS"/>
                <a:cs typeface="Comic Sans MS"/>
                <a:sym typeface="Comic Sans MS"/>
              </a:rPr>
              <a:t>featured</a:t>
            </a:r>
            <a:r>
              <a:rPr lang="en-US" sz="1550">
                <a:solidFill>
                  <a:schemeClr val="dk1"/>
                </a:solidFill>
                <a:latin typeface="Comic Sans MS"/>
                <a:ea typeface="Comic Sans MS"/>
                <a:cs typeface="Comic Sans MS"/>
                <a:sym typeface="Comic Sans MS"/>
              </a:rPr>
              <a:t> section lures most users, it could have links to most relevant and </a:t>
            </a:r>
            <a:r>
              <a:rPr lang="en-US" sz="1550">
                <a:solidFill>
                  <a:schemeClr val="dk1"/>
                </a:solidFill>
                <a:highlight>
                  <a:srgbClr val="FFCECB"/>
                </a:highlight>
                <a:latin typeface="Comic Sans MS"/>
                <a:ea typeface="Comic Sans MS"/>
                <a:cs typeface="Comic Sans MS"/>
                <a:sym typeface="Comic Sans MS"/>
              </a:rPr>
              <a:t>popular products</a:t>
            </a:r>
            <a:r>
              <a:rPr lang="en-US" sz="1550">
                <a:solidFill>
                  <a:schemeClr val="dk1"/>
                </a:solidFill>
                <a:latin typeface="Comic Sans MS"/>
                <a:ea typeface="Comic Sans MS"/>
                <a:cs typeface="Comic Sans MS"/>
                <a:sym typeface="Comic Sans MS"/>
              </a:rPr>
              <a:t> or redirects.</a:t>
            </a:r>
            <a:endParaRPr sz="1550">
              <a:solidFill>
                <a:schemeClr val="dk1"/>
              </a:solidFill>
              <a:latin typeface="Comic Sans MS"/>
              <a:ea typeface="Comic Sans MS"/>
              <a:cs typeface="Comic Sans MS"/>
              <a:sym typeface="Comic Sans MS"/>
            </a:endParaRPr>
          </a:p>
          <a:p>
            <a:pPr indent="-327025" lvl="0" marL="457200" rtl="0" algn="just">
              <a:lnSpc>
                <a:spcPct val="115000"/>
              </a:lnSpc>
              <a:spcBef>
                <a:spcPts val="0"/>
              </a:spcBef>
              <a:spcAft>
                <a:spcPts val="0"/>
              </a:spcAft>
              <a:buClr>
                <a:schemeClr val="dk1"/>
              </a:buClr>
              <a:buSzPts val="1550"/>
              <a:buFont typeface="Comic Sans MS"/>
              <a:buChar char="●"/>
            </a:pPr>
            <a:r>
              <a:rPr lang="en-US" sz="1550">
                <a:solidFill>
                  <a:schemeClr val="dk1"/>
                </a:solidFill>
                <a:latin typeface="Comic Sans MS"/>
                <a:ea typeface="Comic Sans MS"/>
                <a:cs typeface="Comic Sans MS"/>
                <a:sym typeface="Comic Sans MS"/>
              </a:rPr>
              <a:t>More attention may be paid to the search engine results with focus on </a:t>
            </a:r>
            <a:r>
              <a:rPr lang="en-US" sz="1550">
                <a:solidFill>
                  <a:schemeClr val="dk1"/>
                </a:solidFill>
                <a:highlight>
                  <a:srgbClr val="FFCECB"/>
                </a:highlight>
                <a:latin typeface="Comic Sans MS"/>
                <a:ea typeface="Comic Sans MS"/>
                <a:cs typeface="Comic Sans MS"/>
                <a:sym typeface="Comic Sans MS"/>
              </a:rPr>
              <a:t>customizing results</a:t>
            </a:r>
            <a:r>
              <a:rPr lang="en-US" sz="1550">
                <a:solidFill>
                  <a:schemeClr val="dk1"/>
                </a:solidFill>
                <a:latin typeface="Comic Sans MS"/>
                <a:ea typeface="Comic Sans MS"/>
                <a:cs typeface="Comic Sans MS"/>
                <a:sym typeface="Comic Sans MS"/>
              </a:rPr>
              <a:t> for each customer.</a:t>
            </a:r>
            <a:endParaRPr sz="1550">
              <a:solidFill>
                <a:schemeClr val="dk1"/>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6"/>
          <p:cNvSpPr txBox="1"/>
          <p:nvPr>
            <p:ph type="title"/>
          </p:nvPr>
        </p:nvSpPr>
        <p:spPr>
          <a:xfrm>
            <a:off x="310900" y="312671"/>
            <a:ext cx="9211500" cy="494100"/>
          </a:xfrm>
          <a:prstGeom prst="rect">
            <a:avLst/>
          </a:prstGeom>
          <a:noFill/>
          <a:ln>
            <a:noFill/>
          </a:ln>
        </p:spPr>
        <p:txBody>
          <a:bodyPr anchorCtr="0" anchor="t" bIns="45700" lIns="45700" spcFirstLastPara="1" rIns="45700" wrap="square" tIns="45700">
            <a:noAutofit/>
          </a:bodyPr>
          <a:lstStyle/>
          <a:p>
            <a:pPr indent="0" lvl="0" marL="0" rtl="0" algn="ctr">
              <a:lnSpc>
                <a:spcPct val="90000"/>
              </a:lnSpc>
              <a:spcBef>
                <a:spcPts val="0"/>
              </a:spcBef>
              <a:spcAft>
                <a:spcPts val="0"/>
              </a:spcAft>
              <a:buClr>
                <a:schemeClr val="lt1"/>
              </a:buClr>
              <a:buSzPts val="2799"/>
              <a:buFont typeface="Arial"/>
              <a:buNone/>
            </a:pPr>
            <a:r>
              <a:rPr b="1" lang="en-US">
                <a:latin typeface="Comic Sans MS"/>
                <a:ea typeface="Comic Sans MS"/>
                <a:cs typeface="Comic Sans MS"/>
                <a:sym typeface="Comic Sans MS"/>
              </a:rPr>
              <a:t>CONCLUSION</a:t>
            </a:r>
            <a:endParaRPr b="1" sz="3399">
              <a:latin typeface="Comic Sans MS"/>
              <a:ea typeface="Comic Sans MS"/>
              <a:cs typeface="Comic Sans MS"/>
              <a:sym typeface="Comic Sans MS"/>
            </a:endParaRPr>
          </a:p>
        </p:txBody>
      </p:sp>
      <p:sp>
        <p:nvSpPr>
          <p:cNvPr id="258" name="Google Shape;258;p6"/>
          <p:cNvSpPr txBox="1"/>
          <p:nvPr>
            <p:ph idx="1" type="body"/>
          </p:nvPr>
        </p:nvSpPr>
        <p:spPr>
          <a:xfrm>
            <a:off x="388300" y="806775"/>
            <a:ext cx="9134100" cy="5725500"/>
          </a:xfrm>
          <a:prstGeom prst="rect">
            <a:avLst/>
          </a:prstGeom>
          <a:noFill/>
          <a:ln>
            <a:noFill/>
          </a:ln>
        </p:spPr>
        <p:txBody>
          <a:bodyPr anchorCtr="0" anchor="t" bIns="45700" lIns="45700" spcFirstLastPara="1" rIns="45700" wrap="square" tIns="45700">
            <a:noAutofit/>
          </a:bodyPr>
          <a:lstStyle/>
          <a:p>
            <a:pPr indent="-336550" lvl="0" marL="457200" rtl="0" algn="l">
              <a:spcBef>
                <a:spcPts val="1200"/>
              </a:spcBef>
              <a:spcAft>
                <a:spcPts val="0"/>
              </a:spcAft>
              <a:buSzPts val="1700"/>
              <a:buFont typeface="Comic Sans MS"/>
              <a:buChar char="•"/>
            </a:pPr>
            <a:r>
              <a:rPr lang="en-US" sz="1700">
                <a:latin typeface="Comic Sans MS"/>
                <a:ea typeface="Comic Sans MS"/>
                <a:cs typeface="Comic Sans MS"/>
                <a:sym typeface="Comic Sans MS"/>
              </a:rPr>
              <a:t>Through the whole analysis we can conclude that Key Customer who has highest Page View to Checkout Ratio are Unspecified. By gathering more data and emphasizing it on their behaviors we could compare and conclude what makes them the key customer and how we can implement it on others.</a:t>
            </a:r>
            <a:endParaRPr sz="1700">
              <a:latin typeface="Comic Sans MS"/>
              <a:ea typeface="Comic Sans MS"/>
              <a:cs typeface="Comic Sans MS"/>
              <a:sym typeface="Comic Sans MS"/>
            </a:endParaRPr>
          </a:p>
          <a:p>
            <a:pPr indent="0" lvl="0" marL="457200" rtl="0" algn="l">
              <a:spcBef>
                <a:spcPts val="1200"/>
              </a:spcBef>
              <a:spcAft>
                <a:spcPts val="0"/>
              </a:spcAft>
              <a:buNone/>
            </a:pPr>
            <a:r>
              <a:t/>
            </a:r>
            <a:endParaRPr sz="1700">
              <a:latin typeface="Comic Sans MS"/>
              <a:ea typeface="Comic Sans MS"/>
              <a:cs typeface="Comic Sans MS"/>
              <a:sym typeface="Comic Sans MS"/>
            </a:endParaRPr>
          </a:p>
          <a:p>
            <a:pPr indent="-336550" lvl="0" marL="457200" rtl="0" algn="l">
              <a:spcBef>
                <a:spcPts val="1200"/>
              </a:spcBef>
              <a:spcAft>
                <a:spcPts val="0"/>
              </a:spcAft>
              <a:buSzPts val="1700"/>
              <a:buFont typeface="Comic Sans MS"/>
              <a:buChar char="•"/>
            </a:pPr>
            <a:r>
              <a:rPr lang="en-US" sz="1700">
                <a:latin typeface="Comic Sans MS"/>
                <a:ea typeface="Comic Sans MS"/>
                <a:cs typeface="Comic Sans MS"/>
                <a:sym typeface="Comic Sans MS"/>
              </a:rPr>
              <a:t>On the other hand if we increase the View from Social Media by implementing a good Social Media Marketing Strategy as in current time it has its highest reach to Young, Adults and on Kids. There is a high possibility to increase the flow of site visit and hence purchase.</a:t>
            </a:r>
            <a:endParaRPr sz="1700">
              <a:latin typeface="Comic Sans MS"/>
              <a:ea typeface="Comic Sans MS"/>
              <a:cs typeface="Comic Sans MS"/>
              <a:sym typeface="Comic Sans MS"/>
            </a:endParaRPr>
          </a:p>
          <a:p>
            <a:pPr indent="0" lvl="0" marL="457200" rtl="0" algn="l">
              <a:spcBef>
                <a:spcPts val="1200"/>
              </a:spcBef>
              <a:spcAft>
                <a:spcPts val="0"/>
              </a:spcAft>
              <a:buNone/>
            </a:pPr>
            <a:r>
              <a:t/>
            </a:r>
            <a:endParaRPr sz="1700">
              <a:latin typeface="Comic Sans MS"/>
              <a:ea typeface="Comic Sans MS"/>
              <a:cs typeface="Comic Sans MS"/>
              <a:sym typeface="Comic Sans MS"/>
            </a:endParaRPr>
          </a:p>
          <a:p>
            <a:pPr indent="-336550" lvl="0" marL="457200" rtl="0" algn="l">
              <a:spcBef>
                <a:spcPts val="1200"/>
              </a:spcBef>
              <a:spcAft>
                <a:spcPts val="0"/>
              </a:spcAft>
              <a:buSzPts val="1700"/>
              <a:buFont typeface="Comic Sans MS"/>
              <a:buChar char="•"/>
            </a:pPr>
            <a:r>
              <a:rPr lang="en-US" sz="1700">
                <a:latin typeface="Comic Sans MS"/>
                <a:ea typeface="Comic Sans MS"/>
                <a:cs typeface="Comic Sans MS"/>
                <a:sym typeface="Comic Sans MS"/>
              </a:rPr>
              <a:t>Adding digital coins to users’ account which they can later use for purchase on the basis of time spent on the site will help in increasing average time spent per user and more purchase, ultimately as along with some digital coins they will use some cash for purchase.</a:t>
            </a:r>
            <a:endParaRPr sz="1700">
              <a:latin typeface="Comic Sans MS"/>
              <a:ea typeface="Comic Sans MS"/>
              <a:cs typeface="Comic Sans MS"/>
              <a:sym typeface="Comic Sans MS"/>
            </a:endParaRPr>
          </a:p>
          <a:p>
            <a:pPr indent="0" lvl="0" marL="457200" rtl="0" algn="l">
              <a:spcBef>
                <a:spcPts val="1200"/>
              </a:spcBef>
              <a:spcAft>
                <a:spcPts val="0"/>
              </a:spcAft>
              <a:buNone/>
            </a:pPr>
            <a:r>
              <a:t/>
            </a:r>
            <a:endParaRPr sz="1700">
              <a:latin typeface="Comic Sans MS"/>
              <a:ea typeface="Comic Sans MS"/>
              <a:cs typeface="Comic Sans MS"/>
              <a:sym typeface="Comic Sans MS"/>
            </a:endParaRPr>
          </a:p>
          <a:p>
            <a:pPr indent="-336550" lvl="0" marL="457200" rtl="0" algn="l">
              <a:spcBef>
                <a:spcPts val="1200"/>
              </a:spcBef>
              <a:spcAft>
                <a:spcPts val="0"/>
              </a:spcAft>
              <a:buSzPts val="1700"/>
              <a:buFont typeface="Comic Sans MS"/>
              <a:buChar char="•"/>
            </a:pPr>
            <a:r>
              <a:rPr lang="en-US" sz="1700">
                <a:latin typeface="Comic Sans MS"/>
                <a:ea typeface="Comic Sans MS"/>
                <a:cs typeface="Comic Sans MS"/>
                <a:sym typeface="Comic Sans MS"/>
              </a:rPr>
              <a:t>More users can be lured in by focusing “Featured” section of Disney App on most season-specific products adhering to Co-op regions so as to drive sales and match customers to their most compatible products.</a:t>
            </a:r>
            <a:endParaRPr sz="1700">
              <a:latin typeface="Comic Sans MS"/>
              <a:ea typeface="Comic Sans MS"/>
              <a:cs typeface="Comic Sans MS"/>
              <a:sym typeface="Comic Sans MS"/>
            </a:endParaRPr>
          </a:p>
          <a:p>
            <a:pPr indent="0" lvl="0" marL="457200" rtl="0" algn="l">
              <a:spcBef>
                <a:spcPts val="1200"/>
              </a:spcBef>
              <a:spcAft>
                <a:spcPts val="0"/>
              </a:spcAft>
              <a:buNone/>
            </a:pPr>
            <a:r>
              <a:t/>
            </a:r>
            <a:endParaRPr sz="1700">
              <a:latin typeface="Comic Sans MS"/>
              <a:ea typeface="Comic Sans MS"/>
              <a:cs typeface="Comic Sans MS"/>
              <a:sym typeface="Comic Sans MS"/>
            </a:endParaRPr>
          </a:p>
          <a:p>
            <a:pPr indent="0" lvl="0" marL="457200" rtl="0" algn="l">
              <a:spcBef>
                <a:spcPts val="1200"/>
              </a:spcBef>
              <a:spcAft>
                <a:spcPts val="0"/>
              </a:spcAft>
              <a:buNone/>
            </a:pPr>
            <a:r>
              <a:t/>
            </a:r>
            <a:endParaRPr sz="1700">
              <a:latin typeface="Comic Sans MS"/>
              <a:ea typeface="Comic Sans MS"/>
              <a:cs typeface="Comic Sans MS"/>
              <a:sym typeface="Comic Sans MS"/>
            </a:endParaRPr>
          </a:p>
          <a:p>
            <a:pPr indent="0" lvl="0" marL="0" rtl="0" algn="l">
              <a:spcBef>
                <a:spcPts val="1200"/>
              </a:spcBef>
              <a:spcAft>
                <a:spcPts val="0"/>
              </a:spcAft>
              <a:buNone/>
            </a:pPr>
            <a:r>
              <a:t/>
            </a:r>
            <a:endParaRPr sz="1700">
              <a:latin typeface="Comic Sans MS"/>
              <a:ea typeface="Comic Sans MS"/>
              <a:cs typeface="Comic Sans MS"/>
              <a:sym typeface="Comic Sans MS"/>
            </a:endParaRPr>
          </a:p>
          <a:p>
            <a:pPr indent="0" lvl="0" marL="0" rtl="0" algn="l">
              <a:spcBef>
                <a:spcPts val="1200"/>
              </a:spcBef>
              <a:spcAft>
                <a:spcPts val="0"/>
              </a:spcAft>
              <a:buNone/>
            </a:pPr>
            <a:r>
              <a:t/>
            </a:r>
            <a:endParaRPr sz="1700">
              <a:latin typeface="Comic Sans MS"/>
              <a:ea typeface="Comic Sans MS"/>
              <a:cs typeface="Comic Sans MS"/>
              <a:sym typeface="Comic Sans MS"/>
            </a:endParaRPr>
          </a:p>
          <a:p>
            <a:pPr indent="-135547" lvl="0" marL="233293" rtl="0" algn="l">
              <a:lnSpc>
                <a:spcPct val="100000"/>
              </a:lnSpc>
              <a:spcBef>
                <a:spcPts val="1200"/>
              </a:spcBef>
              <a:spcAft>
                <a:spcPts val="0"/>
              </a:spcAft>
              <a:buClr>
                <a:schemeClr val="lt1"/>
              </a:buClr>
              <a:buSzPts val="1539"/>
              <a:buFont typeface="Arial"/>
              <a:buNone/>
            </a:pPr>
            <a:r>
              <a:t/>
            </a:r>
            <a:endParaRPr sz="129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p:nvPr/>
        </p:nvSpPr>
        <p:spPr>
          <a:xfrm rot="5400000">
            <a:off x="4257005" y="-2416340"/>
            <a:ext cx="733500" cy="9264600"/>
          </a:xfrm>
          <a:prstGeom prst="round2SameRect">
            <a:avLst>
              <a:gd fmla="val 50000" name="adj1"/>
              <a:gd fmla="val 0" name="adj2"/>
            </a:avLst>
          </a:prstGeom>
          <a:gradFill>
            <a:gsLst>
              <a:gs pos="0">
                <a:srgbClr val="7D0700"/>
              </a:gs>
              <a:gs pos="100000">
                <a:srgbClr val="FF0000"/>
              </a:gs>
            </a:gsLst>
            <a:path path="circle">
              <a:fillToRect l="100%" t="100%"/>
            </a:path>
            <a:tileRect b="-100%" r="-100%"/>
          </a:gra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2"/>
          <p:cNvSpPr txBox="1"/>
          <p:nvPr/>
        </p:nvSpPr>
        <p:spPr>
          <a:xfrm>
            <a:off x="321887" y="2017956"/>
            <a:ext cx="385383" cy="36923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399"/>
              <a:buFont typeface="Arial"/>
              <a:buNone/>
            </a:pPr>
            <a:r>
              <a:rPr b="1" i="0" lang="en-US" sz="2399" u="none" cap="none" strike="noStrike">
                <a:solidFill>
                  <a:srgbClr val="FFFFFF"/>
                </a:solidFill>
                <a:latin typeface="Arial"/>
                <a:ea typeface="Arial"/>
                <a:cs typeface="Arial"/>
                <a:sym typeface="Arial"/>
              </a:rPr>
              <a:t>1</a:t>
            </a:r>
            <a:endParaRPr/>
          </a:p>
        </p:txBody>
      </p:sp>
      <p:sp>
        <p:nvSpPr>
          <p:cNvPr id="158" name="Google Shape;158;p2"/>
          <p:cNvSpPr/>
          <p:nvPr/>
        </p:nvSpPr>
        <p:spPr>
          <a:xfrm>
            <a:off x="625675" y="1849200"/>
            <a:ext cx="8428200" cy="7335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800"/>
              </a:spcBef>
              <a:spcAft>
                <a:spcPts val="0"/>
              </a:spcAft>
              <a:buClr>
                <a:schemeClr val="dk1"/>
              </a:buClr>
              <a:buSzPts val="1100"/>
              <a:buFont typeface="Arial"/>
              <a:buNone/>
            </a:pPr>
            <a:r>
              <a:rPr lang="en-US" sz="1600">
                <a:solidFill>
                  <a:schemeClr val="lt1"/>
                </a:solidFill>
              </a:rPr>
              <a:t>What key differences exist between a purchase flow on mobile vs. desktop, and how should we treat those platforms differently/the same?</a:t>
            </a:r>
            <a:endParaRPr sz="1600">
              <a:solidFill>
                <a:schemeClr val="lt1"/>
              </a:solidFill>
            </a:endParaRPr>
          </a:p>
          <a:p>
            <a:pPr indent="0" lvl="0" marL="9522" marR="0" rtl="0" algn="l">
              <a:spcBef>
                <a:spcPts val="600"/>
              </a:spcBef>
              <a:spcAft>
                <a:spcPts val="0"/>
              </a:spcAft>
              <a:buNone/>
            </a:pPr>
            <a:r>
              <a:t/>
            </a:r>
            <a:endParaRPr/>
          </a:p>
        </p:txBody>
      </p:sp>
      <p:sp>
        <p:nvSpPr>
          <p:cNvPr id="159" name="Google Shape;159;p2"/>
          <p:cNvSpPr/>
          <p:nvPr/>
        </p:nvSpPr>
        <p:spPr>
          <a:xfrm rot="5400000">
            <a:off x="3399438" y="297290"/>
            <a:ext cx="757800" cy="7556700"/>
          </a:xfrm>
          <a:prstGeom prst="round2SameRect">
            <a:avLst>
              <a:gd fmla="val 50000" name="adj1"/>
              <a:gd fmla="val 0" name="adj2"/>
            </a:avLst>
          </a:prstGeom>
          <a:gradFill>
            <a:gsLst>
              <a:gs pos="0">
                <a:srgbClr val="7D0700"/>
              </a:gs>
              <a:gs pos="100000">
                <a:srgbClr val="FF0000"/>
              </a:gs>
            </a:gsLst>
            <a:path path="circle">
              <a:fillToRect l="100%" t="100%"/>
            </a:path>
            <a:tileRect b="-100%" r="-100%"/>
          </a:gra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0" name="Google Shape;160;p2"/>
          <p:cNvSpPr txBox="1"/>
          <p:nvPr/>
        </p:nvSpPr>
        <p:spPr>
          <a:xfrm>
            <a:off x="321887" y="3840887"/>
            <a:ext cx="385500" cy="46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399" u="none" cap="none" strike="noStrike">
                <a:solidFill>
                  <a:srgbClr val="FFFFFF"/>
                </a:solidFill>
                <a:latin typeface="Arial"/>
                <a:ea typeface="Arial"/>
                <a:cs typeface="Arial"/>
                <a:sym typeface="Arial"/>
              </a:rPr>
              <a:t>3</a:t>
            </a:r>
            <a:endParaRPr b="1" i="0" sz="1999" u="none" cap="none" strike="noStrike">
              <a:solidFill>
                <a:srgbClr val="FFFFFF"/>
              </a:solidFill>
              <a:latin typeface="Arial"/>
              <a:ea typeface="Arial"/>
              <a:cs typeface="Arial"/>
              <a:sym typeface="Arial"/>
            </a:endParaRPr>
          </a:p>
        </p:txBody>
      </p:sp>
      <p:sp>
        <p:nvSpPr>
          <p:cNvPr id="161" name="Google Shape;161;p2"/>
          <p:cNvSpPr/>
          <p:nvPr/>
        </p:nvSpPr>
        <p:spPr>
          <a:xfrm>
            <a:off x="625700" y="3696950"/>
            <a:ext cx="6824700" cy="7578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800"/>
              </a:spcBef>
              <a:spcAft>
                <a:spcPts val="0"/>
              </a:spcAft>
              <a:buClr>
                <a:schemeClr val="dk1"/>
              </a:buClr>
              <a:buSzPts val="1100"/>
              <a:buFont typeface="Arial"/>
              <a:buNone/>
            </a:pPr>
            <a:r>
              <a:rPr lang="en-US" sz="1600">
                <a:solidFill>
                  <a:schemeClr val="lt1"/>
                </a:solidFill>
              </a:rPr>
              <a:t>Provide analysis of purchasers, grouping them based their behaviors prior to purchase.</a:t>
            </a:r>
            <a:endParaRPr sz="1600">
              <a:solidFill>
                <a:schemeClr val="lt1"/>
              </a:solidFill>
            </a:endParaRPr>
          </a:p>
          <a:p>
            <a:pPr indent="0" lvl="0" marL="9522" marR="0" rtl="0" algn="l">
              <a:spcBef>
                <a:spcPts val="600"/>
              </a:spcBef>
              <a:spcAft>
                <a:spcPts val="0"/>
              </a:spcAft>
              <a:buNone/>
            </a:pPr>
            <a:r>
              <a:t/>
            </a:r>
            <a:endParaRPr b="1" sz="1999">
              <a:solidFill>
                <a:schemeClr val="lt1"/>
              </a:solidFill>
            </a:endParaRPr>
          </a:p>
        </p:txBody>
      </p:sp>
      <p:sp>
        <p:nvSpPr>
          <p:cNvPr id="162" name="Google Shape;162;p2"/>
          <p:cNvSpPr/>
          <p:nvPr/>
        </p:nvSpPr>
        <p:spPr>
          <a:xfrm rot="5400000">
            <a:off x="3826525" y="-1074386"/>
            <a:ext cx="757800" cy="8428200"/>
          </a:xfrm>
          <a:prstGeom prst="round2SameRect">
            <a:avLst>
              <a:gd fmla="val 50000" name="adj1"/>
              <a:gd fmla="val 0" name="adj2"/>
            </a:avLst>
          </a:prstGeom>
          <a:gradFill>
            <a:gsLst>
              <a:gs pos="0">
                <a:srgbClr val="7D0700"/>
              </a:gs>
              <a:gs pos="100000">
                <a:srgbClr val="FF0000"/>
              </a:gs>
            </a:gsLst>
            <a:path path="circle">
              <a:fillToRect l="100%" t="100%"/>
            </a:path>
            <a:tileRect b="-100%" r="-100%"/>
          </a:gra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3" name="Google Shape;163;p2"/>
          <p:cNvSpPr txBox="1"/>
          <p:nvPr/>
        </p:nvSpPr>
        <p:spPr>
          <a:xfrm>
            <a:off x="321887" y="2892410"/>
            <a:ext cx="385500" cy="46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399" u="none" cap="none" strike="noStrike">
                <a:solidFill>
                  <a:srgbClr val="FFFFFF"/>
                </a:solidFill>
                <a:latin typeface="Arial"/>
                <a:ea typeface="Arial"/>
                <a:cs typeface="Arial"/>
                <a:sym typeface="Arial"/>
              </a:rPr>
              <a:t>2</a:t>
            </a:r>
            <a:endParaRPr b="1" i="0" sz="1999" u="none" cap="none" strike="noStrike">
              <a:solidFill>
                <a:srgbClr val="FFFFFF"/>
              </a:solidFill>
              <a:latin typeface="Arial"/>
              <a:ea typeface="Arial"/>
              <a:cs typeface="Arial"/>
              <a:sym typeface="Arial"/>
            </a:endParaRPr>
          </a:p>
        </p:txBody>
      </p:sp>
      <p:sp>
        <p:nvSpPr>
          <p:cNvPr id="164" name="Google Shape;164;p2"/>
          <p:cNvSpPr/>
          <p:nvPr/>
        </p:nvSpPr>
        <p:spPr>
          <a:xfrm>
            <a:off x="625700" y="2736400"/>
            <a:ext cx="7639500" cy="757800"/>
          </a:xfrm>
          <a:prstGeom prst="rect">
            <a:avLst/>
          </a:prstGeom>
          <a:noFill/>
          <a:ln>
            <a:noFill/>
          </a:ln>
        </p:spPr>
        <p:txBody>
          <a:bodyPr anchorCtr="0" anchor="t" bIns="45700" lIns="91425" spcFirstLastPara="1" rIns="91425" wrap="square" tIns="45700">
            <a:spAutoFit/>
          </a:bodyPr>
          <a:lstStyle/>
          <a:p>
            <a:pPr indent="0" lvl="0" marL="9522" marR="0" rtl="0" algn="l">
              <a:spcBef>
                <a:spcPts val="0"/>
              </a:spcBef>
              <a:spcAft>
                <a:spcPts val="0"/>
              </a:spcAft>
              <a:buNone/>
            </a:pPr>
            <a:r>
              <a:rPr lang="en-US" sz="1600">
                <a:solidFill>
                  <a:schemeClr val="lt1"/>
                </a:solidFill>
              </a:rPr>
              <a:t>When a cart is abandoned, and a Guest comes back and purchases it; how do they come back, and from what Marketing Channels are most successful? How do we help drive recovering these carts?</a:t>
            </a:r>
            <a:endParaRPr>
              <a:solidFill>
                <a:schemeClr val="lt1"/>
              </a:solidFill>
            </a:endParaRPr>
          </a:p>
        </p:txBody>
      </p:sp>
      <p:sp>
        <p:nvSpPr>
          <p:cNvPr id="165" name="Google Shape;165;p2"/>
          <p:cNvSpPr txBox="1"/>
          <p:nvPr/>
        </p:nvSpPr>
        <p:spPr>
          <a:xfrm>
            <a:off x="307559" y="312660"/>
            <a:ext cx="11491015" cy="64745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A0F00"/>
              </a:buClr>
              <a:buSzPts val="2799"/>
              <a:buFont typeface="Arial"/>
              <a:buNone/>
            </a:pPr>
            <a:r>
              <a:rPr b="1" i="0" lang="en-US" sz="3099" u="none" cap="none" strike="noStrike">
                <a:solidFill>
                  <a:srgbClr val="FA0F00"/>
                </a:solidFill>
                <a:latin typeface="Comic Sans MS"/>
                <a:ea typeface="Comic Sans MS"/>
                <a:cs typeface="Comic Sans MS"/>
                <a:sym typeface="Comic Sans MS"/>
              </a:rPr>
              <a:t>AGENDA</a:t>
            </a:r>
            <a:endParaRPr b="1" sz="17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ph idx="1" type="body"/>
          </p:nvPr>
        </p:nvSpPr>
        <p:spPr>
          <a:xfrm>
            <a:off x="133225" y="62875"/>
            <a:ext cx="9656100" cy="5742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1800"/>
              </a:spcBef>
              <a:spcAft>
                <a:spcPts val="600"/>
              </a:spcAft>
              <a:buClr>
                <a:schemeClr val="dk1"/>
              </a:buClr>
              <a:buSzPts val="1100"/>
              <a:buFont typeface="Arial"/>
              <a:buNone/>
            </a:pPr>
            <a:r>
              <a:rPr lang="en-US" sz="2400">
                <a:solidFill>
                  <a:srgbClr val="F03712"/>
                </a:solidFill>
                <a:latin typeface="Comic Sans MS"/>
                <a:ea typeface="Comic Sans MS"/>
                <a:cs typeface="Comic Sans MS"/>
                <a:sym typeface="Comic Sans MS"/>
              </a:rPr>
              <a:t>Key Differences Between Purchase Flow on Mobile vs. Desktop</a:t>
            </a:r>
            <a:endParaRPr sz="2400">
              <a:solidFill>
                <a:srgbClr val="F03712"/>
              </a:solidFill>
              <a:latin typeface="Comic Sans MS"/>
              <a:ea typeface="Comic Sans MS"/>
              <a:cs typeface="Comic Sans MS"/>
              <a:sym typeface="Comic Sans MS"/>
            </a:endParaRPr>
          </a:p>
        </p:txBody>
      </p:sp>
      <p:sp>
        <p:nvSpPr>
          <p:cNvPr id="171" name="Google Shape;171;p3"/>
          <p:cNvSpPr txBox="1"/>
          <p:nvPr/>
        </p:nvSpPr>
        <p:spPr>
          <a:xfrm>
            <a:off x="227275" y="523650"/>
            <a:ext cx="9468000" cy="62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chemeClr val="dk1"/>
                </a:solidFill>
                <a:highlight>
                  <a:schemeClr val="lt1"/>
                </a:highlight>
                <a:latin typeface="Comic Sans MS"/>
                <a:ea typeface="Comic Sans MS"/>
                <a:cs typeface="Comic Sans MS"/>
                <a:sym typeface="Comic Sans MS"/>
              </a:rPr>
              <a:t>1. Guests activity on the site</a:t>
            </a:r>
            <a:r>
              <a:rPr b="1" lang="en-US" sz="2400">
                <a:solidFill>
                  <a:schemeClr val="dk1"/>
                </a:solidFill>
                <a:highlight>
                  <a:schemeClr val="lt1"/>
                </a:highlight>
                <a:latin typeface="Comic Sans MS"/>
                <a:ea typeface="Comic Sans MS"/>
                <a:cs typeface="Comic Sans MS"/>
                <a:sym typeface="Comic Sans MS"/>
              </a:rPr>
              <a:t> </a:t>
            </a:r>
            <a:endParaRPr b="1" sz="24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rPr b="1" lang="en-US" sz="1100">
                <a:solidFill>
                  <a:schemeClr val="dk1"/>
                </a:solidFill>
                <a:latin typeface="Comic Sans MS"/>
                <a:ea typeface="Comic Sans MS"/>
                <a:cs typeface="Comic Sans MS"/>
                <a:sym typeface="Comic Sans MS"/>
              </a:rPr>
              <a:t>(</a:t>
            </a:r>
            <a:r>
              <a:rPr b="1" lang="en-US" sz="1600">
                <a:solidFill>
                  <a:schemeClr val="dk1"/>
                </a:solidFill>
                <a:latin typeface="Comic Sans MS"/>
                <a:ea typeface="Comic Sans MS"/>
                <a:cs typeface="Comic Sans MS"/>
                <a:sym typeface="Comic Sans MS"/>
              </a:rPr>
              <a:t>0-2 ho</a:t>
            </a:r>
            <a:r>
              <a:rPr b="1" lang="en-US" sz="1600">
                <a:solidFill>
                  <a:schemeClr val="dk1"/>
                </a:solidFill>
                <a:latin typeface="Comic Sans MS"/>
                <a:ea typeface="Comic Sans MS"/>
                <a:cs typeface="Comic Sans MS"/>
                <a:sym typeface="Comic Sans MS"/>
              </a:rPr>
              <a:t>urs) </a:t>
            </a:r>
            <a:r>
              <a:rPr lang="en-US" sz="1600">
                <a:solidFill>
                  <a:schemeClr val="dk1"/>
                </a:solidFill>
                <a:latin typeface="Comic Sans MS"/>
                <a:ea typeface="Comic Sans MS"/>
                <a:cs typeface="Comic Sans MS"/>
                <a:sym typeface="Comic Sans MS"/>
              </a:rPr>
              <a:t>-&gt;		</a:t>
            </a:r>
            <a:r>
              <a:rPr lang="en-US" sz="1600">
                <a:solidFill>
                  <a:schemeClr val="dk1"/>
                </a:solidFill>
                <a:latin typeface="Comic Sans MS"/>
                <a:ea typeface="Comic Sans MS"/>
                <a:cs typeface="Comic Sans MS"/>
                <a:sym typeface="Comic Sans MS"/>
              </a:rPr>
              <a:t>I) Viewing product                          -&gt; </a:t>
            </a:r>
            <a:r>
              <a:rPr i="1" lang="en-US" sz="1600">
                <a:solidFill>
                  <a:schemeClr val="dk1"/>
                </a:solidFill>
                <a:latin typeface="Comic Sans MS"/>
                <a:ea typeface="Comic Sans MS"/>
                <a:cs typeface="Comic Sans MS"/>
                <a:sym typeface="Comic Sans MS"/>
              </a:rPr>
              <a:t>16.1%</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a:solidFill>
                  <a:schemeClr val="dk1"/>
                </a:solidFill>
                <a:latin typeface="Comic Sans MS"/>
                <a:ea typeface="Comic Sans MS"/>
                <a:cs typeface="Comic Sans MS"/>
                <a:sym typeface="Comic Sans MS"/>
              </a:rPr>
              <a:t>                       	II) Wishlist/ add to bag products  -&gt; </a:t>
            </a:r>
            <a:r>
              <a:rPr i="1" lang="en-US" sz="1600">
                <a:solidFill>
                  <a:schemeClr val="dk1"/>
                </a:solidFill>
                <a:latin typeface="Comic Sans MS"/>
                <a:ea typeface="Comic Sans MS"/>
                <a:cs typeface="Comic Sans MS"/>
                <a:sym typeface="Comic Sans MS"/>
              </a:rPr>
              <a:t>16.133%</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a:solidFill>
                  <a:schemeClr val="dk1"/>
                </a:solidFill>
                <a:latin typeface="Comic Sans MS"/>
                <a:ea typeface="Comic Sans MS"/>
                <a:cs typeface="Comic Sans MS"/>
                <a:sym typeface="Comic Sans MS"/>
              </a:rPr>
              <a:t>                   		 III) Cart Removal                           -&gt; </a:t>
            </a:r>
            <a:r>
              <a:rPr i="1" lang="en-US" sz="1600">
                <a:solidFill>
                  <a:schemeClr val="dk1"/>
                </a:solidFill>
                <a:latin typeface="Comic Sans MS"/>
                <a:ea typeface="Comic Sans MS"/>
                <a:cs typeface="Comic Sans MS"/>
                <a:sym typeface="Comic Sans MS"/>
              </a:rPr>
              <a:t>16.08%</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a:solidFill>
                  <a:schemeClr val="dk1"/>
                </a:solidFill>
                <a:latin typeface="Comic Sans MS"/>
                <a:ea typeface="Comic Sans MS"/>
                <a:cs typeface="Comic Sans MS"/>
                <a:sym typeface="Comic Sans MS"/>
              </a:rPr>
              <a:t>                    		IV) Cart addition                            -&gt; </a:t>
            </a:r>
            <a:r>
              <a:rPr i="1" lang="en-US" sz="1600">
                <a:solidFill>
                  <a:schemeClr val="dk1"/>
                </a:solidFill>
                <a:latin typeface="Comic Sans MS"/>
                <a:ea typeface="Comic Sans MS"/>
                <a:cs typeface="Comic Sans MS"/>
                <a:sym typeface="Comic Sans MS"/>
              </a:rPr>
              <a:t>16.4%</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a:solidFill>
                  <a:schemeClr val="dk1"/>
                </a:solidFill>
                <a:latin typeface="Comic Sans MS"/>
                <a:ea typeface="Comic Sans MS"/>
                <a:cs typeface="Comic Sans MS"/>
                <a:sym typeface="Comic Sans MS"/>
              </a:rPr>
              <a:t>                    		V) Order                                         -&gt;  </a:t>
            </a:r>
            <a:r>
              <a:rPr i="1" lang="en-US" sz="1600">
                <a:solidFill>
                  <a:schemeClr val="dk1"/>
                </a:solidFill>
                <a:latin typeface="Comic Sans MS"/>
                <a:ea typeface="Comic Sans MS"/>
                <a:cs typeface="Comic Sans MS"/>
                <a:sym typeface="Comic Sans MS"/>
              </a:rPr>
              <a:t>16.53%</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a:solidFill>
                  <a:schemeClr val="dk1"/>
                </a:solidFill>
                <a:latin typeface="Comic Sans MS"/>
                <a:ea typeface="Comic Sans MS"/>
                <a:cs typeface="Comic Sans MS"/>
                <a:sym typeface="Comic Sans MS"/>
              </a:rPr>
              <a:t>                    		VI) Checkouts                                 -&gt;  </a:t>
            </a:r>
            <a:r>
              <a:rPr i="1" lang="en-US" sz="1600">
                <a:solidFill>
                  <a:schemeClr val="dk1"/>
                </a:solidFill>
                <a:latin typeface="Comic Sans MS"/>
                <a:ea typeface="Comic Sans MS"/>
                <a:cs typeface="Comic Sans MS"/>
                <a:sym typeface="Comic Sans MS"/>
              </a:rPr>
              <a:t>16.31</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b="1" lang="en-US">
                <a:solidFill>
                  <a:schemeClr val="dk1"/>
                </a:solidFill>
                <a:latin typeface="Comic Sans MS"/>
                <a:ea typeface="Comic Sans MS"/>
                <a:cs typeface="Comic Sans MS"/>
                <a:sym typeface="Comic Sans MS"/>
              </a:rPr>
              <a:t>(5-15 hours)  </a:t>
            </a:r>
            <a:r>
              <a:rPr lang="en-US">
                <a:solidFill>
                  <a:schemeClr val="dk1"/>
                </a:solidFill>
                <a:latin typeface="Comic Sans MS"/>
                <a:ea typeface="Comic Sans MS"/>
                <a:cs typeface="Comic Sans MS"/>
                <a:sym typeface="Comic Sans MS"/>
              </a:rPr>
              <a:t>-&gt;	</a:t>
            </a:r>
            <a:r>
              <a:rPr lang="en-US" sz="1600">
                <a:solidFill>
                  <a:schemeClr val="dk1"/>
                </a:solidFill>
                <a:latin typeface="Comic Sans MS"/>
                <a:ea typeface="Comic Sans MS"/>
                <a:cs typeface="Comic Sans MS"/>
                <a:sym typeface="Comic Sans MS"/>
              </a:rPr>
              <a:t>I)view products-&gt; </a:t>
            </a:r>
            <a:r>
              <a:rPr i="1" lang="en-US" sz="1600">
                <a:solidFill>
                  <a:schemeClr val="dk1"/>
                </a:solidFill>
                <a:latin typeface="Comic Sans MS"/>
                <a:ea typeface="Comic Sans MS"/>
                <a:cs typeface="Comic Sans MS"/>
                <a:sym typeface="Comic Sans MS"/>
              </a:rPr>
              <a:t> 0.55%</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a:solidFill>
                  <a:schemeClr val="dk1"/>
                </a:solidFill>
                <a:latin typeface="Comic Sans MS"/>
                <a:ea typeface="Comic Sans MS"/>
                <a:cs typeface="Comic Sans MS"/>
                <a:sym typeface="Comic Sans MS"/>
              </a:rPr>
              <a:t>        	     		II)other activities(wishlist/ add to bag products, Cart Removal, Cart addition,Order,       checkouts) -&gt; </a:t>
            </a:r>
            <a:r>
              <a:rPr i="1" lang="en-US" sz="1600">
                <a:solidFill>
                  <a:schemeClr val="dk1"/>
                </a:solidFill>
                <a:latin typeface="Comic Sans MS"/>
                <a:ea typeface="Comic Sans MS"/>
                <a:cs typeface="Comic Sans MS"/>
                <a:sym typeface="Comic Sans MS"/>
              </a:rPr>
              <a:t>0.03%</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b="1" lang="en-US" sz="2000">
                <a:solidFill>
                  <a:schemeClr val="dk1"/>
                </a:solidFill>
                <a:highlight>
                  <a:srgbClr val="FFFFFF"/>
                </a:highlight>
                <a:latin typeface="Comic Sans MS"/>
                <a:ea typeface="Comic Sans MS"/>
                <a:cs typeface="Comic Sans MS"/>
                <a:sym typeface="Comic Sans MS"/>
              </a:rPr>
              <a:t>Conclusion: </a:t>
            </a:r>
            <a:r>
              <a:rPr b="1" lang="en-US">
                <a:solidFill>
                  <a:schemeClr val="dk1"/>
                </a:solidFill>
                <a:highlight>
                  <a:srgbClr val="FFFFFF"/>
                </a:highlight>
                <a:latin typeface="Comic Sans MS"/>
                <a:ea typeface="Comic Sans MS"/>
                <a:cs typeface="Comic Sans MS"/>
                <a:sym typeface="Comic Sans MS"/>
              </a:rPr>
              <a:t> </a:t>
            </a:r>
            <a:r>
              <a:rPr lang="en-US" sz="1600">
                <a:solidFill>
                  <a:schemeClr val="dk1"/>
                </a:solidFill>
                <a:highlight>
                  <a:srgbClr val="FFFFFF"/>
                </a:highlight>
                <a:latin typeface="Comic Sans MS"/>
                <a:ea typeface="Comic Sans MS"/>
                <a:cs typeface="Comic Sans MS"/>
                <a:sym typeface="Comic Sans MS"/>
              </a:rPr>
              <a:t>Guests staying on the site for </a:t>
            </a:r>
            <a:r>
              <a:rPr lang="en-US" sz="1600">
                <a:solidFill>
                  <a:schemeClr val="dk1"/>
                </a:solidFill>
                <a:highlight>
                  <a:srgbClr val="FFCECB"/>
                </a:highlight>
                <a:latin typeface="Comic Sans MS"/>
                <a:ea typeface="Comic Sans MS"/>
                <a:cs typeface="Comic Sans MS"/>
                <a:sym typeface="Comic Sans MS"/>
              </a:rPr>
              <a:t>shorter periods</a:t>
            </a:r>
            <a:r>
              <a:rPr lang="en-US" sz="1600">
                <a:solidFill>
                  <a:schemeClr val="dk1"/>
                </a:solidFill>
                <a:highlight>
                  <a:srgbClr val="FFFFFF"/>
                </a:highlight>
                <a:latin typeface="Comic Sans MS"/>
                <a:ea typeface="Comic Sans MS"/>
                <a:cs typeface="Comic Sans MS"/>
                <a:sym typeface="Comic Sans MS"/>
              </a:rPr>
              <a:t>(from mobile devices)tend to be much </a:t>
            </a:r>
            <a:r>
              <a:rPr lang="en-US" sz="1600">
                <a:solidFill>
                  <a:schemeClr val="dk1"/>
                </a:solidFill>
                <a:highlight>
                  <a:srgbClr val="FFCECB"/>
                </a:highlight>
                <a:latin typeface="Comic Sans MS"/>
                <a:ea typeface="Comic Sans MS"/>
                <a:cs typeface="Comic Sans MS"/>
                <a:sym typeface="Comic Sans MS"/>
              </a:rPr>
              <a:t>more active</a:t>
            </a:r>
            <a:r>
              <a:rPr lang="en-US" sz="1600">
                <a:solidFill>
                  <a:schemeClr val="dk1"/>
                </a:solidFill>
                <a:highlight>
                  <a:srgbClr val="FFFFFF"/>
                </a:highlight>
                <a:latin typeface="Comic Sans MS"/>
                <a:ea typeface="Comic Sans MS"/>
                <a:cs typeface="Comic Sans MS"/>
                <a:sym typeface="Comic Sans MS"/>
              </a:rPr>
              <a:t> compared to the ones who stay for longer periods(from websites).</a:t>
            </a:r>
            <a:endParaRPr sz="1600">
              <a:solidFill>
                <a:schemeClr val="dk1"/>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u="sng">
                <a:solidFill>
                  <a:srgbClr val="0000FF"/>
                </a:solidFill>
                <a:highlight>
                  <a:schemeClr val="lt1"/>
                </a:highlight>
                <a:latin typeface="Comic Sans MS"/>
                <a:ea typeface="Comic Sans MS"/>
                <a:cs typeface="Comic Sans MS"/>
                <a:sym typeface="Comic Sans MS"/>
                <a:hlinkClick r:id="rId3">
                  <a:extLst>
                    <a:ext uri="{A12FA001-AC4F-418D-AE19-62706E023703}">
                      <ahyp:hlinkClr val="tx"/>
                    </a:ext>
                  </a:extLst>
                </a:hlinkClick>
              </a:rPr>
              <a:t>Analysis Link</a:t>
            </a:r>
            <a:endParaRPr sz="1600">
              <a:solidFill>
                <a:srgbClr val="0000FF"/>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a:solidFill>
                <a:srgbClr val="0000FF"/>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sz="1500">
              <a:solidFill>
                <a:schemeClr val="dk1"/>
              </a:solidFill>
              <a:highlight>
                <a:srgbClr val="F03712"/>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rPr b="1" lang="en-US" sz="1800">
                <a:solidFill>
                  <a:schemeClr val="dk1"/>
                </a:solidFill>
                <a:highlight>
                  <a:schemeClr val="lt1"/>
                </a:highlight>
                <a:latin typeface="Comic Sans MS"/>
                <a:ea typeface="Comic Sans MS"/>
                <a:cs typeface="Comic Sans MS"/>
                <a:sym typeface="Comic Sans MS"/>
              </a:rPr>
              <a:t>2. Most guests visit</a:t>
            </a:r>
            <a:r>
              <a:rPr lang="en-US" sz="1800">
                <a:solidFill>
                  <a:schemeClr val="dk1"/>
                </a:solidFill>
                <a:highlight>
                  <a:schemeClr val="lt1"/>
                </a:highlight>
                <a:latin typeface="Comic Sans MS"/>
                <a:ea typeface="Comic Sans MS"/>
                <a:cs typeface="Comic Sans MS"/>
                <a:sym typeface="Comic Sans MS"/>
              </a:rPr>
              <a:t> </a:t>
            </a:r>
            <a:r>
              <a:rPr b="1" lang="en-US" sz="1800">
                <a:solidFill>
                  <a:schemeClr val="dk1"/>
                </a:solidFill>
                <a:highlight>
                  <a:schemeClr val="lt1"/>
                </a:highlight>
                <a:latin typeface="Comic Sans MS"/>
                <a:ea typeface="Comic Sans MS"/>
                <a:cs typeface="Comic Sans MS"/>
                <a:sym typeface="Comic Sans MS"/>
              </a:rPr>
              <a:t>during </a:t>
            </a:r>
            <a:endParaRPr b="1" sz="18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rPr b="1" lang="en-US">
                <a:solidFill>
                  <a:schemeClr val="dk1"/>
                </a:solidFill>
                <a:latin typeface="Comic Sans MS"/>
                <a:ea typeface="Comic Sans MS"/>
                <a:cs typeface="Comic Sans MS"/>
                <a:sym typeface="Comic Sans MS"/>
              </a:rPr>
              <a:t> </a:t>
            </a:r>
            <a:r>
              <a:rPr lang="en-US" sz="1600">
                <a:solidFill>
                  <a:schemeClr val="dk1"/>
                </a:solidFill>
                <a:highlight>
                  <a:srgbClr val="FFCECB"/>
                </a:highlight>
                <a:latin typeface="Comic Sans MS"/>
                <a:ea typeface="Comic Sans MS"/>
                <a:cs typeface="Comic Sans MS"/>
                <a:sym typeface="Comic Sans MS"/>
              </a:rPr>
              <a:t>7:00am- 7:00pm-&gt;</a:t>
            </a:r>
            <a:r>
              <a:rPr lang="en-US">
                <a:solidFill>
                  <a:schemeClr val="dk1"/>
                </a:solidFill>
                <a:latin typeface="Comic Sans MS"/>
                <a:ea typeface="Comic Sans MS"/>
                <a:cs typeface="Comic Sans MS"/>
                <a:sym typeface="Comic Sans MS"/>
              </a:rPr>
              <a:t> </a:t>
            </a:r>
            <a:r>
              <a:rPr lang="en-US" sz="1600">
                <a:solidFill>
                  <a:schemeClr val="dk1"/>
                </a:solidFill>
                <a:latin typeface="Comic Sans MS"/>
                <a:ea typeface="Comic Sans MS"/>
                <a:cs typeface="Comic Sans MS"/>
                <a:sym typeface="Comic Sans MS"/>
              </a:rPr>
              <a:t>guests= avg </a:t>
            </a:r>
            <a:r>
              <a:rPr i="1" lang="en-US" sz="1600">
                <a:solidFill>
                  <a:schemeClr val="dk1"/>
                </a:solidFill>
                <a:latin typeface="Comic Sans MS"/>
                <a:ea typeface="Comic Sans MS"/>
                <a:cs typeface="Comic Sans MS"/>
                <a:sym typeface="Comic Sans MS"/>
              </a:rPr>
              <a:t>4,25,000</a:t>
            </a:r>
            <a:r>
              <a:rPr lang="en-US" sz="1600">
                <a:solidFill>
                  <a:schemeClr val="dk1"/>
                </a:solidFill>
                <a:latin typeface="Comic Sans MS"/>
                <a:ea typeface="Comic Sans MS"/>
                <a:cs typeface="Comic Sans MS"/>
                <a:sym typeface="Comic Sans MS"/>
              </a:rPr>
              <a:t> (approx) -&gt; guests from mobile devices(</a:t>
            </a:r>
            <a:r>
              <a:rPr i="1" lang="en-US" sz="1600">
                <a:solidFill>
                  <a:schemeClr val="dk1"/>
                </a:solidFill>
                <a:latin typeface="Comic Sans MS"/>
                <a:ea typeface="Comic Sans MS"/>
                <a:cs typeface="Comic Sans MS"/>
                <a:sym typeface="Comic Sans MS"/>
              </a:rPr>
              <a:t>72%</a:t>
            </a:r>
            <a:r>
              <a:rPr lang="en-US" sz="1600">
                <a:solidFill>
                  <a:schemeClr val="dk1"/>
                </a:solidFill>
                <a:latin typeface="Comic Sans MS"/>
                <a:ea typeface="Comic Sans MS"/>
                <a:cs typeface="Comic Sans MS"/>
                <a:sym typeface="Comic Sans MS"/>
              </a:rPr>
              <a:t> approx)</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a:solidFill>
                  <a:schemeClr val="dk1"/>
                </a:solidFill>
                <a:highlight>
                  <a:srgbClr val="FFCECB"/>
                </a:highlight>
                <a:latin typeface="Comic Sans MS"/>
                <a:ea typeface="Comic Sans MS"/>
                <a:cs typeface="Comic Sans MS"/>
                <a:sym typeface="Comic Sans MS"/>
              </a:rPr>
              <a:t>Peak time-&gt; 6:00pm-&gt; </a:t>
            </a:r>
            <a:r>
              <a:rPr lang="en-US" sz="1600">
                <a:solidFill>
                  <a:schemeClr val="dk1"/>
                </a:solidFill>
                <a:latin typeface="Comic Sans MS"/>
                <a:ea typeface="Comic Sans MS"/>
                <a:cs typeface="Comic Sans MS"/>
                <a:sym typeface="Comic Sans MS"/>
              </a:rPr>
              <a:t>guests -&gt; </a:t>
            </a:r>
            <a:r>
              <a:rPr i="1" lang="en-US" sz="1600">
                <a:solidFill>
                  <a:schemeClr val="dk1"/>
                </a:solidFill>
                <a:latin typeface="Comic Sans MS"/>
                <a:ea typeface="Comic Sans MS"/>
                <a:cs typeface="Comic Sans MS"/>
                <a:sym typeface="Comic Sans MS"/>
              </a:rPr>
              <a:t>5,019,083</a:t>
            </a:r>
            <a:r>
              <a:rPr lang="en-US" sz="1600">
                <a:solidFill>
                  <a:schemeClr val="dk1"/>
                </a:solidFill>
                <a:latin typeface="Comic Sans MS"/>
                <a:ea typeface="Comic Sans MS"/>
                <a:cs typeface="Comic Sans MS"/>
                <a:sym typeface="Comic Sans MS"/>
              </a:rPr>
              <a:t>-&gt; guests from mobile devices- </a:t>
            </a:r>
            <a:r>
              <a:rPr i="1" lang="en-US" sz="1600">
                <a:solidFill>
                  <a:schemeClr val="dk1"/>
                </a:solidFill>
                <a:latin typeface="Comic Sans MS"/>
                <a:ea typeface="Comic Sans MS"/>
                <a:cs typeface="Comic Sans MS"/>
                <a:sym typeface="Comic Sans MS"/>
              </a:rPr>
              <a:t>77.8%</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2"/>
                </a:solidFill>
                <a:highlight>
                  <a:schemeClr val="lt1"/>
                </a:highlight>
                <a:latin typeface="Comic Sans MS"/>
                <a:ea typeface="Comic Sans MS"/>
                <a:cs typeface="Comic Sans MS"/>
                <a:sym typeface="Comic Sans MS"/>
              </a:rPr>
              <a:t>Conclusion: </a:t>
            </a:r>
            <a:r>
              <a:rPr b="1" lang="en-US">
                <a:solidFill>
                  <a:schemeClr val="dk1"/>
                </a:solidFill>
                <a:highlight>
                  <a:schemeClr val="lt1"/>
                </a:highlight>
                <a:latin typeface="Comic Sans MS"/>
                <a:ea typeface="Comic Sans MS"/>
                <a:cs typeface="Comic Sans MS"/>
                <a:sym typeface="Comic Sans MS"/>
              </a:rPr>
              <a:t> </a:t>
            </a:r>
            <a:r>
              <a:rPr lang="en-US" sz="1600">
                <a:solidFill>
                  <a:schemeClr val="dk1"/>
                </a:solidFill>
                <a:highlight>
                  <a:schemeClr val="lt1"/>
                </a:highlight>
                <a:latin typeface="Comic Sans MS"/>
                <a:ea typeface="Comic Sans MS"/>
                <a:cs typeface="Comic Sans MS"/>
                <a:sym typeface="Comic Sans MS"/>
              </a:rPr>
              <a:t>Late office/ After office hours are the most rush hours.</a:t>
            </a:r>
            <a:endParaRPr sz="16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600" u="sng">
                <a:solidFill>
                  <a:srgbClr val="0000FF"/>
                </a:solidFill>
                <a:highlight>
                  <a:schemeClr val="lt1"/>
                </a:highlight>
                <a:latin typeface="Comic Sans MS"/>
                <a:ea typeface="Comic Sans MS"/>
                <a:cs typeface="Comic Sans MS"/>
                <a:sym typeface="Comic Sans MS"/>
                <a:hlinkClick r:id="rId4">
                  <a:extLst>
                    <a:ext uri="{A12FA001-AC4F-418D-AE19-62706E023703}">
                      <ahyp:hlinkClr val="tx"/>
                    </a:ext>
                  </a:extLst>
                </a:hlinkClick>
              </a:rPr>
              <a:t>Analysis Link</a:t>
            </a:r>
            <a:endParaRPr b="1" sz="2000">
              <a:solidFill>
                <a:srgbClr val="0000FF"/>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a:solidFill>
                <a:schemeClr val="dk1"/>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b="1" sz="1800">
              <a:solidFill>
                <a:schemeClr val="dk1"/>
              </a:solidFill>
              <a:highlight>
                <a:srgbClr val="F03712"/>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b="1" sz="1300">
              <a:solidFill>
                <a:schemeClr val="dk1"/>
              </a:solidFill>
              <a:latin typeface="Comic Sans MS"/>
              <a:ea typeface="Comic Sans MS"/>
              <a:cs typeface="Comic Sans MS"/>
              <a:sym typeface="Comic Sans MS"/>
            </a:endParaRPr>
          </a:p>
          <a:p>
            <a:pPr indent="0" lvl="0" marL="0" rtl="0" algn="just">
              <a:lnSpc>
                <a:spcPct val="115000"/>
              </a:lnSpc>
              <a:spcBef>
                <a:spcPts val="1800"/>
              </a:spcBef>
              <a:spcAft>
                <a:spcPts val="600"/>
              </a:spcAft>
              <a:buClr>
                <a:schemeClr val="dk1"/>
              </a:buClr>
              <a:buSzPts val="1100"/>
              <a:buFont typeface="Arial"/>
              <a:buNone/>
            </a:pPr>
            <a:r>
              <a:t/>
            </a:r>
            <a:endParaRPr>
              <a:latin typeface="Comic Sans MS"/>
              <a:ea typeface="Comic Sans MS"/>
              <a:cs typeface="Comic Sans MS"/>
              <a:sym typeface="Comic Sans MS"/>
            </a:endParaRPr>
          </a:p>
        </p:txBody>
      </p:sp>
      <p:sp>
        <p:nvSpPr>
          <p:cNvPr id="172" name="Google Shape;172;p3"/>
          <p:cNvSpPr txBox="1"/>
          <p:nvPr/>
        </p:nvSpPr>
        <p:spPr>
          <a:xfrm>
            <a:off x="-1347900" y="-133300"/>
            <a:ext cx="85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f6c43a200e_3_22"/>
          <p:cNvSpPr txBox="1"/>
          <p:nvPr/>
        </p:nvSpPr>
        <p:spPr>
          <a:xfrm>
            <a:off x="242075" y="210000"/>
            <a:ext cx="9468000" cy="64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highlight>
                  <a:schemeClr val="lt1"/>
                </a:highlight>
                <a:latin typeface="Comic Sans MS"/>
                <a:ea typeface="Comic Sans MS"/>
                <a:cs typeface="Comic Sans MS"/>
                <a:sym typeface="Comic Sans MS"/>
              </a:rPr>
              <a:t>3. Guests staying on the site </a:t>
            </a:r>
            <a:endParaRPr b="1" sz="18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omic Sans MS"/>
                <a:ea typeface="Comic Sans MS"/>
                <a:cs typeface="Comic Sans MS"/>
                <a:sym typeface="Comic Sans MS"/>
              </a:rPr>
              <a:t>(0-2 hours) -&gt; use mobile device.(</a:t>
            </a:r>
            <a:r>
              <a:rPr i="1" lang="en-US" sz="1600">
                <a:solidFill>
                  <a:schemeClr val="dk1"/>
                </a:solidFill>
                <a:latin typeface="Comic Sans MS"/>
                <a:ea typeface="Comic Sans MS"/>
                <a:cs typeface="Comic Sans MS"/>
                <a:sym typeface="Comic Sans MS"/>
              </a:rPr>
              <a:t>75.15%</a:t>
            </a:r>
            <a:r>
              <a:rPr lang="en-US" sz="1600">
                <a:solidFill>
                  <a:schemeClr val="dk1"/>
                </a:solidFill>
                <a:latin typeface="Comic Sans MS"/>
                <a:ea typeface="Comic Sans MS"/>
                <a:cs typeface="Comic Sans MS"/>
                <a:sym typeface="Comic Sans MS"/>
              </a:rPr>
              <a:t>) </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omic Sans MS"/>
                <a:ea typeface="Comic Sans MS"/>
                <a:cs typeface="Comic Sans MS"/>
                <a:sym typeface="Comic Sans MS"/>
              </a:rPr>
              <a:t>(5-15 hours) -&gt;stay from non-mobile devices(</a:t>
            </a:r>
            <a:r>
              <a:rPr i="1" lang="en-US" sz="1600">
                <a:solidFill>
                  <a:schemeClr val="dk1"/>
                </a:solidFill>
                <a:latin typeface="Comic Sans MS"/>
                <a:ea typeface="Comic Sans MS"/>
                <a:cs typeface="Comic Sans MS"/>
                <a:sym typeface="Comic Sans MS"/>
              </a:rPr>
              <a:t>96.45%</a:t>
            </a:r>
            <a:r>
              <a:rPr lang="en-US" sz="1600">
                <a:solidFill>
                  <a:schemeClr val="dk1"/>
                </a:solidFill>
                <a:latin typeface="Comic Sans MS"/>
                <a:ea typeface="Comic Sans MS"/>
                <a:cs typeface="Comic Sans MS"/>
                <a:sym typeface="Comic Sans MS"/>
              </a:rPr>
              <a:t>) -&gt;websites(</a:t>
            </a:r>
            <a:r>
              <a:rPr i="1" lang="en-US" sz="1600">
                <a:solidFill>
                  <a:schemeClr val="dk1"/>
                </a:solidFill>
                <a:latin typeface="Comic Sans MS"/>
                <a:ea typeface="Comic Sans MS"/>
                <a:cs typeface="Comic Sans MS"/>
                <a:sym typeface="Comic Sans MS"/>
              </a:rPr>
              <a:t>95%</a:t>
            </a:r>
            <a:r>
              <a:rPr lang="en-US" sz="1600">
                <a:solidFill>
                  <a:schemeClr val="dk1"/>
                </a:solidFill>
                <a:latin typeface="Comic Sans MS"/>
                <a:ea typeface="Comic Sans MS"/>
                <a:cs typeface="Comic Sans MS"/>
                <a:sym typeface="Comic Sans MS"/>
              </a:rPr>
              <a:t>) </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chemeClr val="lt1"/>
                </a:highlight>
                <a:latin typeface="Comic Sans MS"/>
                <a:ea typeface="Comic Sans MS"/>
                <a:cs typeface="Comic Sans MS"/>
                <a:sym typeface="Comic Sans MS"/>
              </a:rPr>
              <a:t>Conclusion: </a:t>
            </a:r>
            <a:r>
              <a:rPr lang="en-US" sz="1600">
                <a:solidFill>
                  <a:schemeClr val="dk1"/>
                </a:solidFill>
                <a:highlight>
                  <a:schemeClr val="lt1"/>
                </a:highlight>
                <a:latin typeface="Comic Sans MS"/>
                <a:ea typeface="Comic Sans MS"/>
                <a:cs typeface="Comic Sans MS"/>
                <a:sym typeface="Comic Sans MS"/>
              </a:rPr>
              <a:t>Guests staying on the site for shorter periods, stay from mobile, and guests staying for longer periods stay from websites.</a:t>
            </a:r>
            <a:endParaRPr sz="16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600" u="sng">
                <a:solidFill>
                  <a:srgbClr val="0000FF"/>
                </a:solidFill>
                <a:latin typeface="Comic Sans MS"/>
                <a:ea typeface="Comic Sans MS"/>
                <a:cs typeface="Comic Sans MS"/>
                <a:sym typeface="Comic Sans MS"/>
                <a:hlinkClick r:id="rId3">
                  <a:extLst>
                    <a:ext uri="{A12FA001-AC4F-418D-AE19-62706E023703}">
                      <ahyp:hlinkClr val="tx"/>
                    </a:ext>
                  </a:extLst>
                </a:hlinkClick>
              </a:rPr>
              <a:t>Analysis Link</a:t>
            </a:r>
            <a:endParaRPr sz="1600">
              <a:solidFill>
                <a:srgbClr val="0000FF"/>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highlight>
                  <a:schemeClr val="lt1"/>
                </a:highlight>
                <a:latin typeface="Comic Sans MS"/>
                <a:ea typeface="Comic Sans MS"/>
                <a:cs typeface="Comic Sans MS"/>
                <a:sym typeface="Comic Sans MS"/>
              </a:rPr>
              <a:t>4. Popular Payment Method </a:t>
            </a:r>
            <a:endParaRPr b="1" sz="18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latin typeface="Comic Sans MS"/>
                <a:ea typeface="Comic Sans MS"/>
                <a:cs typeface="Comic Sans MS"/>
                <a:sym typeface="Comic Sans MS"/>
              </a:rPr>
              <a:t>I) CC (</a:t>
            </a:r>
            <a:r>
              <a:rPr b="1" i="1" lang="en-US" sz="1600">
                <a:solidFill>
                  <a:schemeClr val="dk1"/>
                </a:solidFill>
                <a:latin typeface="Comic Sans MS"/>
                <a:ea typeface="Comic Sans MS"/>
                <a:cs typeface="Comic Sans MS"/>
                <a:sym typeface="Comic Sans MS"/>
              </a:rPr>
              <a:t>69.2%</a:t>
            </a:r>
            <a:r>
              <a:rPr b="1" lang="en-US" sz="1600">
                <a:solidFill>
                  <a:schemeClr val="dk1"/>
                </a:solidFill>
                <a:latin typeface="Comic Sans MS"/>
                <a:ea typeface="Comic Sans MS"/>
                <a:cs typeface="Comic Sans MS"/>
                <a:sym typeface="Comic Sans MS"/>
              </a:rPr>
              <a:t>)</a:t>
            </a:r>
            <a:r>
              <a:rPr lang="en-US" sz="1600">
                <a:solidFill>
                  <a:schemeClr val="dk1"/>
                </a:solidFill>
                <a:latin typeface="Comic Sans MS"/>
                <a:ea typeface="Comic Sans MS"/>
                <a:cs typeface="Comic Sans MS"/>
                <a:sym typeface="Comic Sans MS"/>
              </a:rPr>
              <a:t>  				       -&gt; Mobile(</a:t>
            </a:r>
            <a:r>
              <a:rPr i="1" lang="en-US" sz="1600">
                <a:solidFill>
                  <a:schemeClr val="dk1"/>
                </a:solidFill>
                <a:latin typeface="Comic Sans MS"/>
                <a:ea typeface="Comic Sans MS"/>
                <a:cs typeface="Comic Sans MS"/>
                <a:sym typeface="Comic Sans MS"/>
              </a:rPr>
              <a:t>63.8%</a:t>
            </a:r>
            <a:r>
              <a:rPr lang="en-US" sz="1600">
                <a:solidFill>
                  <a:schemeClr val="dk1"/>
                </a:solidFill>
                <a:latin typeface="Comic Sans MS"/>
                <a:ea typeface="Comic Sans MS"/>
                <a:cs typeface="Comic Sans MS"/>
                <a:sym typeface="Comic Sans MS"/>
              </a:rPr>
              <a:t>) || Non-Mobile(</a:t>
            </a:r>
            <a:r>
              <a:rPr i="1" lang="en-US" sz="1600">
                <a:solidFill>
                  <a:schemeClr val="dk1"/>
                </a:solidFill>
                <a:latin typeface="Comic Sans MS"/>
                <a:ea typeface="Comic Sans MS"/>
                <a:cs typeface="Comic Sans MS"/>
                <a:sym typeface="Comic Sans MS"/>
              </a:rPr>
              <a:t>36.2%</a:t>
            </a:r>
            <a:r>
              <a:rPr lang="en-US" sz="1600">
                <a:solidFill>
                  <a:schemeClr val="dk1"/>
                </a:solidFill>
                <a:latin typeface="Comic Sans MS"/>
                <a:ea typeface="Comic Sans MS"/>
                <a:cs typeface="Comic Sans MS"/>
                <a:sym typeface="Comic Sans MS"/>
              </a:rPr>
              <a:t>)</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latin typeface="Comic Sans MS"/>
                <a:ea typeface="Comic Sans MS"/>
                <a:cs typeface="Comic Sans MS"/>
                <a:sym typeface="Comic Sans MS"/>
              </a:rPr>
              <a:t>II) PAY_PAL (</a:t>
            </a:r>
            <a:r>
              <a:rPr b="1" i="1" lang="en-US" sz="1600">
                <a:solidFill>
                  <a:schemeClr val="dk1"/>
                </a:solidFill>
                <a:latin typeface="Comic Sans MS"/>
                <a:ea typeface="Comic Sans MS"/>
                <a:cs typeface="Comic Sans MS"/>
                <a:sym typeface="Comic Sans MS"/>
              </a:rPr>
              <a:t>18.4%</a:t>
            </a:r>
            <a:r>
              <a:rPr b="1" lang="en-US" sz="1600">
                <a:solidFill>
                  <a:schemeClr val="dk1"/>
                </a:solidFill>
                <a:latin typeface="Comic Sans MS"/>
                <a:ea typeface="Comic Sans MS"/>
                <a:cs typeface="Comic Sans MS"/>
                <a:sym typeface="Comic Sans MS"/>
              </a:rPr>
              <a:t>) </a:t>
            </a:r>
            <a:r>
              <a:rPr lang="en-US" sz="1600">
                <a:solidFill>
                  <a:schemeClr val="dk1"/>
                </a:solidFill>
                <a:latin typeface="Comic Sans MS"/>
                <a:ea typeface="Comic Sans MS"/>
                <a:cs typeface="Comic Sans MS"/>
                <a:sym typeface="Comic Sans MS"/>
              </a:rPr>
              <a:t>   		       -&gt; Mobile(</a:t>
            </a:r>
            <a:r>
              <a:rPr i="1" lang="en-US" sz="1600">
                <a:solidFill>
                  <a:schemeClr val="dk1"/>
                </a:solidFill>
                <a:latin typeface="Comic Sans MS"/>
                <a:ea typeface="Comic Sans MS"/>
                <a:cs typeface="Comic Sans MS"/>
                <a:sym typeface="Comic Sans MS"/>
              </a:rPr>
              <a:t>74.2%</a:t>
            </a:r>
            <a:r>
              <a:rPr lang="en-US" sz="1600">
                <a:solidFill>
                  <a:schemeClr val="dk1"/>
                </a:solidFill>
                <a:latin typeface="Comic Sans MS"/>
                <a:ea typeface="Comic Sans MS"/>
                <a:cs typeface="Comic Sans MS"/>
                <a:sym typeface="Comic Sans MS"/>
              </a:rPr>
              <a:t>) || Non-Mobile(</a:t>
            </a:r>
            <a:r>
              <a:rPr i="1" lang="en-US" sz="1600">
                <a:solidFill>
                  <a:schemeClr val="dk1"/>
                </a:solidFill>
                <a:latin typeface="Comic Sans MS"/>
                <a:ea typeface="Comic Sans MS"/>
                <a:cs typeface="Comic Sans MS"/>
                <a:sym typeface="Comic Sans MS"/>
              </a:rPr>
              <a:t>25.8%</a:t>
            </a:r>
            <a:r>
              <a:rPr lang="en-US" sz="1600">
                <a:solidFill>
                  <a:schemeClr val="dk1"/>
                </a:solidFill>
                <a:latin typeface="Comic Sans MS"/>
                <a:ea typeface="Comic Sans MS"/>
                <a:cs typeface="Comic Sans MS"/>
                <a:sym typeface="Comic Sans MS"/>
              </a:rPr>
              <a:t>)</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latin typeface="Comic Sans MS"/>
                <a:ea typeface="Comic Sans MS"/>
                <a:cs typeface="Comic Sans MS"/>
                <a:sym typeface="Comic Sans MS"/>
              </a:rPr>
              <a:t>III)GC (</a:t>
            </a:r>
            <a:r>
              <a:rPr b="1" i="1" lang="en-US" sz="1600">
                <a:solidFill>
                  <a:schemeClr val="dk1"/>
                </a:solidFill>
                <a:latin typeface="Comic Sans MS"/>
                <a:ea typeface="Comic Sans MS"/>
                <a:cs typeface="Comic Sans MS"/>
                <a:sym typeface="Comic Sans MS"/>
              </a:rPr>
              <a:t>4.7%</a:t>
            </a:r>
            <a:r>
              <a:rPr b="1" lang="en-US" sz="1600">
                <a:solidFill>
                  <a:schemeClr val="dk1"/>
                </a:solidFill>
                <a:latin typeface="Comic Sans MS"/>
                <a:ea typeface="Comic Sans MS"/>
                <a:cs typeface="Comic Sans MS"/>
                <a:sym typeface="Comic Sans MS"/>
              </a:rPr>
              <a:t>) 				     </a:t>
            </a:r>
            <a:r>
              <a:rPr lang="en-US" sz="1600">
                <a:solidFill>
                  <a:schemeClr val="dk1"/>
                </a:solidFill>
                <a:latin typeface="Comic Sans MS"/>
                <a:ea typeface="Comic Sans MS"/>
                <a:cs typeface="Comic Sans MS"/>
                <a:sym typeface="Comic Sans MS"/>
              </a:rPr>
              <a:t>-&gt; Mobile(</a:t>
            </a:r>
            <a:r>
              <a:rPr i="1" lang="en-US" sz="1600">
                <a:solidFill>
                  <a:schemeClr val="dk1"/>
                </a:solidFill>
                <a:latin typeface="Comic Sans MS"/>
                <a:ea typeface="Comic Sans MS"/>
                <a:cs typeface="Comic Sans MS"/>
                <a:sym typeface="Comic Sans MS"/>
              </a:rPr>
              <a:t>55.7%</a:t>
            </a:r>
            <a:r>
              <a:rPr lang="en-US" sz="1600">
                <a:solidFill>
                  <a:schemeClr val="dk1"/>
                </a:solidFill>
                <a:latin typeface="Comic Sans MS"/>
                <a:ea typeface="Comic Sans MS"/>
                <a:cs typeface="Comic Sans MS"/>
                <a:sym typeface="Comic Sans MS"/>
              </a:rPr>
              <a:t>) || Non-Mobile(</a:t>
            </a:r>
            <a:r>
              <a:rPr i="1" lang="en-US" sz="1600">
                <a:solidFill>
                  <a:schemeClr val="dk1"/>
                </a:solidFill>
                <a:latin typeface="Comic Sans MS"/>
                <a:ea typeface="Comic Sans MS"/>
                <a:cs typeface="Comic Sans MS"/>
                <a:sym typeface="Comic Sans MS"/>
              </a:rPr>
              <a:t>44.3%</a:t>
            </a:r>
            <a:r>
              <a:rPr lang="en-US" sz="1600">
                <a:solidFill>
                  <a:schemeClr val="dk1"/>
                </a:solidFill>
                <a:latin typeface="Comic Sans MS"/>
                <a:ea typeface="Comic Sans MS"/>
                <a:cs typeface="Comic Sans MS"/>
                <a:sym typeface="Comic Sans MS"/>
              </a:rPr>
              <a:t>)		</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latin typeface="Comic Sans MS"/>
                <a:ea typeface="Comic Sans MS"/>
                <a:cs typeface="Comic Sans MS"/>
                <a:sym typeface="Comic Sans MS"/>
              </a:rPr>
              <a:t>IV)CREDIT_CARD_NUMBER(</a:t>
            </a:r>
            <a:r>
              <a:rPr b="1" i="1" lang="en-US" sz="1600">
                <a:solidFill>
                  <a:schemeClr val="dk1"/>
                </a:solidFill>
                <a:latin typeface="Comic Sans MS"/>
                <a:ea typeface="Comic Sans MS"/>
                <a:cs typeface="Comic Sans MS"/>
                <a:sym typeface="Comic Sans MS"/>
              </a:rPr>
              <a:t>3.3%</a:t>
            </a:r>
            <a:r>
              <a:rPr b="1" lang="en-US" sz="1600">
                <a:solidFill>
                  <a:schemeClr val="dk1"/>
                </a:solidFill>
                <a:latin typeface="Comic Sans MS"/>
                <a:ea typeface="Comic Sans MS"/>
                <a:cs typeface="Comic Sans MS"/>
                <a:sym typeface="Comic Sans MS"/>
              </a:rPr>
              <a:t>)</a:t>
            </a:r>
            <a:r>
              <a:rPr lang="en-US" sz="1600">
                <a:solidFill>
                  <a:schemeClr val="dk1"/>
                </a:solidFill>
                <a:latin typeface="Comic Sans MS"/>
                <a:ea typeface="Comic Sans MS"/>
                <a:cs typeface="Comic Sans MS"/>
                <a:sym typeface="Comic Sans MS"/>
              </a:rPr>
              <a:t>   -&gt; Mobile(</a:t>
            </a:r>
            <a:r>
              <a:rPr i="1" lang="en-US" sz="1600">
                <a:solidFill>
                  <a:schemeClr val="dk1"/>
                </a:solidFill>
                <a:latin typeface="Comic Sans MS"/>
                <a:ea typeface="Comic Sans MS"/>
                <a:cs typeface="Comic Sans MS"/>
                <a:sym typeface="Comic Sans MS"/>
              </a:rPr>
              <a:t>60.2%</a:t>
            </a:r>
            <a:r>
              <a:rPr lang="en-US" sz="1600">
                <a:solidFill>
                  <a:schemeClr val="dk1"/>
                </a:solidFill>
                <a:latin typeface="Comic Sans MS"/>
                <a:ea typeface="Comic Sans MS"/>
                <a:cs typeface="Comic Sans MS"/>
                <a:sym typeface="Comic Sans MS"/>
              </a:rPr>
              <a:t>) || Non-Mobile(39.8%)</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latin typeface="Comic Sans MS"/>
                <a:ea typeface="Comic Sans MS"/>
                <a:cs typeface="Comic Sans MS"/>
                <a:sym typeface="Comic Sans MS"/>
              </a:rPr>
              <a:t>V) DRC(</a:t>
            </a:r>
            <a:r>
              <a:rPr b="1" i="1" lang="en-US" sz="1600">
                <a:solidFill>
                  <a:schemeClr val="dk1"/>
                </a:solidFill>
                <a:latin typeface="Comic Sans MS"/>
                <a:ea typeface="Comic Sans MS"/>
                <a:cs typeface="Comic Sans MS"/>
                <a:sym typeface="Comic Sans MS"/>
              </a:rPr>
              <a:t>2.1%</a:t>
            </a:r>
            <a:r>
              <a:rPr b="1" lang="en-US" sz="1600">
                <a:solidFill>
                  <a:schemeClr val="dk1"/>
                </a:solidFill>
                <a:latin typeface="Comic Sans MS"/>
                <a:ea typeface="Comic Sans MS"/>
                <a:cs typeface="Comic Sans MS"/>
                <a:sym typeface="Comic Sans MS"/>
              </a:rPr>
              <a:t>)	</a:t>
            </a:r>
            <a:r>
              <a:rPr lang="en-US" sz="1100">
                <a:solidFill>
                  <a:schemeClr val="dk1"/>
                </a:solidFill>
              </a:rPr>
              <a:t>				         </a:t>
            </a:r>
            <a:r>
              <a:rPr lang="en-US" sz="1600">
                <a:solidFill>
                  <a:schemeClr val="dk1"/>
                </a:solidFill>
                <a:latin typeface="Comic Sans MS"/>
                <a:ea typeface="Comic Sans MS"/>
                <a:cs typeface="Comic Sans MS"/>
                <a:sym typeface="Comic Sans MS"/>
              </a:rPr>
              <a:t>-&gt;Mobile(</a:t>
            </a:r>
            <a:r>
              <a:rPr i="1" lang="en-US" sz="1600">
                <a:solidFill>
                  <a:schemeClr val="dk1"/>
                </a:solidFill>
                <a:latin typeface="Comic Sans MS"/>
                <a:ea typeface="Comic Sans MS"/>
                <a:cs typeface="Comic Sans MS"/>
                <a:sym typeface="Comic Sans MS"/>
              </a:rPr>
              <a:t>58.6%</a:t>
            </a:r>
            <a:r>
              <a:rPr lang="en-US" sz="1600">
                <a:solidFill>
                  <a:schemeClr val="dk1"/>
                </a:solidFill>
                <a:latin typeface="Comic Sans MS"/>
                <a:ea typeface="Comic Sans MS"/>
                <a:cs typeface="Comic Sans MS"/>
                <a:sym typeface="Comic Sans MS"/>
              </a:rPr>
              <a:t>) || Non-Mobile(</a:t>
            </a:r>
            <a:r>
              <a:rPr i="1" lang="en-US" sz="1600">
                <a:solidFill>
                  <a:schemeClr val="dk1"/>
                </a:solidFill>
                <a:latin typeface="Comic Sans MS"/>
                <a:ea typeface="Comic Sans MS"/>
                <a:cs typeface="Comic Sans MS"/>
                <a:sym typeface="Comic Sans MS"/>
              </a:rPr>
              <a:t>41.4%</a:t>
            </a:r>
            <a:r>
              <a:rPr lang="en-US" sz="1600">
                <a:solidFill>
                  <a:schemeClr val="dk1"/>
                </a:solidFill>
                <a:latin typeface="Comic Sans MS"/>
                <a:ea typeface="Comic Sans MS"/>
                <a:cs typeface="Comic Sans MS"/>
                <a:sym typeface="Comic Sans MS"/>
              </a:rPr>
              <a:t>)</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latin typeface="Comic Sans MS"/>
                <a:ea typeface="Comic Sans MS"/>
                <a:cs typeface="Comic Sans MS"/>
                <a:sym typeface="Comic Sans MS"/>
              </a:rPr>
              <a:t>VI)EMVCO_SRC(</a:t>
            </a:r>
            <a:r>
              <a:rPr b="1" i="1" lang="en-US" sz="1600">
                <a:solidFill>
                  <a:schemeClr val="dk1"/>
                </a:solidFill>
                <a:latin typeface="Comic Sans MS"/>
                <a:ea typeface="Comic Sans MS"/>
                <a:cs typeface="Comic Sans MS"/>
                <a:sym typeface="Comic Sans MS"/>
              </a:rPr>
              <a:t>1.9%)</a:t>
            </a:r>
            <a:r>
              <a:rPr lang="en-US" sz="1100">
                <a:solidFill>
                  <a:schemeClr val="dk1"/>
                </a:solidFill>
              </a:rPr>
              <a:t>			         </a:t>
            </a:r>
            <a:r>
              <a:rPr lang="en-US" sz="1600">
                <a:solidFill>
                  <a:schemeClr val="dk1"/>
                </a:solidFill>
              </a:rPr>
              <a:t>-&gt;</a:t>
            </a:r>
            <a:r>
              <a:rPr lang="en-US" sz="1600">
                <a:solidFill>
                  <a:schemeClr val="dk1"/>
                </a:solidFill>
                <a:latin typeface="Comic Sans MS"/>
                <a:ea typeface="Comic Sans MS"/>
                <a:cs typeface="Comic Sans MS"/>
                <a:sym typeface="Comic Sans MS"/>
              </a:rPr>
              <a:t>Mobile(</a:t>
            </a:r>
            <a:r>
              <a:rPr i="1" lang="en-US" sz="1600">
                <a:solidFill>
                  <a:schemeClr val="dk1"/>
                </a:solidFill>
                <a:latin typeface="Comic Sans MS"/>
                <a:ea typeface="Comic Sans MS"/>
                <a:cs typeface="Comic Sans MS"/>
                <a:sym typeface="Comic Sans MS"/>
              </a:rPr>
              <a:t>68.3%</a:t>
            </a:r>
            <a:r>
              <a:rPr lang="en-US" sz="1600">
                <a:solidFill>
                  <a:schemeClr val="dk1"/>
                </a:solidFill>
                <a:latin typeface="Comic Sans MS"/>
                <a:ea typeface="Comic Sans MS"/>
                <a:cs typeface="Comic Sans MS"/>
                <a:sym typeface="Comic Sans MS"/>
              </a:rPr>
              <a:t>) || Non-Mobile(</a:t>
            </a:r>
            <a:r>
              <a:rPr i="1" lang="en-US" sz="1600">
                <a:solidFill>
                  <a:schemeClr val="dk1"/>
                </a:solidFill>
                <a:latin typeface="Comic Sans MS"/>
                <a:ea typeface="Comic Sans MS"/>
                <a:cs typeface="Comic Sans MS"/>
                <a:sym typeface="Comic Sans MS"/>
              </a:rPr>
              <a:t>31.7%</a:t>
            </a:r>
            <a:r>
              <a:rPr lang="en-US" sz="1600">
                <a:solidFill>
                  <a:schemeClr val="dk1"/>
                </a:solidFill>
                <a:latin typeface="Comic Sans MS"/>
                <a:ea typeface="Comic Sans MS"/>
                <a:cs typeface="Comic Sans MS"/>
                <a:sym typeface="Comic Sans MS"/>
              </a:rPr>
              <a:t>)</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chemeClr val="lt1"/>
                </a:highlight>
                <a:latin typeface="Comic Sans MS"/>
                <a:ea typeface="Comic Sans MS"/>
                <a:cs typeface="Comic Sans MS"/>
                <a:sym typeface="Comic Sans MS"/>
              </a:rPr>
              <a:t>Conclusion:</a:t>
            </a:r>
            <a:r>
              <a:rPr b="1" lang="en-US">
                <a:solidFill>
                  <a:schemeClr val="dk1"/>
                </a:solidFill>
                <a:highlight>
                  <a:schemeClr val="lt1"/>
                </a:highlight>
                <a:latin typeface="Comic Sans MS"/>
                <a:ea typeface="Comic Sans MS"/>
                <a:cs typeface="Comic Sans MS"/>
                <a:sym typeface="Comic Sans MS"/>
              </a:rPr>
              <a:t> </a:t>
            </a:r>
            <a:r>
              <a:rPr lang="en-US" sz="1600">
                <a:solidFill>
                  <a:schemeClr val="dk1"/>
                </a:solidFill>
                <a:highlight>
                  <a:schemeClr val="lt1"/>
                </a:highlight>
                <a:latin typeface="Comic Sans MS"/>
                <a:ea typeface="Comic Sans MS"/>
                <a:cs typeface="Comic Sans MS"/>
                <a:sym typeface="Comic Sans MS"/>
              </a:rPr>
              <a:t>During rush hours, people have mobile devices handy, so those are used to access the sites. Late office/ After office hours are the most rush hours.</a:t>
            </a:r>
            <a:endParaRPr sz="16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600" u="sng">
                <a:solidFill>
                  <a:srgbClr val="0000FF"/>
                </a:solidFill>
                <a:highlight>
                  <a:schemeClr val="lt1"/>
                </a:highlight>
                <a:latin typeface="Comic Sans MS"/>
                <a:ea typeface="Comic Sans MS"/>
                <a:cs typeface="Comic Sans MS"/>
                <a:sym typeface="Comic Sans MS"/>
                <a:hlinkClick r:id="rId4">
                  <a:extLst>
                    <a:ext uri="{A12FA001-AC4F-418D-AE19-62706E023703}">
                      <ahyp:hlinkClr val="tx"/>
                    </a:ext>
                  </a:extLst>
                </a:hlinkClick>
              </a:rPr>
              <a:t>Analysis Link</a:t>
            </a:r>
            <a:endParaRPr sz="1600">
              <a:solidFill>
                <a:srgbClr val="0000FF"/>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a:solidFill>
                <a:srgbClr val="0000FF"/>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			</a:t>
            </a:r>
            <a:endParaRPr b="1" sz="18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1800"/>
              </a:spcBef>
              <a:spcAft>
                <a:spcPts val="60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nvSpPr>
        <p:spPr>
          <a:xfrm>
            <a:off x="266625" y="266625"/>
            <a:ext cx="9207600" cy="623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highlight>
                  <a:schemeClr val="lt1"/>
                </a:highlight>
                <a:latin typeface="Comic Sans MS"/>
                <a:ea typeface="Comic Sans MS"/>
                <a:cs typeface="Comic Sans MS"/>
                <a:sym typeface="Comic Sans MS"/>
              </a:rPr>
              <a:t>5</a:t>
            </a:r>
            <a:r>
              <a:rPr lang="en-US" sz="1800">
                <a:solidFill>
                  <a:schemeClr val="dk1"/>
                </a:solidFill>
                <a:highlight>
                  <a:schemeClr val="lt1"/>
                </a:highlight>
                <a:latin typeface="Comic Sans MS"/>
                <a:ea typeface="Comic Sans MS"/>
                <a:cs typeface="Comic Sans MS"/>
                <a:sym typeface="Comic Sans MS"/>
              </a:rPr>
              <a:t>. </a:t>
            </a:r>
            <a:r>
              <a:rPr b="1" lang="en-US" sz="1800">
                <a:solidFill>
                  <a:schemeClr val="dk1"/>
                </a:solidFill>
                <a:highlight>
                  <a:schemeClr val="lt1"/>
                </a:highlight>
                <a:latin typeface="Comic Sans MS"/>
                <a:ea typeface="Comic Sans MS"/>
                <a:cs typeface="Comic Sans MS"/>
                <a:sym typeface="Comic Sans MS"/>
              </a:rPr>
              <a:t>Most visitors from countries</a:t>
            </a:r>
            <a:endParaRPr sz="1800">
              <a:solidFill>
                <a:schemeClr val="dk1"/>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a:solidFill>
                  <a:schemeClr val="dk1"/>
                </a:solidFill>
                <a:latin typeface="Comic Sans MS"/>
                <a:ea typeface="Comic Sans MS"/>
                <a:cs typeface="Comic Sans MS"/>
                <a:sym typeface="Comic Sans MS"/>
              </a:rPr>
              <a:t>I) </a:t>
            </a:r>
            <a:r>
              <a:rPr b="1" lang="en-US" sz="1600">
                <a:solidFill>
                  <a:schemeClr val="dk1"/>
                </a:solidFill>
                <a:latin typeface="Comic Sans MS"/>
                <a:ea typeface="Comic Sans MS"/>
                <a:cs typeface="Comic Sans MS"/>
                <a:sym typeface="Comic Sans MS"/>
              </a:rPr>
              <a:t>United States</a:t>
            </a:r>
            <a:r>
              <a:rPr lang="en-US" sz="1600">
                <a:solidFill>
                  <a:schemeClr val="dk1"/>
                </a:solidFill>
                <a:latin typeface="Comic Sans MS"/>
                <a:ea typeface="Comic Sans MS"/>
                <a:cs typeface="Comic Sans MS"/>
                <a:sym typeface="Comic Sans MS"/>
              </a:rPr>
              <a:t> (</a:t>
            </a:r>
            <a:r>
              <a:rPr i="1" lang="en-US" sz="1600">
                <a:solidFill>
                  <a:schemeClr val="dk1"/>
                </a:solidFill>
                <a:latin typeface="Comic Sans MS"/>
                <a:ea typeface="Comic Sans MS"/>
                <a:cs typeface="Comic Sans MS"/>
                <a:sym typeface="Comic Sans MS"/>
              </a:rPr>
              <a:t>87.9%</a:t>
            </a:r>
            <a:r>
              <a:rPr lang="en-US" sz="1600">
                <a:solidFill>
                  <a:schemeClr val="dk1"/>
                </a:solidFill>
                <a:latin typeface="Comic Sans MS"/>
                <a:ea typeface="Comic Sans MS"/>
                <a:cs typeface="Comic Sans MS"/>
                <a:sym typeface="Comic Sans MS"/>
              </a:rPr>
              <a:t>)</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omic Sans MS"/>
                <a:ea typeface="Comic Sans MS"/>
                <a:cs typeface="Comic Sans MS"/>
                <a:sym typeface="Comic Sans MS"/>
              </a:rPr>
              <a:t>-First time visitors -&gt; </a:t>
            </a:r>
            <a:r>
              <a:rPr i="1" lang="en-US" sz="1600">
                <a:solidFill>
                  <a:schemeClr val="dk1"/>
                </a:solidFill>
                <a:latin typeface="Comic Sans MS"/>
                <a:ea typeface="Comic Sans MS"/>
                <a:cs typeface="Comic Sans MS"/>
                <a:sym typeface="Comic Sans MS"/>
              </a:rPr>
              <a:t>48.24%</a:t>
            </a:r>
            <a:r>
              <a:rPr lang="en-US" sz="1600">
                <a:solidFill>
                  <a:schemeClr val="dk1"/>
                </a:solidFill>
                <a:latin typeface="Comic Sans MS"/>
                <a:ea typeface="Comic Sans MS"/>
                <a:cs typeface="Comic Sans MS"/>
                <a:sym typeface="Comic Sans MS"/>
              </a:rPr>
              <a:t> -&gt; Mobile device -&gt; </a:t>
            </a:r>
            <a:r>
              <a:rPr i="1" lang="en-US" sz="1600">
                <a:solidFill>
                  <a:schemeClr val="dk1"/>
                </a:solidFill>
                <a:latin typeface="Comic Sans MS"/>
                <a:ea typeface="Comic Sans MS"/>
                <a:cs typeface="Comic Sans MS"/>
                <a:sym typeface="Comic Sans MS"/>
              </a:rPr>
              <a:t>79.7%</a:t>
            </a:r>
            <a:r>
              <a:rPr lang="en-US" sz="1600">
                <a:solidFill>
                  <a:schemeClr val="dk1"/>
                </a:solidFill>
                <a:latin typeface="Comic Sans MS"/>
                <a:ea typeface="Comic Sans MS"/>
                <a:cs typeface="Comic Sans MS"/>
                <a:sym typeface="Comic Sans MS"/>
              </a:rPr>
              <a:t> ||Non-mobile devices-&gt;</a:t>
            </a:r>
            <a:r>
              <a:rPr i="1" lang="en-US" sz="1600">
                <a:solidFill>
                  <a:schemeClr val="dk1"/>
                </a:solidFill>
                <a:latin typeface="Comic Sans MS"/>
                <a:ea typeface="Comic Sans MS"/>
                <a:cs typeface="Comic Sans MS"/>
                <a:sym typeface="Comic Sans MS"/>
              </a:rPr>
              <a:t>20.3%</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omic Sans MS"/>
                <a:ea typeface="Comic Sans MS"/>
                <a:cs typeface="Comic Sans MS"/>
                <a:sym typeface="Comic Sans MS"/>
              </a:rPr>
              <a:t>-Average time on the site- 1:08 minutes</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a:solidFill>
                  <a:schemeClr val="dk1"/>
                </a:solidFill>
                <a:latin typeface="Comic Sans MS"/>
                <a:ea typeface="Comic Sans MS"/>
                <a:cs typeface="Comic Sans MS"/>
                <a:sym typeface="Comic Sans MS"/>
              </a:rPr>
              <a:t>-Purchasers (Mobile devices)-</a:t>
            </a:r>
            <a:r>
              <a:rPr i="1" lang="en-US" sz="1600">
                <a:solidFill>
                  <a:schemeClr val="dk1"/>
                </a:solidFill>
                <a:latin typeface="Comic Sans MS"/>
                <a:ea typeface="Comic Sans MS"/>
                <a:cs typeface="Comic Sans MS"/>
                <a:sym typeface="Comic Sans MS"/>
              </a:rPr>
              <a:t> 48.85%</a:t>
            </a:r>
            <a:r>
              <a:rPr lang="en-US" sz="1600">
                <a:solidFill>
                  <a:schemeClr val="dk1"/>
                </a:solidFill>
                <a:latin typeface="Comic Sans MS"/>
                <a:ea typeface="Comic Sans MS"/>
                <a:cs typeface="Comic Sans MS"/>
                <a:sym typeface="Comic Sans MS"/>
              </a:rPr>
              <a:t> || Non-Purchasers(Mobile devices)- </a:t>
            </a:r>
            <a:r>
              <a:rPr i="1" lang="en-US" sz="1600">
                <a:solidFill>
                  <a:schemeClr val="dk1"/>
                </a:solidFill>
                <a:latin typeface="Comic Sans MS"/>
                <a:ea typeface="Comic Sans MS"/>
                <a:cs typeface="Comic Sans MS"/>
                <a:sym typeface="Comic Sans MS"/>
              </a:rPr>
              <a:t>51.15%</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a:solidFill>
                  <a:schemeClr val="dk1"/>
                </a:solidFill>
                <a:latin typeface="Comic Sans MS"/>
                <a:ea typeface="Comic Sans MS"/>
                <a:cs typeface="Comic Sans MS"/>
                <a:sym typeface="Comic Sans MS"/>
              </a:rPr>
              <a:t>-Time spent per visit-&gt;Mobile devices-&gt;</a:t>
            </a:r>
            <a:r>
              <a:rPr i="1" lang="en-US" sz="1600">
                <a:solidFill>
                  <a:schemeClr val="dk1"/>
                </a:solidFill>
                <a:latin typeface="Comic Sans MS"/>
                <a:ea typeface="Comic Sans MS"/>
                <a:cs typeface="Comic Sans MS"/>
                <a:sym typeface="Comic Sans MS"/>
              </a:rPr>
              <a:t>40.8%</a:t>
            </a:r>
            <a:r>
              <a:rPr lang="en-US" sz="1600">
                <a:solidFill>
                  <a:schemeClr val="dk1"/>
                </a:solidFill>
                <a:latin typeface="Comic Sans MS"/>
                <a:ea typeface="Comic Sans MS"/>
                <a:cs typeface="Comic Sans MS"/>
                <a:sym typeface="Comic Sans MS"/>
              </a:rPr>
              <a:t> || Non-Mobile devices-&gt;</a:t>
            </a:r>
            <a:r>
              <a:rPr i="1" lang="en-US" sz="1600">
                <a:solidFill>
                  <a:schemeClr val="dk1"/>
                </a:solidFill>
                <a:latin typeface="Comic Sans MS"/>
                <a:ea typeface="Comic Sans MS"/>
                <a:cs typeface="Comic Sans MS"/>
                <a:sym typeface="Comic Sans MS"/>
              </a:rPr>
              <a:t>59.2%</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omic Sans MS"/>
                <a:ea typeface="Comic Sans MS"/>
                <a:cs typeface="Comic Sans MS"/>
                <a:sym typeface="Comic Sans MS"/>
              </a:rPr>
              <a:t>II) </a:t>
            </a:r>
            <a:r>
              <a:rPr b="1" lang="en-US" sz="1700">
                <a:solidFill>
                  <a:schemeClr val="dk1"/>
                </a:solidFill>
                <a:latin typeface="Comic Sans MS"/>
                <a:ea typeface="Comic Sans MS"/>
                <a:cs typeface="Comic Sans MS"/>
                <a:sym typeface="Comic Sans MS"/>
              </a:rPr>
              <a:t>Canada</a:t>
            </a:r>
            <a:r>
              <a:rPr lang="en-US" sz="1700">
                <a:solidFill>
                  <a:schemeClr val="dk1"/>
                </a:solidFill>
                <a:latin typeface="Comic Sans MS"/>
                <a:ea typeface="Comic Sans MS"/>
                <a:cs typeface="Comic Sans MS"/>
                <a:sym typeface="Comic Sans MS"/>
              </a:rPr>
              <a:t> (</a:t>
            </a:r>
            <a:r>
              <a:rPr i="1" lang="en-US" sz="1700">
                <a:solidFill>
                  <a:schemeClr val="dk1"/>
                </a:solidFill>
                <a:latin typeface="Comic Sans MS"/>
                <a:ea typeface="Comic Sans MS"/>
                <a:cs typeface="Comic Sans MS"/>
                <a:sym typeface="Comic Sans MS"/>
              </a:rPr>
              <a:t>2.8%</a:t>
            </a:r>
            <a:r>
              <a:rPr lang="en-US" sz="1700">
                <a:solidFill>
                  <a:schemeClr val="dk1"/>
                </a:solidFill>
                <a:latin typeface="Comic Sans MS"/>
                <a:ea typeface="Comic Sans MS"/>
                <a:cs typeface="Comic Sans MS"/>
                <a:sym typeface="Comic Sans MS"/>
              </a:rPr>
              <a:t>)  </a:t>
            </a:r>
            <a:r>
              <a:rPr lang="en-US">
                <a:solidFill>
                  <a:schemeClr val="dk1"/>
                </a:solidFill>
                <a:latin typeface="Comic Sans MS"/>
                <a:ea typeface="Comic Sans MS"/>
                <a:cs typeface="Comic Sans MS"/>
                <a:sym typeface="Comic Sans MS"/>
              </a:rPr>
              <a:t>-&gt; </a:t>
            </a:r>
            <a:r>
              <a:rPr lang="en-US" sz="1600">
                <a:solidFill>
                  <a:schemeClr val="dk1"/>
                </a:solidFill>
                <a:latin typeface="Comic Sans MS"/>
                <a:ea typeface="Comic Sans MS"/>
                <a:cs typeface="Comic Sans MS"/>
                <a:sym typeface="Comic Sans MS"/>
              </a:rPr>
              <a:t>First time visitors -&gt; </a:t>
            </a:r>
            <a:r>
              <a:rPr i="1" lang="en-US" sz="1600">
                <a:solidFill>
                  <a:schemeClr val="dk1"/>
                </a:solidFill>
                <a:latin typeface="Comic Sans MS"/>
                <a:ea typeface="Comic Sans MS"/>
                <a:cs typeface="Comic Sans MS"/>
                <a:sym typeface="Comic Sans MS"/>
              </a:rPr>
              <a:t>53.21%</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Comic Sans MS"/>
                <a:ea typeface="Comic Sans MS"/>
                <a:cs typeface="Comic Sans MS"/>
                <a:sym typeface="Comic Sans MS"/>
              </a:rPr>
              <a:t>III) </a:t>
            </a:r>
            <a:r>
              <a:rPr b="1" lang="en-US" sz="1600">
                <a:solidFill>
                  <a:schemeClr val="dk1"/>
                </a:solidFill>
                <a:latin typeface="Comic Sans MS"/>
                <a:ea typeface="Comic Sans MS"/>
                <a:cs typeface="Comic Sans MS"/>
                <a:sym typeface="Comic Sans MS"/>
              </a:rPr>
              <a:t>Mexico </a:t>
            </a:r>
            <a:r>
              <a:rPr lang="en-US" sz="1600">
                <a:solidFill>
                  <a:schemeClr val="dk1"/>
                </a:solidFill>
                <a:latin typeface="Comic Sans MS"/>
                <a:ea typeface="Comic Sans MS"/>
                <a:cs typeface="Comic Sans MS"/>
                <a:sym typeface="Comic Sans MS"/>
              </a:rPr>
              <a:t>(</a:t>
            </a:r>
            <a:r>
              <a:rPr i="1" lang="en-US" sz="1600">
                <a:solidFill>
                  <a:schemeClr val="dk1"/>
                </a:solidFill>
                <a:latin typeface="Comic Sans MS"/>
                <a:ea typeface="Comic Sans MS"/>
                <a:cs typeface="Comic Sans MS"/>
                <a:sym typeface="Comic Sans MS"/>
              </a:rPr>
              <a:t>1.3%</a:t>
            </a:r>
            <a:r>
              <a:rPr lang="en-US" sz="1600">
                <a:solidFill>
                  <a:schemeClr val="dk1"/>
                </a:solidFill>
                <a:latin typeface="Comic Sans MS"/>
                <a:ea typeface="Comic Sans MS"/>
                <a:cs typeface="Comic Sans MS"/>
                <a:sym typeface="Comic Sans MS"/>
              </a:rPr>
              <a:t>)</a:t>
            </a:r>
            <a:r>
              <a:rPr lang="en-US">
                <a:solidFill>
                  <a:schemeClr val="dk1"/>
                </a:solidFill>
                <a:latin typeface="Comic Sans MS"/>
                <a:ea typeface="Comic Sans MS"/>
                <a:cs typeface="Comic Sans MS"/>
                <a:sym typeface="Comic Sans MS"/>
              </a:rPr>
              <a:t> -&gt; </a:t>
            </a:r>
            <a:r>
              <a:rPr lang="en-US" sz="1600">
                <a:solidFill>
                  <a:schemeClr val="dk1"/>
                </a:solidFill>
                <a:latin typeface="Comic Sans MS"/>
                <a:ea typeface="Comic Sans MS"/>
                <a:cs typeface="Comic Sans MS"/>
                <a:sym typeface="Comic Sans MS"/>
              </a:rPr>
              <a:t>First time visitors -&gt; </a:t>
            </a:r>
            <a:r>
              <a:rPr i="1" lang="en-US" sz="1600">
                <a:solidFill>
                  <a:schemeClr val="dk1"/>
                </a:solidFill>
                <a:latin typeface="Comic Sans MS"/>
                <a:ea typeface="Comic Sans MS"/>
                <a:cs typeface="Comic Sans MS"/>
                <a:sym typeface="Comic Sans MS"/>
              </a:rPr>
              <a:t>47.44%</a:t>
            </a:r>
            <a:endParaRPr i="1"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highlight>
                  <a:schemeClr val="lt1"/>
                </a:highlight>
                <a:latin typeface="Comic Sans MS"/>
                <a:ea typeface="Comic Sans MS"/>
                <a:cs typeface="Comic Sans MS"/>
                <a:sym typeface="Comic Sans MS"/>
              </a:rPr>
              <a:t>Conclusion:</a:t>
            </a:r>
            <a:r>
              <a:rPr b="1" lang="en-US">
                <a:solidFill>
                  <a:schemeClr val="dk1"/>
                </a:solidFill>
                <a:highlight>
                  <a:schemeClr val="lt1"/>
                </a:highlight>
                <a:latin typeface="Comic Sans MS"/>
                <a:ea typeface="Comic Sans MS"/>
                <a:cs typeface="Comic Sans MS"/>
                <a:sym typeface="Comic Sans MS"/>
              </a:rPr>
              <a:t> </a:t>
            </a:r>
            <a:r>
              <a:rPr lang="en-US" sz="1600">
                <a:solidFill>
                  <a:schemeClr val="dk1"/>
                </a:solidFill>
                <a:highlight>
                  <a:schemeClr val="lt1"/>
                </a:highlight>
                <a:latin typeface="Comic Sans MS"/>
                <a:ea typeface="Comic Sans MS"/>
                <a:cs typeface="Comic Sans MS"/>
                <a:sym typeface="Comic Sans MS"/>
              </a:rPr>
              <a:t>USA holds the majority of customers and a detailed analysis on USA shows, purchasers who spent more time on the site, use non-mobile devices, desktop</a:t>
            </a:r>
            <a:r>
              <a:rPr lang="en-US" sz="1600">
                <a:solidFill>
                  <a:schemeClr val="dk1"/>
                </a:solidFill>
                <a:latin typeface="Comic Sans MS"/>
                <a:ea typeface="Comic Sans MS"/>
                <a:cs typeface="Comic Sans MS"/>
                <a:sym typeface="Comic Sans MS"/>
              </a:rPr>
              <a:t> mostly</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600" u="sng">
                <a:solidFill>
                  <a:srgbClr val="0000FF"/>
                </a:solidFill>
                <a:highlight>
                  <a:schemeClr val="lt1"/>
                </a:highlight>
                <a:latin typeface="Comic Sans MS"/>
                <a:ea typeface="Comic Sans MS"/>
                <a:cs typeface="Comic Sans MS"/>
                <a:sym typeface="Comic Sans MS"/>
                <a:hlinkClick r:id="rId3">
                  <a:extLst>
                    <a:ext uri="{A12FA001-AC4F-418D-AE19-62706E023703}">
                      <ahyp:hlinkClr val="tx"/>
                    </a:ext>
                  </a:extLst>
                </a:hlinkClick>
              </a:rPr>
              <a:t>Analysis Link</a:t>
            </a:r>
            <a:endParaRPr sz="1800">
              <a:solidFill>
                <a:srgbClr val="0000FF"/>
              </a:solidFill>
              <a:latin typeface="Calibri"/>
              <a:ea typeface="Calibri"/>
              <a:cs typeface="Calibri"/>
              <a:sym typeface="Calibri"/>
            </a:endParaRPr>
          </a:p>
        </p:txBody>
      </p:sp>
      <p:pic>
        <p:nvPicPr>
          <p:cNvPr descr="A picture containing outdoor object, bright, day&#10;&#10;Description automatically generated" id="184" name="Google Shape;184;p4"/>
          <p:cNvPicPr preferRelativeResize="0"/>
          <p:nvPr/>
        </p:nvPicPr>
        <p:blipFill rotWithShape="1">
          <a:blip r:embed="rId4">
            <a:alphaModFix/>
          </a:blip>
          <a:srcRect b="0" l="0" r="0" t="0"/>
          <a:stretch/>
        </p:blipFill>
        <p:spPr>
          <a:xfrm>
            <a:off x="9704833" y="53700"/>
            <a:ext cx="2893580" cy="6858000"/>
          </a:xfrm>
          <a:prstGeom prst="rect">
            <a:avLst/>
          </a:prstGeom>
          <a:noFill/>
          <a:ln>
            <a:noFill/>
          </a:ln>
        </p:spPr>
      </p:pic>
      <p:pic>
        <p:nvPicPr>
          <p:cNvPr id="185" name="Google Shape;185;p4"/>
          <p:cNvPicPr preferRelativeResize="0"/>
          <p:nvPr/>
        </p:nvPicPr>
        <p:blipFill>
          <a:blip r:embed="rId5">
            <a:alphaModFix/>
          </a:blip>
          <a:stretch>
            <a:fillRect/>
          </a:stretch>
        </p:blipFill>
        <p:spPr>
          <a:xfrm>
            <a:off x="177875" y="4105591"/>
            <a:ext cx="9526950" cy="27614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f6c43a200e_3_10"/>
          <p:cNvSpPr txBox="1"/>
          <p:nvPr/>
        </p:nvSpPr>
        <p:spPr>
          <a:xfrm>
            <a:off x="177600" y="53700"/>
            <a:ext cx="9296700" cy="675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solidFill>
                  <a:schemeClr val="accent6"/>
                </a:solidFill>
                <a:highlight>
                  <a:schemeClr val="lt1"/>
                </a:highlight>
                <a:latin typeface="Comic Sans MS"/>
                <a:ea typeface="Comic Sans MS"/>
                <a:cs typeface="Comic Sans MS"/>
                <a:sym typeface="Comic Sans MS"/>
              </a:rPr>
              <a:t>How should we treat those platforms differently/the same?</a:t>
            </a:r>
            <a:endParaRPr b="1" sz="2400">
              <a:solidFill>
                <a:schemeClr val="accent6"/>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en-US" sz="1800">
                <a:solidFill>
                  <a:schemeClr val="dk1"/>
                </a:solidFill>
                <a:latin typeface="Comic Sans MS"/>
                <a:ea typeface="Comic Sans MS"/>
                <a:cs typeface="Comic Sans MS"/>
                <a:sym typeface="Comic Sans MS"/>
              </a:rPr>
              <a:t>As most people pay through CC and they do it from mobile, so auto-filling CC details will be handy, also saving the payment details once they are filled. Include client-based payment storage options. </a:t>
            </a:r>
            <a:endParaRPr sz="1800">
              <a:solidFill>
                <a:schemeClr val="dk1"/>
              </a:solidFill>
              <a:latin typeface="Comic Sans MS"/>
              <a:ea typeface="Comic Sans MS"/>
              <a:cs typeface="Comic Sans MS"/>
              <a:sym typeface="Comic Sans MS"/>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en-US" sz="1800">
                <a:solidFill>
                  <a:schemeClr val="dk1"/>
                </a:solidFill>
                <a:latin typeface="Comic Sans MS"/>
                <a:ea typeface="Comic Sans MS"/>
                <a:cs typeface="Comic Sans MS"/>
                <a:sym typeface="Comic Sans MS"/>
              </a:rPr>
              <a:t>As mobile wireless connections are slower than desktop and most visits are from mobile devices, so the development of the app / accessing website from mobile should be given more priority. </a:t>
            </a:r>
            <a:endParaRPr sz="1800">
              <a:solidFill>
                <a:schemeClr val="dk1"/>
              </a:solidFill>
              <a:latin typeface="Comic Sans MS"/>
              <a:ea typeface="Comic Sans MS"/>
              <a:cs typeface="Comic Sans MS"/>
              <a:sym typeface="Comic Sans MS"/>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en-US" sz="1800">
                <a:solidFill>
                  <a:schemeClr val="dk1"/>
                </a:solidFill>
                <a:latin typeface="Comic Sans MS"/>
                <a:ea typeface="Comic Sans MS"/>
                <a:cs typeface="Comic Sans MS"/>
                <a:sym typeface="Comic Sans MS"/>
              </a:rPr>
              <a:t>Time spent per visit from mobile devices is comparatively very less than desktops. So, to increase that give accurate product recommendations. Also, giving extra rewards in the form of digital coins can increase the average time spent on the site.</a:t>
            </a:r>
            <a:endParaRPr sz="1800">
              <a:solidFill>
                <a:schemeClr val="dk1"/>
              </a:solidFill>
              <a:latin typeface="Comic Sans MS"/>
              <a:ea typeface="Comic Sans MS"/>
              <a:cs typeface="Comic Sans MS"/>
              <a:sym typeface="Comic Sans MS"/>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en-US" sz="1800">
                <a:solidFill>
                  <a:schemeClr val="dk1"/>
                </a:solidFill>
                <a:latin typeface="Comic Sans MS"/>
                <a:ea typeface="Comic Sans MS"/>
                <a:cs typeface="Comic Sans MS"/>
                <a:sym typeface="Comic Sans MS"/>
              </a:rPr>
              <a:t>People who spend more time on the site which is basically from desktops end up doing no precise activity. Adding reward coins for time spent will increase the probability of them buying something (using some cash+ reward coins in their account).</a:t>
            </a:r>
            <a:endParaRPr sz="1800">
              <a:solidFill>
                <a:schemeClr val="dk1"/>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a:latin typeface="Calibri"/>
              <a:ea typeface="Calibri"/>
              <a:cs typeface="Calibri"/>
              <a:sym typeface="Calibri"/>
            </a:endParaRPr>
          </a:p>
        </p:txBody>
      </p:sp>
      <p:pic>
        <p:nvPicPr>
          <p:cNvPr descr="A picture containing outdoor object, bright, day&#10;&#10;Description automatically generated" id="192" name="Google Shape;192;gf6c43a200e_3_10"/>
          <p:cNvPicPr preferRelativeResize="0"/>
          <p:nvPr/>
        </p:nvPicPr>
        <p:blipFill rotWithShape="1">
          <a:blip r:embed="rId3">
            <a:alphaModFix/>
          </a:blip>
          <a:srcRect b="0" l="0" r="0" t="0"/>
          <a:stretch/>
        </p:blipFill>
        <p:spPr>
          <a:xfrm>
            <a:off x="9704833" y="53700"/>
            <a:ext cx="289358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f6c43a200e_3_16"/>
          <p:cNvSpPr txBox="1"/>
          <p:nvPr/>
        </p:nvSpPr>
        <p:spPr>
          <a:xfrm>
            <a:off x="320950" y="152025"/>
            <a:ext cx="9307200" cy="643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solidFill>
                  <a:srgbClr val="F03712"/>
                </a:solidFill>
                <a:highlight>
                  <a:schemeClr val="lt1"/>
                </a:highlight>
                <a:latin typeface="Comic Sans MS"/>
                <a:ea typeface="Comic Sans MS"/>
                <a:cs typeface="Comic Sans MS"/>
                <a:sym typeface="Comic Sans MS"/>
              </a:rPr>
              <a:t>Cart Abandonment and Return Frequency</a:t>
            </a:r>
            <a:r>
              <a:rPr lang="en-US" sz="2400">
                <a:solidFill>
                  <a:srgbClr val="F03712"/>
                </a:solidFill>
                <a:highlight>
                  <a:schemeClr val="lt1"/>
                </a:highlight>
                <a:latin typeface="Comic Sans MS"/>
                <a:ea typeface="Comic Sans MS"/>
                <a:cs typeface="Comic Sans MS"/>
                <a:sym typeface="Comic Sans MS"/>
              </a:rPr>
              <a:t>  </a:t>
            </a:r>
            <a:endParaRPr b="1" sz="2400">
              <a:solidFill>
                <a:srgbClr val="F03712"/>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a:solidFill>
                <a:schemeClr val="accent6"/>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i="1" lang="en-US" sz="1600" u="sng">
                <a:solidFill>
                  <a:srgbClr val="0000FF"/>
                </a:solidFill>
                <a:latin typeface="Comic Sans MS"/>
                <a:ea typeface="Comic Sans MS"/>
                <a:cs typeface="Comic Sans MS"/>
                <a:sym typeface="Comic Sans MS"/>
                <a:hlinkClick r:id="rId3">
                  <a:extLst>
                    <a:ext uri="{A12FA001-AC4F-418D-AE19-62706E023703}">
                      <ahyp:hlinkClr val="tx"/>
                    </a:ext>
                  </a:extLst>
                </a:hlinkClick>
              </a:rPr>
              <a:t>Analysis Link</a:t>
            </a:r>
            <a:endParaRPr i="1" sz="1600">
              <a:solidFill>
                <a:srgbClr val="0000FF"/>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Through Analysis: When the cart is abandoned how likely a customer return.to visit the cart</a:t>
            </a:r>
            <a:endParaRPr sz="155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Less than 1 day ⇒ page view to checkouts ⇒ </a:t>
            </a:r>
            <a:r>
              <a:rPr i="1" lang="en-US" sz="1550">
                <a:solidFill>
                  <a:schemeClr val="dk1"/>
                </a:solidFill>
                <a:latin typeface="Comic Sans MS"/>
                <a:ea typeface="Comic Sans MS"/>
                <a:cs typeface="Comic Sans MS"/>
                <a:sym typeface="Comic Sans MS"/>
              </a:rPr>
              <a:t>104.3% to 57.6%</a:t>
            </a:r>
            <a:endParaRPr i="1" sz="155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1 to 3 days ⇒  page view to checkouts⇒ </a:t>
            </a:r>
            <a:r>
              <a:rPr i="1" lang="en-US" sz="1550">
                <a:solidFill>
                  <a:schemeClr val="dk1"/>
                </a:solidFill>
                <a:latin typeface="Comic Sans MS"/>
                <a:ea typeface="Comic Sans MS"/>
                <a:cs typeface="Comic Sans MS"/>
                <a:sym typeface="Comic Sans MS"/>
              </a:rPr>
              <a:t>98.8%to 14.4%</a:t>
            </a:r>
            <a:endParaRPr i="1" sz="155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US" sz="1550">
                <a:solidFill>
                  <a:schemeClr val="dk1"/>
                </a:solidFill>
                <a:highlight>
                  <a:srgbClr val="FF9D97"/>
                </a:highlight>
                <a:latin typeface="Comic Sans MS"/>
                <a:ea typeface="Comic Sans MS"/>
                <a:cs typeface="Comic Sans MS"/>
                <a:sym typeface="Comic Sans MS"/>
              </a:rPr>
              <a:t>But what making these customer to return back?</a:t>
            </a:r>
            <a:endParaRPr sz="1550">
              <a:solidFill>
                <a:schemeClr val="dk1"/>
              </a:solidFill>
              <a:highlight>
                <a:srgbClr val="FF9D97"/>
              </a:highlight>
              <a:latin typeface="Comic Sans MS"/>
              <a:ea typeface="Comic Sans MS"/>
              <a:cs typeface="Comic Sans MS"/>
              <a:sym typeface="Comic Sans MS"/>
            </a:endParaRPr>
          </a:p>
          <a:p>
            <a:pPr indent="0" lvl="0" marL="9522" rtl="0" algn="l">
              <a:spcBef>
                <a:spcPts val="0"/>
              </a:spcBef>
              <a:spcAft>
                <a:spcPts val="0"/>
              </a:spcAft>
              <a:buNone/>
            </a:pPr>
            <a:r>
              <a:t/>
            </a:r>
            <a:endParaRPr sz="2400">
              <a:solidFill>
                <a:schemeClr val="accent6"/>
              </a:solidFill>
              <a:latin typeface="Comic Sans MS"/>
              <a:ea typeface="Comic Sans MS"/>
              <a:cs typeface="Comic Sans MS"/>
              <a:sym typeface="Comic Sans MS"/>
            </a:endParaRPr>
          </a:p>
          <a:p>
            <a:pPr indent="0" lvl="0" marL="9522" rtl="0" algn="l">
              <a:spcBef>
                <a:spcPts val="0"/>
              </a:spcBef>
              <a:spcAft>
                <a:spcPts val="0"/>
              </a:spcAft>
              <a:buClr>
                <a:schemeClr val="dk1"/>
              </a:buClr>
              <a:buFont typeface="Arial"/>
              <a:buNone/>
            </a:pPr>
            <a:r>
              <a:rPr b="1" lang="en-US" sz="2400">
                <a:solidFill>
                  <a:srgbClr val="F03712"/>
                </a:solidFill>
                <a:latin typeface="Comic Sans MS"/>
                <a:ea typeface="Comic Sans MS"/>
                <a:cs typeface="Comic Sans MS"/>
                <a:sym typeface="Comic Sans MS"/>
              </a:rPr>
              <a:t>How do they come back, and from what Marketing Channels are most successful?</a:t>
            </a:r>
            <a:endParaRPr b="1" sz="2400">
              <a:solidFill>
                <a:srgbClr val="F03712"/>
              </a:solidFill>
              <a:latin typeface="Comic Sans MS"/>
              <a:ea typeface="Comic Sans MS"/>
              <a:cs typeface="Comic Sans MS"/>
              <a:sym typeface="Comic Sans MS"/>
            </a:endParaRPr>
          </a:p>
          <a:p>
            <a:pPr indent="0" lvl="0" marL="0" rtl="0" algn="l">
              <a:spcBef>
                <a:spcPts val="1200"/>
              </a:spcBef>
              <a:spcAft>
                <a:spcPts val="0"/>
              </a:spcAft>
              <a:buNone/>
            </a:pPr>
            <a:r>
              <a:rPr b="1" lang="en-US" sz="1600" u="sng">
                <a:solidFill>
                  <a:schemeClr val="dk1"/>
                </a:solidFill>
                <a:latin typeface="Comic Sans MS"/>
                <a:ea typeface="Comic Sans MS"/>
                <a:cs typeface="Comic Sans MS"/>
                <a:sym typeface="Comic Sans MS"/>
              </a:rPr>
              <a:t>Abandoned cart</a:t>
            </a:r>
            <a:r>
              <a:rPr b="1" lang="en-US" sz="1600">
                <a:solidFill>
                  <a:schemeClr val="dk1"/>
                </a:solidFill>
                <a:latin typeface="Comic Sans MS"/>
                <a:ea typeface="Comic Sans MS"/>
                <a:cs typeface="Comic Sans MS"/>
                <a:sym typeface="Comic Sans MS"/>
              </a:rPr>
              <a:t> </a:t>
            </a:r>
            <a:r>
              <a:rPr b="1" lang="en-US" sz="1600">
                <a:solidFill>
                  <a:srgbClr val="0000FF"/>
                </a:solidFill>
                <a:latin typeface="Comic Sans MS"/>
                <a:ea typeface="Comic Sans MS"/>
                <a:cs typeface="Comic Sans MS"/>
                <a:sym typeface="Comic Sans MS"/>
              </a:rPr>
              <a:t> </a:t>
            </a:r>
            <a:r>
              <a:rPr i="1" lang="en-US" sz="1600" u="sng">
                <a:solidFill>
                  <a:srgbClr val="0000FF"/>
                </a:solidFill>
                <a:latin typeface="Comic Sans MS"/>
                <a:ea typeface="Comic Sans MS"/>
                <a:cs typeface="Comic Sans MS"/>
                <a:sym typeface="Comic Sans MS"/>
                <a:hlinkClick r:id="rId4">
                  <a:extLst>
                    <a:ext uri="{A12FA001-AC4F-418D-AE19-62706E023703}">
                      <ahyp:hlinkClr val="tx"/>
                    </a:ext>
                  </a:extLst>
                </a:hlinkClick>
              </a:rPr>
              <a:t>Analysis Link</a:t>
            </a:r>
            <a:r>
              <a:rPr lang="en-US" sz="1600">
                <a:solidFill>
                  <a:srgbClr val="0000FF"/>
                </a:solidFill>
                <a:latin typeface="Comic Sans MS"/>
                <a:ea typeface="Comic Sans MS"/>
                <a:cs typeface="Comic Sans MS"/>
                <a:sym typeface="Comic Sans MS"/>
              </a:rPr>
              <a:t>    </a:t>
            </a:r>
            <a:r>
              <a:rPr lang="en-US">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00">
                <a:solidFill>
                  <a:schemeClr val="dk1"/>
                </a:solidFill>
                <a:latin typeface="Comic Sans MS"/>
                <a:ea typeface="Comic Sans MS"/>
                <a:cs typeface="Comic Sans MS"/>
                <a:sym typeface="Comic Sans MS"/>
              </a:rPr>
              <a:t>                 </a:t>
            </a:r>
            <a:r>
              <a:rPr b="1" lang="en-US" sz="1500">
                <a:solidFill>
                  <a:schemeClr val="dk1"/>
                </a:solidFill>
                <a:latin typeface="Comic Sans MS"/>
                <a:ea typeface="Comic Sans MS"/>
                <a:cs typeface="Comic Sans MS"/>
                <a:sym typeface="Comic Sans MS"/>
              </a:rPr>
              <a:t> ⇒ </a:t>
            </a:r>
            <a:r>
              <a:rPr b="1" lang="en-US" sz="1500" u="sng">
                <a:solidFill>
                  <a:schemeClr val="dk1"/>
                </a:solidFill>
                <a:latin typeface="Comic Sans MS"/>
                <a:ea typeface="Comic Sans MS"/>
                <a:cs typeface="Comic Sans MS"/>
                <a:sym typeface="Comic Sans MS"/>
              </a:rPr>
              <a:t>Return visit</a:t>
            </a:r>
            <a:endParaRPr b="1" sz="1500" u="sng">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US" sz="1500">
                <a:solidFill>
                  <a:schemeClr val="dk1"/>
                </a:solidFill>
                <a:latin typeface="Comic Sans MS"/>
                <a:ea typeface="Comic Sans MS"/>
                <a:cs typeface="Comic Sans MS"/>
                <a:sym typeface="Comic Sans MS"/>
              </a:rPr>
              <a:t>                      </a:t>
            </a:r>
            <a:r>
              <a:rPr lang="en-US" sz="1500">
                <a:solidFill>
                  <a:schemeClr val="dk1"/>
                </a:solidFill>
                <a:latin typeface="Comic Sans MS"/>
                <a:ea typeface="Comic Sans MS"/>
                <a:cs typeface="Comic Sans MS"/>
                <a:sym typeface="Comic Sans MS"/>
              </a:rPr>
              <a:t> ⇒</a:t>
            </a:r>
            <a:r>
              <a:rPr b="1" lang="en-US" sz="1500">
                <a:solidFill>
                  <a:schemeClr val="dk1"/>
                </a:solidFill>
                <a:latin typeface="Comic Sans MS"/>
                <a:ea typeface="Comic Sans MS"/>
                <a:cs typeface="Comic Sans MS"/>
                <a:sym typeface="Comic Sans MS"/>
              </a:rPr>
              <a:t> </a:t>
            </a:r>
            <a:r>
              <a:rPr b="1" lang="en-US" sz="1500" u="sng">
                <a:solidFill>
                  <a:schemeClr val="dk1"/>
                </a:solidFill>
                <a:latin typeface="Comic Sans MS"/>
                <a:ea typeface="Comic Sans MS"/>
                <a:cs typeface="Comic Sans MS"/>
                <a:sym typeface="Comic Sans MS"/>
              </a:rPr>
              <a:t>Cookie Support</a:t>
            </a:r>
            <a:endParaRPr b="1" sz="1500" u="sng">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US" sz="2000">
                <a:solidFill>
                  <a:schemeClr val="dk2"/>
                </a:solidFill>
                <a:highlight>
                  <a:schemeClr val="lt1"/>
                </a:highlight>
                <a:latin typeface="Comic Sans MS"/>
                <a:ea typeface="Comic Sans MS"/>
                <a:cs typeface="Comic Sans MS"/>
                <a:sym typeface="Comic Sans MS"/>
              </a:rPr>
              <a:t>C</a:t>
            </a:r>
            <a:r>
              <a:rPr b="1" lang="en-US" sz="1600">
                <a:solidFill>
                  <a:schemeClr val="dk2"/>
                </a:solidFill>
                <a:highlight>
                  <a:schemeClr val="lt1"/>
                </a:highlight>
                <a:latin typeface="Comic Sans MS"/>
                <a:ea typeface="Comic Sans MS"/>
                <a:cs typeface="Comic Sans MS"/>
                <a:sym typeface="Comic Sans MS"/>
              </a:rPr>
              <a:t>onclusion</a:t>
            </a:r>
            <a:r>
              <a:rPr b="1" lang="en-US">
                <a:solidFill>
                  <a:schemeClr val="dk2"/>
                </a:solidFill>
                <a:highlight>
                  <a:schemeClr val="lt1"/>
                </a:highlight>
                <a:latin typeface="Comic Sans MS"/>
                <a:ea typeface="Comic Sans MS"/>
                <a:cs typeface="Comic Sans MS"/>
                <a:sym typeface="Comic Sans MS"/>
              </a:rPr>
              <a:t>:</a:t>
            </a:r>
            <a:r>
              <a:rPr lang="en-US" sz="1550">
                <a:solidFill>
                  <a:schemeClr val="dk1"/>
                </a:solidFill>
                <a:latin typeface="Comic Sans MS"/>
                <a:ea typeface="Comic Sans MS"/>
                <a:cs typeface="Comic Sans MS"/>
                <a:sym typeface="Comic Sans MS"/>
              </a:rPr>
              <a:t>Cookies support one of the primary key of any e commerce website  </a:t>
            </a:r>
            <a:endParaRPr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a:t>
            </a:r>
            <a:r>
              <a:rPr b="1" lang="en-US" sz="1550">
                <a:solidFill>
                  <a:schemeClr val="dk1"/>
                </a:solidFill>
                <a:latin typeface="Comic Sans MS"/>
                <a:ea typeface="Comic Sans MS"/>
                <a:cs typeface="Comic Sans MS"/>
                <a:sym typeface="Comic Sans MS"/>
              </a:rPr>
              <a:t> </a:t>
            </a:r>
            <a:r>
              <a:rPr b="1" lang="en-US" sz="1550" u="sng">
                <a:solidFill>
                  <a:schemeClr val="dk1"/>
                </a:solidFill>
                <a:latin typeface="Comic Sans MS"/>
                <a:ea typeface="Comic Sans MS"/>
                <a:cs typeface="Comic Sans MS"/>
                <a:sym typeface="Comic Sans MS"/>
              </a:rPr>
              <a:t>Enabled</a:t>
            </a:r>
            <a:r>
              <a:rPr lang="en-US" sz="1550">
                <a:solidFill>
                  <a:schemeClr val="dk1"/>
                </a:solidFill>
                <a:latin typeface="Comic Sans MS"/>
                <a:ea typeface="Comic Sans MS"/>
                <a:cs typeface="Comic Sans MS"/>
                <a:sym typeface="Comic Sans MS"/>
              </a:rPr>
              <a:t>⇒ </a:t>
            </a:r>
            <a:r>
              <a:rPr i="1" lang="en-US" sz="1550">
                <a:solidFill>
                  <a:schemeClr val="dk1"/>
                </a:solidFill>
                <a:latin typeface="Comic Sans MS"/>
                <a:ea typeface="Comic Sans MS"/>
                <a:cs typeface="Comic Sans MS"/>
                <a:sym typeface="Comic Sans MS"/>
              </a:rPr>
              <a:t>100% </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rPr lang="en-US" sz="1550">
                <a:solidFill>
                  <a:schemeClr val="dk1"/>
                </a:solidFill>
                <a:latin typeface="Comic Sans MS"/>
                <a:ea typeface="Comic Sans MS"/>
                <a:cs typeface="Comic Sans MS"/>
                <a:sym typeface="Comic Sans MS"/>
              </a:rPr>
              <a:t>                                         </a:t>
            </a:r>
            <a:r>
              <a:rPr b="1" lang="en-US" sz="1550" u="sng">
                <a:solidFill>
                  <a:schemeClr val="dk1"/>
                </a:solidFill>
                <a:latin typeface="Comic Sans MS"/>
                <a:ea typeface="Comic Sans MS"/>
                <a:cs typeface="Comic Sans MS"/>
                <a:sym typeface="Comic Sans MS"/>
              </a:rPr>
              <a:t>Disabled</a:t>
            </a:r>
            <a:r>
              <a:rPr lang="en-US" sz="1550">
                <a:solidFill>
                  <a:schemeClr val="dk1"/>
                </a:solidFill>
                <a:latin typeface="Comic Sans MS"/>
                <a:ea typeface="Comic Sans MS"/>
                <a:cs typeface="Comic Sans MS"/>
                <a:sym typeface="Comic Sans MS"/>
              </a:rPr>
              <a:t>⇒ </a:t>
            </a:r>
            <a:r>
              <a:rPr i="1" lang="en-US" sz="1550">
                <a:solidFill>
                  <a:schemeClr val="dk1"/>
                </a:solidFill>
                <a:latin typeface="Comic Sans MS"/>
                <a:ea typeface="Comic Sans MS"/>
                <a:cs typeface="Comic Sans MS"/>
                <a:sym typeface="Comic Sans MS"/>
              </a:rPr>
              <a:t>0.00%</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1200"/>
              </a:spcAft>
              <a:buClr>
                <a:schemeClr val="dk1"/>
              </a:buClr>
              <a:buSzPts val="1100"/>
              <a:buFont typeface="Arial"/>
              <a:buNone/>
            </a:pPr>
            <a:r>
              <a:rPr b="1" lang="en-US" sz="2000">
                <a:solidFill>
                  <a:schemeClr val="dk2"/>
                </a:solidFill>
                <a:highlight>
                  <a:schemeClr val="lt1"/>
                </a:highlight>
                <a:latin typeface="Comic Sans MS"/>
                <a:ea typeface="Comic Sans MS"/>
                <a:cs typeface="Comic Sans MS"/>
                <a:sym typeface="Comic Sans MS"/>
              </a:rPr>
              <a:t>C</a:t>
            </a:r>
            <a:r>
              <a:rPr b="1" lang="en-US" sz="1600">
                <a:solidFill>
                  <a:schemeClr val="dk2"/>
                </a:solidFill>
                <a:highlight>
                  <a:schemeClr val="lt1"/>
                </a:highlight>
                <a:latin typeface="Comic Sans MS"/>
                <a:ea typeface="Comic Sans MS"/>
                <a:cs typeface="Comic Sans MS"/>
                <a:sym typeface="Comic Sans MS"/>
              </a:rPr>
              <a:t>onclusion</a:t>
            </a:r>
            <a:r>
              <a:rPr lang="en-US">
                <a:solidFill>
                  <a:schemeClr val="dk1"/>
                </a:solidFill>
                <a:latin typeface="Comic Sans MS"/>
                <a:ea typeface="Comic Sans MS"/>
                <a:cs typeface="Comic Sans MS"/>
                <a:sym typeface="Comic Sans MS"/>
              </a:rPr>
              <a:t>:</a:t>
            </a:r>
            <a:r>
              <a:rPr lang="en-US" sz="1550">
                <a:solidFill>
                  <a:schemeClr val="dk1"/>
                </a:solidFill>
                <a:latin typeface="Comic Sans MS"/>
                <a:ea typeface="Comic Sans MS"/>
                <a:cs typeface="Comic Sans MS"/>
                <a:sym typeface="Comic Sans MS"/>
              </a:rPr>
              <a:t>Now we have to look into the ENABLED cookie support and find out through which Customer are visiting the site</a:t>
            </a:r>
            <a:endParaRPr sz="1550">
              <a:solidFill>
                <a:schemeClr val="dk1"/>
              </a:solidFill>
              <a:latin typeface="Comic Sans MS"/>
              <a:ea typeface="Comic Sans MS"/>
              <a:cs typeface="Comic Sans MS"/>
              <a:sym typeface="Comic Sans MS"/>
            </a:endParaRPr>
          </a:p>
        </p:txBody>
      </p:sp>
      <p:pic>
        <p:nvPicPr>
          <p:cNvPr descr="A picture containing outdoor object, bright, day&#10;&#10;Description automatically generated" id="199" name="Google Shape;199;gf6c43a200e_3_16"/>
          <p:cNvPicPr preferRelativeResize="0"/>
          <p:nvPr/>
        </p:nvPicPr>
        <p:blipFill rotWithShape="1">
          <a:blip r:embed="rId5">
            <a:alphaModFix/>
          </a:blip>
          <a:srcRect b="0" l="0" r="0" t="0"/>
          <a:stretch/>
        </p:blipFill>
        <p:spPr>
          <a:xfrm>
            <a:off x="9704833" y="53700"/>
            <a:ext cx="289358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f6bbc77af0_0_0"/>
          <p:cNvSpPr txBox="1"/>
          <p:nvPr/>
        </p:nvSpPr>
        <p:spPr>
          <a:xfrm>
            <a:off x="329200" y="92200"/>
            <a:ext cx="8729700" cy="71604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US" sz="1550">
                <a:solidFill>
                  <a:schemeClr val="dk1"/>
                </a:solidFill>
                <a:latin typeface="Comic Sans MS"/>
                <a:ea typeface="Comic Sans MS"/>
                <a:cs typeface="Comic Sans MS"/>
                <a:sym typeface="Comic Sans MS"/>
              </a:rPr>
              <a:t> </a:t>
            </a:r>
            <a:r>
              <a:rPr b="1" lang="en-US" sz="1800" u="sng">
                <a:solidFill>
                  <a:schemeClr val="dk1"/>
                </a:solidFill>
                <a:latin typeface="Comic Sans MS"/>
                <a:ea typeface="Comic Sans MS"/>
                <a:cs typeface="Comic Sans MS"/>
                <a:sym typeface="Comic Sans MS"/>
              </a:rPr>
              <a:t>Enabled</a:t>
            </a:r>
            <a:r>
              <a:rPr b="1" lang="en-US" sz="1550" u="sng">
                <a:solidFill>
                  <a:schemeClr val="dk1"/>
                </a:solidFill>
                <a:latin typeface="Comic Sans MS"/>
                <a:ea typeface="Comic Sans MS"/>
                <a:cs typeface="Comic Sans MS"/>
                <a:sym typeface="Comic Sans MS"/>
              </a:rPr>
              <a:t>:</a:t>
            </a:r>
            <a:r>
              <a:rPr lang="en-US" sz="1550">
                <a:solidFill>
                  <a:schemeClr val="dk1"/>
                </a:solidFill>
                <a:latin typeface="Comic Sans MS"/>
                <a:ea typeface="Comic Sans MS"/>
                <a:cs typeface="Comic Sans MS"/>
                <a:sym typeface="Comic Sans MS"/>
              </a:rPr>
              <a:t> </a:t>
            </a:r>
            <a:endParaRPr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a:t>
            </a:r>
            <a:r>
              <a:rPr b="1" lang="en-US" sz="1550">
                <a:solidFill>
                  <a:schemeClr val="dk1"/>
                </a:solidFill>
                <a:latin typeface="Comic Sans MS"/>
                <a:ea typeface="Comic Sans MS"/>
                <a:cs typeface="Comic Sans MS"/>
                <a:sym typeface="Comic Sans MS"/>
              </a:rPr>
              <a:t>Visits with a Referrer</a:t>
            </a:r>
            <a:r>
              <a:rPr lang="en-US" sz="1550">
                <a:solidFill>
                  <a:schemeClr val="dk1"/>
                </a:solidFill>
                <a:latin typeface="Comic Sans MS"/>
                <a:ea typeface="Comic Sans MS"/>
                <a:cs typeface="Comic Sans MS"/>
                <a:sym typeface="Comic Sans MS"/>
              </a:rPr>
              <a:t> ⇒ Occurance to Checkout : </a:t>
            </a:r>
            <a:r>
              <a:rPr i="1" lang="en-US" sz="1550">
                <a:solidFill>
                  <a:schemeClr val="dk1"/>
                </a:solidFill>
                <a:latin typeface="Comic Sans MS"/>
                <a:ea typeface="Comic Sans MS"/>
                <a:cs typeface="Comic Sans MS"/>
                <a:sym typeface="Comic Sans MS"/>
              </a:rPr>
              <a:t>46.2% to 45.5%</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US" sz="2000">
                <a:solidFill>
                  <a:schemeClr val="dk2"/>
                </a:solidFill>
                <a:highlight>
                  <a:schemeClr val="lt1"/>
                </a:highlight>
                <a:latin typeface="Comic Sans MS"/>
                <a:ea typeface="Comic Sans MS"/>
                <a:cs typeface="Comic Sans MS"/>
                <a:sym typeface="Comic Sans MS"/>
              </a:rPr>
              <a:t>C</a:t>
            </a:r>
            <a:r>
              <a:rPr b="1" lang="en-US" sz="1600">
                <a:solidFill>
                  <a:schemeClr val="dk2"/>
                </a:solidFill>
                <a:highlight>
                  <a:schemeClr val="lt1"/>
                </a:highlight>
                <a:latin typeface="Comic Sans MS"/>
                <a:ea typeface="Comic Sans MS"/>
                <a:cs typeface="Comic Sans MS"/>
                <a:sym typeface="Comic Sans MS"/>
              </a:rPr>
              <a:t>onclusion</a:t>
            </a:r>
            <a:r>
              <a:rPr lang="en-US" sz="1550">
                <a:solidFill>
                  <a:schemeClr val="dk1"/>
                </a:solidFill>
                <a:latin typeface="Comic Sans MS"/>
                <a:ea typeface="Comic Sans MS"/>
                <a:cs typeface="Comic Sans MS"/>
                <a:sym typeface="Comic Sans MS"/>
              </a:rPr>
              <a:t>:Segregating it into Marketing Channel to get clear view, what channel is helping us to bring back our customers i.e</a:t>
            </a:r>
            <a:endParaRPr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a:t>
            </a:r>
            <a:r>
              <a:rPr b="1" lang="en-US" sz="1550">
                <a:solidFill>
                  <a:schemeClr val="dk1"/>
                </a:solidFill>
                <a:latin typeface="Comic Sans MS"/>
                <a:ea typeface="Comic Sans MS"/>
                <a:cs typeface="Comic Sans MS"/>
                <a:sym typeface="Comic Sans MS"/>
              </a:rPr>
              <a:t>Paid Search(Checkouts)</a:t>
            </a:r>
            <a:r>
              <a:rPr lang="en-US" sz="1550">
                <a:solidFill>
                  <a:schemeClr val="dk1"/>
                </a:solidFill>
                <a:latin typeface="Comic Sans MS"/>
                <a:ea typeface="Comic Sans MS"/>
                <a:cs typeface="Comic Sans MS"/>
                <a:sym typeface="Comic Sans MS"/>
              </a:rPr>
              <a:t> ⇒  </a:t>
            </a:r>
            <a:r>
              <a:rPr i="1" lang="en-US" sz="1550">
                <a:solidFill>
                  <a:schemeClr val="dk1"/>
                </a:solidFill>
                <a:latin typeface="Comic Sans MS"/>
                <a:ea typeface="Comic Sans MS"/>
                <a:cs typeface="Comic Sans MS"/>
                <a:sym typeface="Comic Sans MS"/>
              </a:rPr>
              <a:t>22.9%</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US" sz="2000">
                <a:solidFill>
                  <a:schemeClr val="dk2"/>
                </a:solidFill>
                <a:highlight>
                  <a:schemeClr val="lt1"/>
                </a:highlight>
                <a:latin typeface="Comic Sans MS"/>
                <a:ea typeface="Comic Sans MS"/>
                <a:cs typeface="Comic Sans MS"/>
                <a:sym typeface="Comic Sans MS"/>
              </a:rPr>
              <a:t>C</a:t>
            </a:r>
            <a:r>
              <a:rPr b="1" lang="en-US" sz="1600">
                <a:solidFill>
                  <a:schemeClr val="dk2"/>
                </a:solidFill>
                <a:highlight>
                  <a:schemeClr val="lt1"/>
                </a:highlight>
                <a:latin typeface="Comic Sans MS"/>
                <a:ea typeface="Comic Sans MS"/>
                <a:cs typeface="Comic Sans MS"/>
                <a:sym typeface="Comic Sans MS"/>
              </a:rPr>
              <a:t>onclusion</a:t>
            </a:r>
            <a:r>
              <a:rPr lang="en-US" sz="1550">
                <a:solidFill>
                  <a:schemeClr val="dk1"/>
                </a:solidFill>
                <a:latin typeface="Comic Sans MS"/>
                <a:ea typeface="Comic Sans MS"/>
                <a:cs typeface="Comic Sans MS"/>
                <a:sym typeface="Comic Sans MS"/>
              </a:rPr>
              <a:t>: Included Paid search as it brings the highest return of customer </a:t>
            </a:r>
            <a:endParaRPr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a:t>
            </a:r>
            <a:r>
              <a:rPr b="1" lang="en-US" sz="1550">
                <a:solidFill>
                  <a:schemeClr val="dk1"/>
                </a:solidFill>
                <a:latin typeface="Comic Sans MS"/>
                <a:ea typeface="Comic Sans MS"/>
                <a:cs typeface="Comic Sans MS"/>
                <a:sym typeface="Comic Sans MS"/>
              </a:rPr>
              <a:t>Visits from Campaign</a:t>
            </a:r>
            <a:r>
              <a:rPr lang="en-US" sz="1550">
                <a:solidFill>
                  <a:schemeClr val="dk1"/>
                </a:solidFill>
                <a:latin typeface="Comic Sans MS"/>
                <a:ea typeface="Comic Sans MS"/>
                <a:cs typeface="Comic Sans MS"/>
                <a:sym typeface="Comic Sans MS"/>
              </a:rPr>
              <a:t> ⇒ Occurance to Checkout :</a:t>
            </a:r>
            <a:r>
              <a:rPr i="1" lang="en-US" sz="1550">
                <a:solidFill>
                  <a:schemeClr val="dk1"/>
                </a:solidFill>
                <a:latin typeface="Comic Sans MS"/>
                <a:ea typeface="Comic Sans MS"/>
                <a:cs typeface="Comic Sans MS"/>
                <a:sym typeface="Comic Sans MS"/>
              </a:rPr>
              <a:t> 38.5 % to 37.4%</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a:t>
            </a:r>
            <a:r>
              <a:rPr b="1" lang="en-US" sz="1550">
                <a:solidFill>
                  <a:schemeClr val="dk1"/>
                </a:solidFill>
                <a:latin typeface="Comic Sans MS"/>
                <a:ea typeface="Comic Sans MS"/>
                <a:cs typeface="Comic Sans MS"/>
                <a:sym typeface="Comic Sans MS"/>
              </a:rPr>
              <a:t>Paid Search(Checkouts)</a:t>
            </a:r>
            <a:r>
              <a:rPr lang="en-US" sz="1550">
                <a:solidFill>
                  <a:schemeClr val="dk1"/>
                </a:solidFill>
                <a:latin typeface="Comic Sans MS"/>
                <a:ea typeface="Comic Sans MS"/>
                <a:cs typeface="Comic Sans MS"/>
                <a:sym typeface="Comic Sans MS"/>
              </a:rPr>
              <a:t> ⇒ </a:t>
            </a:r>
            <a:r>
              <a:rPr i="1" lang="en-US" sz="1550">
                <a:solidFill>
                  <a:schemeClr val="dk1"/>
                </a:solidFill>
                <a:latin typeface="Comic Sans MS"/>
                <a:ea typeface="Comic Sans MS"/>
                <a:cs typeface="Comic Sans MS"/>
                <a:sym typeface="Comic Sans MS"/>
              </a:rPr>
              <a:t> 30.4%</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US" sz="2000">
                <a:solidFill>
                  <a:schemeClr val="dk2"/>
                </a:solidFill>
                <a:highlight>
                  <a:schemeClr val="lt1"/>
                </a:highlight>
                <a:latin typeface="Comic Sans MS"/>
                <a:ea typeface="Comic Sans MS"/>
                <a:cs typeface="Comic Sans MS"/>
                <a:sym typeface="Comic Sans MS"/>
              </a:rPr>
              <a:t>C</a:t>
            </a:r>
            <a:r>
              <a:rPr b="1" lang="en-US" sz="1600">
                <a:solidFill>
                  <a:schemeClr val="dk2"/>
                </a:solidFill>
                <a:highlight>
                  <a:schemeClr val="lt1"/>
                </a:highlight>
                <a:latin typeface="Comic Sans MS"/>
                <a:ea typeface="Comic Sans MS"/>
                <a:cs typeface="Comic Sans MS"/>
                <a:sym typeface="Comic Sans MS"/>
              </a:rPr>
              <a:t>onclusion: </a:t>
            </a:r>
            <a:r>
              <a:rPr lang="en-US" sz="1550">
                <a:solidFill>
                  <a:schemeClr val="dk1"/>
                </a:solidFill>
                <a:highlight>
                  <a:srgbClr val="FF9D97"/>
                </a:highlight>
                <a:latin typeface="Comic Sans MS"/>
                <a:ea typeface="Comic Sans MS"/>
                <a:cs typeface="Comic Sans MS"/>
                <a:sym typeface="Comic Sans MS"/>
              </a:rPr>
              <a:t>Social Media </a:t>
            </a:r>
            <a:r>
              <a:rPr lang="en-US" sz="1550">
                <a:solidFill>
                  <a:schemeClr val="dk1"/>
                </a:solidFill>
                <a:latin typeface="Comic Sans MS"/>
                <a:ea typeface="Comic Sans MS"/>
                <a:cs typeface="Comic Sans MS"/>
                <a:sym typeface="Comic Sans MS"/>
              </a:rPr>
              <a:t>is contributing </a:t>
            </a:r>
            <a:r>
              <a:rPr lang="en-US" sz="1550">
                <a:solidFill>
                  <a:schemeClr val="dk1"/>
                </a:solidFill>
                <a:highlight>
                  <a:srgbClr val="FF9D97"/>
                </a:highlight>
                <a:latin typeface="Comic Sans MS"/>
                <a:ea typeface="Comic Sans MS"/>
                <a:cs typeface="Comic Sans MS"/>
                <a:sym typeface="Comic Sans MS"/>
              </a:rPr>
              <a:t>least </a:t>
            </a:r>
            <a:r>
              <a:rPr lang="en-US" sz="1550">
                <a:solidFill>
                  <a:schemeClr val="dk1"/>
                </a:solidFill>
                <a:latin typeface="Comic Sans MS"/>
                <a:ea typeface="Comic Sans MS"/>
                <a:cs typeface="Comic Sans MS"/>
                <a:sym typeface="Comic Sans MS"/>
              </a:rPr>
              <a:t>to the customer return.i.e Occurance to Checkout :</a:t>
            </a:r>
            <a:r>
              <a:rPr i="1" lang="en-US" sz="1550">
                <a:solidFill>
                  <a:schemeClr val="dk1"/>
                </a:solidFill>
                <a:latin typeface="Comic Sans MS"/>
                <a:ea typeface="Comic Sans MS"/>
                <a:cs typeface="Comic Sans MS"/>
                <a:sym typeface="Comic Sans MS"/>
              </a:rPr>
              <a:t>1.4% to 3.0%</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300"/>
          </a:p>
        </p:txBody>
      </p:sp>
      <p:pic>
        <p:nvPicPr>
          <p:cNvPr descr="A picture containing outdoor object, bright, day&#10;&#10;Description automatically generated" id="206" name="Google Shape;206;gf6bbc77af0_0_0"/>
          <p:cNvPicPr preferRelativeResize="0"/>
          <p:nvPr/>
        </p:nvPicPr>
        <p:blipFill rotWithShape="1">
          <a:blip r:embed="rId3">
            <a:alphaModFix/>
          </a:blip>
          <a:srcRect b="0" l="0" r="0" t="0"/>
          <a:stretch/>
        </p:blipFill>
        <p:spPr>
          <a:xfrm>
            <a:off x="9296833" y="0"/>
            <a:ext cx="2893580" cy="6858000"/>
          </a:xfrm>
          <a:prstGeom prst="rect">
            <a:avLst/>
          </a:prstGeom>
          <a:noFill/>
          <a:ln>
            <a:noFill/>
          </a:ln>
        </p:spPr>
      </p:pic>
      <p:pic>
        <p:nvPicPr>
          <p:cNvPr id="207" name="Google Shape;207;gf6bbc77af0_0_0"/>
          <p:cNvPicPr preferRelativeResize="0"/>
          <p:nvPr/>
        </p:nvPicPr>
        <p:blipFill>
          <a:blip r:embed="rId4">
            <a:alphaModFix/>
          </a:blip>
          <a:stretch>
            <a:fillRect/>
          </a:stretch>
        </p:blipFill>
        <p:spPr>
          <a:xfrm>
            <a:off x="233475" y="3907350"/>
            <a:ext cx="8921150" cy="281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f6bbc77af0_0_6"/>
          <p:cNvSpPr txBox="1"/>
          <p:nvPr/>
        </p:nvSpPr>
        <p:spPr>
          <a:xfrm>
            <a:off x="479525" y="958850"/>
            <a:ext cx="8817300" cy="68580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US" sz="2400">
                <a:solidFill>
                  <a:schemeClr val="accent6"/>
                </a:solidFill>
                <a:highlight>
                  <a:schemeClr val="lt1"/>
                </a:highlight>
                <a:latin typeface="Comic Sans MS"/>
                <a:ea typeface="Comic Sans MS"/>
                <a:cs typeface="Comic Sans MS"/>
                <a:sym typeface="Comic Sans MS"/>
              </a:rPr>
              <a:t>With the Marketing Channel which devices are likely to access the Site.Hence segregating Marketing Channels based on Devices accessed</a:t>
            </a:r>
            <a:endParaRPr b="1" sz="2400">
              <a:solidFill>
                <a:schemeClr val="accent6"/>
              </a:solidFill>
              <a:highlight>
                <a:schemeClr val="lt1"/>
              </a:highlight>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b="1" sz="2400">
              <a:solidFill>
                <a:schemeClr val="accent6"/>
              </a:solidFill>
              <a:highlight>
                <a:schemeClr val="lt1"/>
              </a:highlight>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US" sz="1800" u="sng">
                <a:solidFill>
                  <a:schemeClr val="dk1"/>
                </a:solidFill>
                <a:latin typeface="Comic Sans MS"/>
                <a:ea typeface="Comic Sans MS"/>
                <a:cs typeface="Comic Sans MS"/>
                <a:sym typeface="Comic Sans MS"/>
              </a:rPr>
              <a:t>Marketing Channel </a:t>
            </a:r>
            <a:endParaRPr b="1" sz="1800" u="sng">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a:t>
            </a:r>
            <a:r>
              <a:rPr b="1" lang="en-US" sz="1550">
                <a:solidFill>
                  <a:schemeClr val="dk1"/>
                </a:solidFill>
                <a:latin typeface="Comic Sans MS"/>
                <a:ea typeface="Comic Sans MS"/>
                <a:cs typeface="Comic Sans MS"/>
                <a:sym typeface="Comic Sans MS"/>
              </a:rPr>
              <a:t>Paid Search</a:t>
            </a:r>
            <a:r>
              <a:rPr lang="en-US" sz="1550">
                <a:solidFill>
                  <a:schemeClr val="dk1"/>
                </a:solidFill>
                <a:latin typeface="Comic Sans MS"/>
                <a:ea typeface="Comic Sans MS"/>
                <a:cs typeface="Comic Sans MS"/>
                <a:sym typeface="Comic Sans MS"/>
              </a:rPr>
              <a:t> ⇒ Occurrence ⇒ </a:t>
            </a:r>
            <a:r>
              <a:rPr i="1" lang="en-US" sz="1550">
                <a:solidFill>
                  <a:schemeClr val="dk1"/>
                </a:solidFill>
                <a:latin typeface="Comic Sans MS"/>
                <a:ea typeface="Comic Sans MS"/>
                <a:cs typeface="Comic Sans MS"/>
                <a:sym typeface="Comic Sans MS"/>
              </a:rPr>
              <a:t>22.7% </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a:t>
            </a:r>
            <a:r>
              <a:rPr b="1" lang="en-US" sz="1550">
                <a:solidFill>
                  <a:schemeClr val="dk1"/>
                </a:solidFill>
                <a:latin typeface="Comic Sans MS"/>
                <a:ea typeface="Comic Sans MS"/>
                <a:cs typeface="Comic Sans MS"/>
                <a:sym typeface="Comic Sans MS"/>
              </a:rPr>
              <a:t>Mobile Devices</a:t>
            </a:r>
            <a:r>
              <a:rPr lang="en-US" sz="1550">
                <a:solidFill>
                  <a:schemeClr val="dk1"/>
                </a:solidFill>
                <a:latin typeface="Comic Sans MS"/>
                <a:ea typeface="Comic Sans MS"/>
                <a:cs typeface="Comic Sans MS"/>
                <a:sym typeface="Comic Sans MS"/>
              </a:rPr>
              <a:t> (Occurrence to Checkout): </a:t>
            </a:r>
            <a:r>
              <a:rPr i="1" lang="en-US" sz="1550">
                <a:solidFill>
                  <a:schemeClr val="dk1"/>
                </a:solidFill>
                <a:latin typeface="Comic Sans MS"/>
                <a:ea typeface="Comic Sans MS"/>
                <a:cs typeface="Comic Sans MS"/>
                <a:sym typeface="Comic Sans MS"/>
              </a:rPr>
              <a:t>70.6% to 76.1%</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a:t>
            </a:r>
            <a:r>
              <a:rPr b="1" lang="en-US" sz="1550">
                <a:solidFill>
                  <a:schemeClr val="dk1"/>
                </a:solidFill>
                <a:latin typeface="Comic Sans MS"/>
                <a:ea typeface="Comic Sans MS"/>
                <a:cs typeface="Comic Sans MS"/>
                <a:sym typeface="Comic Sans MS"/>
              </a:rPr>
              <a:t>Mobile Phones</a:t>
            </a:r>
            <a:r>
              <a:rPr lang="en-US" sz="1550">
                <a:solidFill>
                  <a:schemeClr val="dk1"/>
                </a:solidFill>
                <a:latin typeface="Comic Sans MS"/>
                <a:ea typeface="Comic Sans MS"/>
                <a:cs typeface="Comic Sans MS"/>
                <a:sym typeface="Comic Sans MS"/>
              </a:rPr>
              <a:t> ⇒ </a:t>
            </a:r>
            <a:r>
              <a:rPr i="1" lang="en-US" sz="1550">
                <a:solidFill>
                  <a:schemeClr val="dk1"/>
                </a:solidFill>
                <a:latin typeface="Comic Sans MS"/>
                <a:ea typeface="Comic Sans MS"/>
                <a:cs typeface="Comic Sans MS"/>
                <a:sym typeface="Comic Sans MS"/>
              </a:rPr>
              <a:t>98.0%</a:t>
            </a:r>
            <a:r>
              <a:rPr i="1" lang="en-US" sz="1550">
                <a:solidFill>
                  <a:schemeClr val="dk1"/>
                </a:solidFill>
                <a:highlight>
                  <a:srgbClr val="FF9D97"/>
                </a:highlight>
                <a:latin typeface="Comic Sans MS"/>
                <a:ea typeface="Comic Sans MS"/>
                <a:cs typeface="Comic Sans MS"/>
                <a:sym typeface="Comic Sans MS"/>
              </a:rPr>
              <a:t>(Highest)</a:t>
            </a:r>
            <a:endParaRPr i="1" sz="1550">
              <a:solidFill>
                <a:schemeClr val="dk1"/>
              </a:solidFill>
              <a:highlight>
                <a:srgbClr val="FF9D97"/>
              </a:highlight>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a:t>
            </a:r>
            <a:r>
              <a:rPr b="1" lang="en-US" sz="1550">
                <a:solidFill>
                  <a:schemeClr val="dk1"/>
                </a:solidFill>
                <a:latin typeface="Comic Sans MS"/>
                <a:ea typeface="Comic Sans MS"/>
                <a:cs typeface="Comic Sans MS"/>
                <a:sym typeface="Comic Sans MS"/>
              </a:rPr>
              <a:t>Non Mobile Devices </a:t>
            </a:r>
            <a:r>
              <a:rPr lang="en-US" sz="1550">
                <a:solidFill>
                  <a:schemeClr val="dk1"/>
                </a:solidFill>
                <a:latin typeface="Comic Sans MS"/>
                <a:ea typeface="Comic Sans MS"/>
                <a:cs typeface="Comic Sans MS"/>
                <a:sym typeface="Comic Sans MS"/>
              </a:rPr>
              <a:t>(Occurrence to  Checkout) </a:t>
            </a:r>
            <a:r>
              <a:rPr i="1" lang="en-US" sz="1550">
                <a:solidFill>
                  <a:schemeClr val="dk1"/>
                </a:solidFill>
                <a:latin typeface="Comic Sans MS"/>
                <a:ea typeface="Comic Sans MS"/>
                <a:cs typeface="Comic Sans MS"/>
                <a:sym typeface="Comic Sans MS"/>
              </a:rPr>
              <a:t>29.4% to 23.9%</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Email  ⇒ Occurrence ⇒ </a:t>
            </a:r>
            <a:r>
              <a:rPr i="1" lang="en-US" sz="1550">
                <a:solidFill>
                  <a:schemeClr val="dk1"/>
                </a:solidFill>
                <a:latin typeface="Comic Sans MS"/>
                <a:ea typeface="Comic Sans MS"/>
                <a:cs typeface="Comic Sans MS"/>
                <a:sym typeface="Comic Sans MS"/>
              </a:rPr>
              <a:t>20.5% </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US" sz="1550">
                <a:solidFill>
                  <a:schemeClr val="dk1"/>
                </a:solidFill>
                <a:latin typeface="Comic Sans MS"/>
                <a:ea typeface="Comic Sans MS"/>
                <a:cs typeface="Comic Sans MS"/>
                <a:sym typeface="Comic Sans MS"/>
              </a:rPr>
              <a:t>       ⇒ Natural Search ⇒ Occurrence ⇒ </a:t>
            </a:r>
            <a:r>
              <a:rPr i="1" lang="en-US" sz="1550">
                <a:solidFill>
                  <a:schemeClr val="dk1"/>
                </a:solidFill>
                <a:latin typeface="Comic Sans MS"/>
                <a:ea typeface="Comic Sans MS"/>
                <a:cs typeface="Comic Sans MS"/>
                <a:sym typeface="Comic Sans MS"/>
              </a:rPr>
              <a:t>19.5% </a:t>
            </a:r>
            <a:endParaRPr i="1"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US" sz="2000">
                <a:solidFill>
                  <a:schemeClr val="dk2"/>
                </a:solidFill>
                <a:highlight>
                  <a:schemeClr val="lt1"/>
                </a:highlight>
                <a:latin typeface="Comic Sans MS"/>
                <a:ea typeface="Comic Sans MS"/>
                <a:cs typeface="Comic Sans MS"/>
                <a:sym typeface="Comic Sans MS"/>
              </a:rPr>
              <a:t>C</a:t>
            </a:r>
            <a:r>
              <a:rPr b="1" lang="en-US" sz="1600">
                <a:solidFill>
                  <a:schemeClr val="dk2"/>
                </a:solidFill>
                <a:highlight>
                  <a:schemeClr val="lt1"/>
                </a:highlight>
                <a:latin typeface="Comic Sans MS"/>
                <a:ea typeface="Comic Sans MS"/>
                <a:cs typeface="Comic Sans MS"/>
                <a:sym typeface="Comic Sans MS"/>
              </a:rPr>
              <a:t>onclusion</a:t>
            </a:r>
            <a:r>
              <a:rPr lang="en-US" sz="1550">
                <a:solidFill>
                  <a:schemeClr val="dk1"/>
                </a:solidFill>
                <a:highlight>
                  <a:schemeClr val="lt1"/>
                </a:highlight>
                <a:latin typeface="Comic Sans MS"/>
                <a:ea typeface="Comic Sans MS"/>
                <a:cs typeface="Comic Sans MS"/>
                <a:sym typeface="Comic Sans MS"/>
              </a:rPr>
              <a:t>:</a:t>
            </a:r>
            <a:r>
              <a:rPr lang="en-US" sz="1550">
                <a:solidFill>
                  <a:schemeClr val="dk1"/>
                </a:solidFill>
                <a:latin typeface="Comic Sans MS"/>
                <a:ea typeface="Comic Sans MS"/>
                <a:cs typeface="Comic Sans MS"/>
                <a:sym typeface="Comic Sans MS"/>
              </a:rPr>
              <a:t> Hence, Mobile phone users are more likely to visit the site again and checkout the product than other devices.</a:t>
            </a:r>
            <a:endParaRPr sz="155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550">
              <a:solidFill>
                <a:schemeClr val="dk1"/>
              </a:solidFill>
            </a:endParaRPr>
          </a:p>
          <a:p>
            <a:pPr indent="0" lvl="0" marL="0" rtl="0" algn="l">
              <a:spcBef>
                <a:spcPts val="1200"/>
              </a:spcBef>
              <a:spcAft>
                <a:spcPts val="0"/>
              </a:spcAft>
              <a:buClr>
                <a:schemeClr val="dk1"/>
              </a:buClr>
              <a:buSzPts val="1100"/>
              <a:buFont typeface="Arial"/>
              <a:buNone/>
            </a:pPr>
            <a:r>
              <a:t/>
            </a:r>
            <a:endParaRPr sz="155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p>
        </p:txBody>
      </p:sp>
      <p:pic>
        <p:nvPicPr>
          <p:cNvPr descr="A picture containing outdoor object, bright, day&#10;&#10;Description automatically generated" id="214" name="Google Shape;214;gf6bbc77af0_0_6"/>
          <p:cNvPicPr preferRelativeResize="0"/>
          <p:nvPr/>
        </p:nvPicPr>
        <p:blipFill rotWithShape="1">
          <a:blip r:embed="rId3">
            <a:alphaModFix/>
          </a:blip>
          <a:srcRect b="0" l="0" r="0" t="0"/>
          <a:stretch/>
        </p:blipFill>
        <p:spPr>
          <a:xfrm>
            <a:off x="9296833" y="0"/>
            <a:ext cx="289358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Adobe Corporate Master 2020">
  <a:themeElements>
    <a:clrScheme name="Adobe Template 2020 v03">
      <a:dk1>
        <a:srgbClr val="000000"/>
      </a:dk1>
      <a:lt1>
        <a:srgbClr val="FFFFFF"/>
      </a:lt1>
      <a:dk2>
        <a:srgbClr val="2C2C2C"/>
      </a:dk2>
      <a:lt2>
        <a:srgbClr val="B3B3B3"/>
      </a:lt2>
      <a:accent1>
        <a:srgbClr val="49DE51"/>
      </a:accent1>
      <a:accent2>
        <a:srgbClr val="308FFF"/>
      </a:accent2>
      <a:accent3>
        <a:srgbClr val="FF51F5"/>
      </a:accent3>
      <a:accent4>
        <a:srgbClr val="FF9900"/>
      </a:accent4>
      <a:accent5>
        <a:srgbClr val="FFD11F"/>
      </a:accent5>
      <a:accent6>
        <a:srgbClr val="FA0F00"/>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Adobe Corporate Master 2020">
  <a:themeElements>
    <a:clrScheme name="Adobe Template 2020 v03">
      <a:dk1>
        <a:srgbClr val="000000"/>
      </a:dk1>
      <a:lt1>
        <a:srgbClr val="FFFFFF"/>
      </a:lt1>
      <a:dk2>
        <a:srgbClr val="2C2C2C"/>
      </a:dk2>
      <a:lt2>
        <a:srgbClr val="B3B3B3"/>
      </a:lt2>
      <a:accent1>
        <a:srgbClr val="49DE51"/>
      </a:accent1>
      <a:accent2>
        <a:srgbClr val="308FFF"/>
      </a:accent2>
      <a:accent3>
        <a:srgbClr val="FF51F5"/>
      </a:accent3>
      <a:accent4>
        <a:srgbClr val="FF9900"/>
      </a:accent4>
      <a:accent5>
        <a:srgbClr val="FFD11F"/>
      </a:accent5>
      <a:accent6>
        <a:srgbClr val="FA0F00"/>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2018-05-29T18:30:05Z</dcterms:created>
  <dc:creator>lasser@adobe.com</dc:creator>
</cp:coreProperties>
</file>