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697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4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9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31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2709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38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33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46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95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0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974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5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9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87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4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93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305" y="584515"/>
            <a:ext cx="5917679" cy="2550877"/>
          </a:xfrm>
        </p:spPr>
        <p:txBody>
          <a:bodyPr/>
          <a:lstStyle/>
          <a:p>
            <a:r>
              <a:rPr lang="en-IN" dirty="0"/>
              <a:t>HEART DISEASE ANALYSIS AND DETECTION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160" y="3727525"/>
            <a:ext cx="5917679" cy="861420"/>
          </a:xfrm>
        </p:spPr>
        <p:txBody>
          <a:bodyPr>
            <a:normAutofit/>
          </a:bodyPr>
          <a:lstStyle/>
          <a:p>
            <a:r>
              <a:rPr dirty="0"/>
              <a:t>Using </a:t>
            </a:r>
            <a:r>
              <a:rPr lang="en-IN" dirty="0"/>
              <a:t>ML MODELS</a:t>
            </a:r>
            <a:r>
              <a:rPr dirty="0"/>
              <a:t>, Transfer Learning &amp; Stream</a:t>
            </a:r>
            <a:r>
              <a:rPr lang="en-IN" dirty="0"/>
              <a:t>-</a:t>
            </a:r>
            <a:r>
              <a:rPr dirty="0"/>
              <a:t>lit Deployment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1E2BE-5862-D9E2-ED26-7EBEE94ED4D4}"/>
              </a:ext>
            </a:extLst>
          </p:cNvPr>
          <p:cNvSpPr txBox="1"/>
          <p:nvPr/>
        </p:nvSpPr>
        <p:spPr>
          <a:xfrm>
            <a:off x="640160" y="499641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Debasmita Karmakar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Email: dbsmita06@gmail.com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90" y="2489200"/>
            <a:ext cx="3249169" cy="3530600"/>
          </a:xfrm>
        </p:spPr>
        <p:txBody>
          <a:bodyPr>
            <a:normAutofit fontScale="85000" lnSpcReduction="20000"/>
          </a:bodyPr>
          <a:lstStyle/>
          <a:p>
            <a:pPr>
              <a:defRPr sz="1400"/>
            </a:pPr>
            <a:r>
              <a:rPr lang="en-IN" sz="2000" dirty="0"/>
              <a:t>Dataset: </a:t>
            </a:r>
            <a:r>
              <a:rPr lang="en-IN" sz="2000" b="1" dirty="0"/>
              <a:t>UCI Heart Disease Dataset</a:t>
            </a:r>
          </a:p>
          <a:p>
            <a:pPr>
              <a:defRPr sz="1400"/>
            </a:pPr>
            <a:r>
              <a:rPr lang="en-US" sz="2000" dirty="0"/>
              <a:t>Features: Age, Sex, Chest Pain Type, Blood Pressure, Cholesterol, etc.</a:t>
            </a:r>
          </a:p>
          <a:p>
            <a:r>
              <a:rPr lang="en-US" sz="2000" dirty="0"/>
              <a:t>Preprocessing steps:</a:t>
            </a:r>
          </a:p>
          <a:p>
            <a:r>
              <a:rPr lang="en-US" sz="2000" dirty="0"/>
              <a:t>Handling missing values</a:t>
            </a:r>
          </a:p>
          <a:p>
            <a:pPr marL="0" indent="0">
              <a:buNone/>
            </a:pPr>
            <a:r>
              <a:rPr lang="en-US" sz="2000" b="1" dirty="0"/>
              <a:t>     1. One-Hot Encoding</a:t>
            </a:r>
            <a:r>
              <a:rPr lang="en-US" sz="2000" dirty="0"/>
              <a:t> 			categorical variables → 13 	features → 30 columns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r>
              <a:rPr lang="en-US" sz="2000" b="1" dirty="0"/>
              <a:t>2. </a:t>
            </a:r>
            <a:r>
              <a:rPr lang="en-US" sz="2000" dirty="0"/>
              <a:t>Feature scaling using 	</a:t>
            </a:r>
            <a:r>
              <a:rPr lang="en-US" sz="2000" b="1" dirty="0" err="1"/>
              <a:t>StandardScaler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537F51-0A63-5970-99A2-606D18956A74}"/>
              </a:ext>
            </a:extLst>
          </p:cNvPr>
          <p:cNvSpPr txBox="1"/>
          <p:nvPr/>
        </p:nvSpPr>
        <p:spPr>
          <a:xfrm>
            <a:off x="5943600" y="60198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HEATMAP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D29286-66A9-173B-4340-64D5D3DD4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06" y="2400302"/>
            <a:ext cx="4623404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832" y="2273147"/>
            <a:ext cx="2767584" cy="3439273"/>
          </a:xfrm>
        </p:spPr>
        <p:txBody>
          <a:bodyPr>
            <a:normAutofit/>
          </a:bodyPr>
          <a:lstStyle/>
          <a:p>
            <a:r>
              <a:rPr lang="en-US" sz="2000" b="1" dirty="0"/>
              <a:t>Insights:</a:t>
            </a:r>
          </a:p>
          <a:p>
            <a:pPr marL="0" indent="0">
              <a:buNone/>
            </a:pPr>
            <a:r>
              <a:rPr lang="en-US" sz="2000" dirty="0"/>
              <a:t>	Avg patient age ≈ 54 years</a:t>
            </a:r>
          </a:p>
          <a:p>
            <a:pPr marL="0" indent="0">
              <a:buNone/>
            </a:pPr>
            <a:r>
              <a:rPr lang="en-US" sz="2000" dirty="0"/>
              <a:t>	Cholesterol avg ≈ 245 mg/dl</a:t>
            </a:r>
          </a:p>
          <a:p>
            <a:pPr marL="0" indent="0">
              <a:buNone/>
            </a:pPr>
            <a:r>
              <a:rPr lang="en-US" sz="2000" dirty="0"/>
              <a:t>	Heart Disease prevalence ≈ 46%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A99275-4E60-2157-2E40-D3747E700575}"/>
              </a:ext>
            </a:extLst>
          </p:cNvPr>
          <p:cNvSpPr txBox="1"/>
          <p:nvPr/>
        </p:nvSpPr>
        <p:spPr>
          <a:xfrm>
            <a:off x="4255920" y="5839742"/>
            <a:ext cx="77775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histogram for all numeric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11DD4-64DB-C263-44A8-6A6524955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442" y="2402076"/>
            <a:ext cx="5016287" cy="33103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Baseline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7632" y="2400302"/>
            <a:ext cx="3060192" cy="3530600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lang="en-US" sz="2000" dirty="0"/>
              <a:t>Logistic Regression, Random Forest</a:t>
            </a:r>
          </a:p>
          <a:p>
            <a:pPr>
              <a:defRPr sz="1400"/>
            </a:pPr>
            <a:r>
              <a:rPr lang="en-IN" sz="2000" dirty="0"/>
              <a:t>Accuracy: </a:t>
            </a:r>
            <a:r>
              <a:rPr lang="en-IN" sz="2000" b="1" dirty="0"/>
              <a:t>80–85%</a:t>
            </a:r>
          </a:p>
          <a:p>
            <a:pPr>
              <a:defRPr sz="1400"/>
            </a:pPr>
            <a:r>
              <a:rPr lang="en-US" sz="2000" dirty="0"/>
              <a:t>Issues: Limited generalization, lower recall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9933A-E8E0-21F9-833F-EBD1730BB365}"/>
              </a:ext>
            </a:extLst>
          </p:cNvPr>
          <p:cNvSpPr txBox="1"/>
          <p:nvPr/>
        </p:nvSpPr>
        <p:spPr>
          <a:xfrm>
            <a:off x="4750853" y="5509230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HIGH TRUE POSITIVE </a:t>
            </a:r>
            <a:r>
              <a:rPr lang="en-US" dirty="0"/>
              <a:t>- (1,1) - 93</a:t>
            </a:r>
          </a:p>
          <a:p>
            <a:r>
              <a:rPr lang="en-US" b="1" dirty="0"/>
              <a:t>TRUE NEGATIVE </a:t>
            </a:r>
            <a:r>
              <a:rPr lang="en-US" dirty="0"/>
              <a:t>- LIGHT BLUE - (0,0) - 62</a:t>
            </a:r>
          </a:p>
          <a:p>
            <a:r>
              <a:rPr lang="en-US" b="1" dirty="0"/>
              <a:t>FALSE POSITIVE </a:t>
            </a:r>
            <a:r>
              <a:rPr lang="en-US" dirty="0"/>
              <a:t>- (1,0) – 13</a:t>
            </a:r>
          </a:p>
          <a:p>
            <a:r>
              <a:rPr lang="en-IN" b="1" dirty="0"/>
              <a:t>FALSE NEGATIVE </a:t>
            </a:r>
            <a:r>
              <a:rPr lang="en-IN" dirty="0"/>
              <a:t>- (0,1) - 16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9F0515-4C40-2F52-7456-15ECF300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067" y="2194363"/>
            <a:ext cx="4247786" cy="36335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Deployment via </a:t>
            </a:r>
            <a:r>
              <a:rPr lang="en-IN" dirty="0" err="1"/>
              <a:t>Streamlit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82" y="5102114"/>
            <a:ext cx="8205216" cy="1975104"/>
          </a:xfrm>
        </p:spPr>
        <p:txBody>
          <a:bodyPr>
            <a:normAutofit/>
          </a:bodyPr>
          <a:lstStyle/>
          <a:p>
            <a:pPr>
              <a:defRPr sz="1400"/>
            </a:pPr>
            <a:r>
              <a:rPr lang="en-US" sz="2000" dirty="0"/>
              <a:t>Web app built with </a:t>
            </a:r>
            <a:r>
              <a:rPr lang="en-US" sz="2000" dirty="0" err="1"/>
              <a:t>Streamlit</a:t>
            </a:r>
            <a:endParaRPr lang="en-US" sz="2000" dirty="0"/>
          </a:p>
          <a:p>
            <a:r>
              <a:rPr lang="en-US" sz="2000" dirty="0"/>
              <a:t>Features:</a:t>
            </a:r>
          </a:p>
          <a:p>
            <a:pPr marL="0" indent="0">
              <a:buNone/>
            </a:pPr>
            <a:r>
              <a:rPr lang="en-US" sz="2000" dirty="0"/>
              <a:t>	Single patient input (form 	with 13 fields)</a:t>
            </a:r>
          </a:p>
          <a:p>
            <a:pPr marL="0" indent="0">
              <a:buNone/>
            </a:pPr>
            <a:r>
              <a:rPr lang="en-US" sz="2000" dirty="0"/>
              <a:t>	Probability-based results</a:t>
            </a:r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83574FEE-1422-10FC-D90F-B6C54FA7182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30474" y="4218614"/>
            <a:ext cx="244781" cy="244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9C6012-60F2-2BE6-D1B8-A63692D8F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702" y="2275909"/>
            <a:ext cx="3499104" cy="275896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1431AC-EBD3-C77C-52B9-C940BEC8F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8447" y="2176272"/>
            <a:ext cx="4365471" cy="3754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&amp; Future Scope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36" y="2318512"/>
            <a:ext cx="8034528" cy="3972560"/>
          </a:xfrm>
        </p:spPr>
        <p:txBody>
          <a:bodyPr>
            <a:normAutofit fontScale="92500" lnSpcReduction="20000"/>
          </a:bodyPr>
          <a:lstStyle/>
          <a:p>
            <a:pPr>
              <a:defRPr sz="1400"/>
            </a:pPr>
            <a:r>
              <a:rPr lang="en-IN" sz="2000" dirty="0"/>
              <a:t>✅ Achieved </a:t>
            </a:r>
            <a:r>
              <a:rPr lang="en-IN" sz="2000" b="1" dirty="0"/>
              <a:t>87% accuracy</a:t>
            </a:r>
          </a:p>
          <a:p>
            <a:pPr>
              <a:defRPr sz="1400"/>
            </a:pPr>
            <a:r>
              <a:rPr lang="en-IN" sz="2000" dirty="0"/>
              <a:t>✅ Successfully deployed interactive app</a:t>
            </a:r>
          </a:p>
          <a:p>
            <a:r>
              <a:rPr lang="en-US" sz="2000" dirty="0"/>
              <a:t>Limitations:</a:t>
            </a:r>
          </a:p>
          <a:p>
            <a:pPr marL="0" indent="0">
              <a:buNone/>
            </a:pPr>
            <a:r>
              <a:rPr lang="en-US" sz="2000" dirty="0"/>
              <a:t>	Dataset size small</a:t>
            </a:r>
          </a:p>
          <a:p>
            <a:pPr marL="0" indent="0">
              <a:buNone/>
            </a:pPr>
            <a:r>
              <a:rPr lang="en-US" sz="2000" dirty="0"/>
              <a:t>	Model limited to heart disease only</a:t>
            </a:r>
          </a:p>
          <a:p>
            <a:r>
              <a:rPr lang="en-IN" sz="2000" dirty="0"/>
              <a:t>Future Work:</a:t>
            </a:r>
          </a:p>
          <a:p>
            <a:pPr marL="0" indent="0">
              <a:buNone/>
            </a:pPr>
            <a:r>
              <a:rPr lang="en-US" sz="2000" dirty="0"/>
              <a:t>	Add more diseases (diabetes, liver disease)</a:t>
            </a:r>
          </a:p>
          <a:p>
            <a:pPr marL="0" indent="0">
              <a:buNone/>
            </a:pPr>
            <a:r>
              <a:rPr lang="en-IN" sz="2000" dirty="0"/>
              <a:t>	Train on larger, diverse datasets</a:t>
            </a:r>
          </a:p>
          <a:p>
            <a:pPr marL="0" indent="0">
              <a:buNone/>
            </a:pPr>
            <a:r>
              <a:rPr lang="en-US" sz="2000" dirty="0"/>
              <a:t>	Deploy on hospital cloud system</a:t>
            </a:r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en-US" sz="2000" b="1" dirty="0"/>
              <a:t>THANK YOU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159</TotalTime>
  <Words>248</Words>
  <Application>Microsoft Office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HEART DISEASE ANALYSIS AND DETECTION</vt:lpstr>
      <vt:lpstr>Dataset &amp; Preprocessing</vt:lpstr>
      <vt:lpstr>Exploratory Data Analysis</vt:lpstr>
      <vt:lpstr>Baseline Models</vt:lpstr>
      <vt:lpstr>Deployment via Streamlit</vt:lpstr>
      <vt:lpstr>Results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 Karmakar</dc:creator>
  <cp:keywords/>
  <dc:description>generated using python-pptx</dc:description>
  <cp:lastModifiedBy>S Karmakar</cp:lastModifiedBy>
  <cp:revision>3</cp:revision>
  <dcterms:created xsi:type="dcterms:W3CDTF">2013-01-27T09:14:16Z</dcterms:created>
  <dcterms:modified xsi:type="dcterms:W3CDTF">2025-08-29T17:41:15Z</dcterms:modified>
  <cp:category/>
</cp:coreProperties>
</file>