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7" r:id="rId3"/>
    <p:sldId id="287" r:id="rId4"/>
    <p:sldId id="258" r:id="rId5"/>
    <p:sldId id="286" r:id="rId6"/>
    <p:sldId id="285" r:id="rId7"/>
    <p:sldId id="259" r:id="rId8"/>
    <p:sldId id="261" r:id="rId9"/>
    <p:sldId id="262" r:id="rId1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8"/>
    <p:restoredTop sz="94652"/>
  </p:normalViewPr>
  <p:slideViewPr>
    <p:cSldViewPr snapToGrid="0" snapToObjects="1">
      <p:cViewPr varScale="1">
        <p:scale>
          <a:sx n="109" d="100"/>
          <a:sy n="109" d="100"/>
        </p:scale>
        <p:origin x="2320" y="4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534FC2-6E4B-6E44-9C15-089E6AB919EB}" type="doc">
      <dgm:prSet loTypeId="urn:microsoft.com/office/officeart/2005/8/layout/process3" loCatId="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de-DE"/>
        </a:p>
      </dgm:t>
    </dgm:pt>
    <dgm:pt modelId="{49E82926-E2A0-3041-800B-A1B95D28C532}">
      <dgm:prSet phldrT="[Text]"/>
      <dgm:spPr/>
      <dgm:t>
        <a:bodyPr/>
        <a:lstStyle/>
        <a:p>
          <a:r>
            <a:rPr lang="en-US" noProof="0" dirty="0"/>
            <a:t>Data Collection</a:t>
          </a:r>
        </a:p>
      </dgm:t>
    </dgm:pt>
    <dgm:pt modelId="{0B5B691D-5FEB-5A40-83CA-0EF5BFD2FCFC}" type="parTrans" cxnId="{8DC518FE-60EF-5844-91E7-3A447ADEEBDA}">
      <dgm:prSet/>
      <dgm:spPr/>
      <dgm:t>
        <a:bodyPr/>
        <a:lstStyle/>
        <a:p>
          <a:endParaRPr lang="de-DE"/>
        </a:p>
      </dgm:t>
    </dgm:pt>
    <dgm:pt modelId="{36AFFC64-7FA0-2C40-B60B-5460D857B073}" type="sibTrans" cxnId="{8DC518FE-60EF-5844-91E7-3A447ADEEBDA}">
      <dgm:prSet/>
      <dgm:spPr/>
      <dgm:t>
        <a:bodyPr/>
        <a:lstStyle/>
        <a:p>
          <a:endParaRPr lang="en-US" noProof="0" dirty="0"/>
        </a:p>
      </dgm:t>
    </dgm:pt>
    <dgm:pt modelId="{C1686519-1262-0B4F-A2B1-7A269E100D9A}">
      <dgm:prSet phldrT="[Text]"/>
      <dgm:spPr/>
      <dgm:t>
        <a:bodyPr/>
        <a:lstStyle/>
        <a:p>
          <a:r>
            <a:rPr lang="en-US" noProof="0"/>
            <a:t>BeautifulSoup</a:t>
          </a:r>
          <a:endParaRPr lang="en-US" noProof="0" dirty="0"/>
        </a:p>
      </dgm:t>
    </dgm:pt>
    <dgm:pt modelId="{72531F31-AE3E-EA42-93E3-A83711B4B206}" type="parTrans" cxnId="{1CBC2E67-1001-FD44-84E2-F383174EE5FF}">
      <dgm:prSet/>
      <dgm:spPr/>
      <dgm:t>
        <a:bodyPr/>
        <a:lstStyle/>
        <a:p>
          <a:endParaRPr lang="de-DE"/>
        </a:p>
      </dgm:t>
    </dgm:pt>
    <dgm:pt modelId="{788C7FF8-3A7F-BE4C-BFC9-03C25A135525}" type="sibTrans" cxnId="{1CBC2E67-1001-FD44-84E2-F383174EE5FF}">
      <dgm:prSet/>
      <dgm:spPr/>
      <dgm:t>
        <a:bodyPr/>
        <a:lstStyle/>
        <a:p>
          <a:endParaRPr lang="de-DE"/>
        </a:p>
      </dgm:t>
    </dgm:pt>
    <dgm:pt modelId="{37282F1C-0152-B54D-BCC0-AF52BB587B33}">
      <dgm:prSet phldrT="[Text]"/>
      <dgm:spPr/>
      <dgm:t>
        <a:bodyPr/>
        <a:lstStyle/>
        <a:p>
          <a:r>
            <a:rPr lang="en-US" noProof="0" dirty="0"/>
            <a:t>Data Cleaning</a:t>
          </a:r>
        </a:p>
      </dgm:t>
    </dgm:pt>
    <dgm:pt modelId="{F3B49A38-584B-0244-AD80-05D84AF1A90A}" type="parTrans" cxnId="{4BC490E4-62CF-2D46-AD36-B4D4BFE02E73}">
      <dgm:prSet/>
      <dgm:spPr/>
      <dgm:t>
        <a:bodyPr/>
        <a:lstStyle/>
        <a:p>
          <a:endParaRPr lang="de-DE"/>
        </a:p>
      </dgm:t>
    </dgm:pt>
    <dgm:pt modelId="{173BF838-3307-634C-9829-1672E94F12E0}" type="sibTrans" cxnId="{4BC490E4-62CF-2D46-AD36-B4D4BFE02E73}">
      <dgm:prSet/>
      <dgm:spPr/>
      <dgm:t>
        <a:bodyPr/>
        <a:lstStyle/>
        <a:p>
          <a:endParaRPr lang="en-US" noProof="0" dirty="0"/>
        </a:p>
      </dgm:t>
    </dgm:pt>
    <dgm:pt modelId="{382A71C1-66FB-3545-BD48-4CA6088DE535}">
      <dgm:prSet phldrT="[Text]"/>
      <dgm:spPr/>
      <dgm:t>
        <a:bodyPr/>
        <a:lstStyle/>
        <a:p>
          <a:r>
            <a:rPr lang="en-US" noProof="0" dirty="0"/>
            <a:t>Numpy, Pandas</a:t>
          </a:r>
        </a:p>
      </dgm:t>
    </dgm:pt>
    <dgm:pt modelId="{B2E97675-63B7-5B4E-A903-5A0038C2E451}" type="parTrans" cxnId="{B7F444F8-8352-C041-A6D7-FCB7E537B5A1}">
      <dgm:prSet/>
      <dgm:spPr/>
      <dgm:t>
        <a:bodyPr/>
        <a:lstStyle/>
        <a:p>
          <a:endParaRPr lang="de-DE"/>
        </a:p>
      </dgm:t>
    </dgm:pt>
    <dgm:pt modelId="{1F8D4B2C-74FF-6043-BC90-87E90245B4BD}" type="sibTrans" cxnId="{B7F444F8-8352-C041-A6D7-FCB7E537B5A1}">
      <dgm:prSet/>
      <dgm:spPr/>
      <dgm:t>
        <a:bodyPr/>
        <a:lstStyle/>
        <a:p>
          <a:endParaRPr lang="de-DE"/>
        </a:p>
      </dgm:t>
    </dgm:pt>
    <dgm:pt modelId="{85D18AD1-7899-CA4A-9A5D-6C54F0FA7623}">
      <dgm:prSet phldrT="[Text]"/>
      <dgm:spPr/>
      <dgm:t>
        <a:bodyPr/>
        <a:lstStyle/>
        <a:p>
          <a:r>
            <a:rPr lang="en-US" noProof="0" dirty="0"/>
            <a:t>Data Visualization</a:t>
          </a:r>
        </a:p>
      </dgm:t>
    </dgm:pt>
    <dgm:pt modelId="{4BCDC4F7-82A6-FD4E-89EE-0BFC370DE5E0}" type="parTrans" cxnId="{007ED3C9-71AE-DE4E-9704-AE848E89564A}">
      <dgm:prSet/>
      <dgm:spPr/>
      <dgm:t>
        <a:bodyPr/>
        <a:lstStyle/>
        <a:p>
          <a:endParaRPr lang="de-DE"/>
        </a:p>
      </dgm:t>
    </dgm:pt>
    <dgm:pt modelId="{E66D6018-7F5E-5A4E-9077-DFEEDF313DEE}" type="sibTrans" cxnId="{007ED3C9-71AE-DE4E-9704-AE848E89564A}">
      <dgm:prSet/>
      <dgm:spPr/>
      <dgm:t>
        <a:bodyPr/>
        <a:lstStyle/>
        <a:p>
          <a:endParaRPr lang="en-US" noProof="0" dirty="0"/>
        </a:p>
      </dgm:t>
    </dgm:pt>
    <dgm:pt modelId="{161A6732-E8AF-1C4D-BB4B-E518D4028C3B}">
      <dgm:prSet phldrT="[Text]"/>
      <dgm:spPr/>
      <dgm:t>
        <a:bodyPr/>
        <a:lstStyle/>
        <a:p>
          <a:r>
            <a:rPr lang="en-US" noProof="0" dirty="0"/>
            <a:t>Plotly, Matplotlib, Seaborn</a:t>
          </a:r>
        </a:p>
      </dgm:t>
    </dgm:pt>
    <dgm:pt modelId="{4C20068B-0F31-7B4D-BCEB-617269024AE3}" type="parTrans" cxnId="{18C21EB3-302B-5646-AC20-4F32E966DD97}">
      <dgm:prSet/>
      <dgm:spPr/>
      <dgm:t>
        <a:bodyPr/>
        <a:lstStyle/>
        <a:p>
          <a:endParaRPr lang="de-DE"/>
        </a:p>
      </dgm:t>
    </dgm:pt>
    <dgm:pt modelId="{DDA698EC-F930-2147-A895-405CCAAE56DB}" type="sibTrans" cxnId="{18C21EB3-302B-5646-AC20-4F32E966DD97}">
      <dgm:prSet/>
      <dgm:spPr/>
      <dgm:t>
        <a:bodyPr/>
        <a:lstStyle/>
        <a:p>
          <a:endParaRPr lang="de-DE"/>
        </a:p>
      </dgm:t>
    </dgm:pt>
    <dgm:pt modelId="{014B9780-EF0B-EC4C-864E-940B8D32FE62}">
      <dgm:prSet/>
      <dgm:spPr/>
      <dgm:t>
        <a:bodyPr/>
        <a:lstStyle/>
        <a:p>
          <a:r>
            <a:rPr lang="en-US" noProof="0" dirty="0"/>
            <a:t>Dashboard</a:t>
          </a:r>
        </a:p>
      </dgm:t>
    </dgm:pt>
    <dgm:pt modelId="{FD10D1BD-DDB4-1044-A99E-A56B73E2C383}" type="parTrans" cxnId="{DC7DB846-683F-494A-B341-C34C796F17D2}">
      <dgm:prSet/>
      <dgm:spPr/>
      <dgm:t>
        <a:bodyPr/>
        <a:lstStyle/>
        <a:p>
          <a:endParaRPr lang="de-DE"/>
        </a:p>
      </dgm:t>
    </dgm:pt>
    <dgm:pt modelId="{D8744E15-4CB1-2A44-839B-9C273D052FB4}" type="sibTrans" cxnId="{DC7DB846-683F-494A-B341-C34C796F17D2}">
      <dgm:prSet/>
      <dgm:spPr/>
      <dgm:t>
        <a:bodyPr/>
        <a:lstStyle/>
        <a:p>
          <a:endParaRPr lang="de-DE"/>
        </a:p>
      </dgm:t>
    </dgm:pt>
    <dgm:pt modelId="{E9143609-4C71-EA42-8676-1BFC90BE013B}">
      <dgm:prSet/>
      <dgm:spPr/>
      <dgm:t>
        <a:bodyPr/>
        <a:lstStyle/>
        <a:p>
          <a:r>
            <a:rPr lang="en-US" noProof="0" dirty="0"/>
            <a:t>Streamlit</a:t>
          </a:r>
        </a:p>
      </dgm:t>
    </dgm:pt>
    <dgm:pt modelId="{88ADC22F-C44B-AB45-909B-5A9140606EC1}" type="parTrans" cxnId="{39E5891A-5C3C-9A4B-8172-4EC66BBA4F44}">
      <dgm:prSet/>
      <dgm:spPr/>
      <dgm:t>
        <a:bodyPr/>
        <a:lstStyle/>
        <a:p>
          <a:endParaRPr lang="de-DE"/>
        </a:p>
      </dgm:t>
    </dgm:pt>
    <dgm:pt modelId="{1B535AE1-9C0D-BE4A-B3FF-D94135777F44}" type="sibTrans" cxnId="{39E5891A-5C3C-9A4B-8172-4EC66BBA4F44}">
      <dgm:prSet/>
      <dgm:spPr/>
      <dgm:t>
        <a:bodyPr/>
        <a:lstStyle/>
        <a:p>
          <a:endParaRPr lang="de-DE"/>
        </a:p>
      </dgm:t>
    </dgm:pt>
    <dgm:pt modelId="{6891D878-0432-954D-B1FA-837F60BE840C}" type="pres">
      <dgm:prSet presAssocID="{C5534FC2-6E4B-6E44-9C15-089E6AB919EB}" presName="linearFlow" presStyleCnt="0">
        <dgm:presLayoutVars>
          <dgm:dir/>
          <dgm:animLvl val="lvl"/>
          <dgm:resizeHandles val="exact"/>
        </dgm:presLayoutVars>
      </dgm:prSet>
      <dgm:spPr/>
    </dgm:pt>
    <dgm:pt modelId="{1FBAF75A-4AF1-6C4B-95EB-5784E00C8093}" type="pres">
      <dgm:prSet presAssocID="{49E82926-E2A0-3041-800B-A1B95D28C532}" presName="composite" presStyleCnt="0"/>
      <dgm:spPr/>
    </dgm:pt>
    <dgm:pt modelId="{90A08FCF-64B6-5E4D-A175-168C95167E4D}" type="pres">
      <dgm:prSet presAssocID="{49E82926-E2A0-3041-800B-A1B95D28C532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2CE3545-2152-0C4A-BB40-C35F422D3677}" type="pres">
      <dgm:prSet presAssocID="{49E82926-E2A0-3041-800B-A1B95D28C532}" presName="parSh" presStyleLbl="node1" presStyleIdx="0" presStyleCnt="4"/>
      <dgm:spPr/>
    </dgm:pt>
    <dgm:pt modelId="{95181FCB-70A0-4549-92AB-ECB616913B10}" type="pres">
      <dgm:prSet presAssocID="{49E82926-E2A0-3041-800B-A1B95D28C532}" presName="desTx" presStyleLbl="fgAcc1" presStyleIdx="0" presStyleCnt="4" custLinFactNeighborY="19656">
        <dgm:presLayoutVars>
          <dgm:bulletEnabled val="1"/>
        </dgm:presLayoutVars>
      </dgm:prSet>
      <dgm:spPr/>
    </dgm:pt>
    <dgm:pt modelId="{DBDA59C1-3DE5-814E-B589-38F3EEEBD697}" type="pres">
      <dgm:prSet presAssocID="{36AFFC64-7FA0-2C40-B60B-5460D857B073}" presName="sibTrans" presStyleLbl="sibTrans2D1" presStyleIdx="0" presStyleCnt="3"/>
      <dgm:spPr/>
    </dgm:pt>
    <dgm:pt modelId="{865784DC-5C5A-CE4D-B5E9-2E9FAC56878B}" type="pres">
      <dgm:prSet presAssocID="{36AFFC64-7FA0-2C40-B60B-5460D857B073}" presName="connTx" presStyleLbl="sibTrans2D1" presStyleIdx="0" presStyleCnt="3"/>
      <dgm:spPr/>
    </dgm:pt>
    <dgm:pt modelId="{3AA53C00-E77F-144D-9E6F-11C239680316}" type="pres">
      <dgm:prSet presAssocID="{37282F1C-0152-B54D-BCC0-AF52BB587B33}" presName="composite" presStyleCnt="0"/>
      <dgm:spPr/>
    </dgm:pt>
    <dgm:pt modelId="{0B4D9E75-6BD8-304D-B7D0-8B0EDB434535}" type="pres">
      <dgm:prSet presAssocID="{37282F1C-0152-B54D-BCC0-AF52BB587B33}" presName="par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F226BF7-FA74-FA4E-B91B-A3759EC9BB48}" type="pres">
      <dgm:prSet presAssocID="{37282F1C-0152-B54D-BCC0-AF52BB587B33}" presName="parSh" presStyleLbl="node1" presStyleIdx="1" presStyleCnt="4"/>
      <dgm:spPr/>
    </dgm:pt>
    <dgm:pt modelId="{D4F34570-0B7D-2348-89E4-792554B0EB4D}" type="pres">
      <dgm:prSet presAssocID="{37282F1C-0152-B54D-BCC0-AF52BB587B33}" presName="desTx" presStyleLbl="fgAcc1" presStyleIdx="1" presStyleCnt="4" custLinFactNeighborY="19656">
        <dgm:presLayoutVars>
          <dgm:bulletEnabled val="1"/>
        </dgm:presLayoutVars>
      </dgm:prSet>
      <dgm:spPr/>
    </dgm:pt>
    <dgm:pt modelId="{DDB5F126-EA94-104A-A15A-B5808DDC1C1E}" type="pres">
      <dgm:prSet presAssocID="{173BF838-3307-634C-9829-1672E94F12E0}" presName="sibTrans" presStyleLbl="sibTrans2D1" presStyleIdx="1" presStyleCnt="3"/>
      <dgm:spPr/>
    </dgm:pt>
    <dgm:pt modelId="{84958177-CBF2-B142-90FF-671F111EDD27}" type="pres">
      <dgm:prSet presAssocID="{173BF838-3307-634C-9829-1672E94F12E0}" presName="connTx" presStyleLbl="sibTrans2D1" presStyleIdx="1" presStyleCnt="3"/>
      <dgm:spPr/>
    </dgm:pt>
    <dgm:pt modelId="{4BA7004F-2272-A740-9886-2E74E26608E9}" type="pres">
      <dgm:prSet presAssocID="{85D18AD1-7899-CA4A-9A5D-6C54F0FA7623}" presName="composite" presStyleCnt="0"/>
      <dgm:spPr/>
    </dgm:pt>
    <dgm:pt modelId="{94D7ACD2-4DC5-4E4A-8F71-3D34CA8F922B}" type="pres">
      <dgm:prSet presAssocID="{85D18AD1-7899-CA4A-9A5D-6C54F0FA7623}" presName="par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EA65EF3-5B65-CF40-8379-1FF4FE90BB4B}" type="pres">
      <dgm:prSet presAssocID="{85D18AD1-7899-CA4A-9A5D-6C54F0FA7623}" presName="parSh" presStyleLbl="node1" presStyleIdx="2" presStyleCnt="4"/>
      <dgm:spPr/>
    </dgm:pt>
    <dgm:pt modelId="{73A1BC5D-DAD7-154F-92AC-8DDE42358CAF}" type="pres">
      <dgm:prSet presAssocID="{85D18AD1-7899-CA4A-9A5D-6C54F0FA7623}" presName="desTx" presStyleLbl="fgAcc1" presStyleIdx="2" presStyleCnt="4" custLinFactNeighborY="19656">
        <dgm:presLayoutVars>
          <dgm:bulletEnabled val="1"/>
        </dgm:presLayoutVars>
      </dgm:prSet>
      <dgm:spPr/>
    </dgm:pt>
    <dgm:pt modelId="{E4FADF72-5C78-2044-8D45-AF0A46E5DB02}" type="pres">
      <dgm:prSet presAssocID="{E66D6018-7F5E-5A4E-9077-DFEEDF313DEE}" presName="sibTrans" presStyleLbl="sibTrans2D1" presStyleIdx="2" presStyleCnt="3"/>
      <dgm:spPr/>
    </dgm:pt>
    <dgm:pt modelId="{54EA73B2-4ED5-3346-8326-FE7F04E1BF58}" type="pres">
      <dgm:prSet presAssocID="{E66D6018-7F5E-5A4E-9077-DFEEDF313DEE}" presName="connTx" presStyleLbl="sibTrans2D1" presStyleIdx="2" presStyleCnt="3"/>
      <dgm:spPr/>
    </dgm:pt>
    <dgm:pt modelId="{83AB5253-973A-6A46-AC16-DA66EB8005B9}" type="pres">
      <dgm:prSet presAssocID="{014B9780-EF0B-EC4C-864E-940B8D32FE62}" presName="composite" presStyleCnt="0"/>
      <dgm:spPr/>
    </dgm:pt>
    <dgm:pt modelId="{36404C66-976C-2F4C-B305-A9536733C4B5}" type="pres">
      <dgm:prSet presAssocID="{014B9780-EF0B-EC4C-864E-940B8D32FE62}" presName="par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49A2F947-269A-BA49-A0D1-38F6EF1E7AE3}" type="pres">
      <dgm:prSet presAssocID="{014B9780-EF0B-EC4C-864E-940B8D32FE62}" presName="parSh" presStyleLbl="node1" presStyleIdx="3" presStyleCnt="4"/>
      <dgm:spPr/>
    </dgm:pt>
    <dgm:pt modelId="{EB9564C6-7BC4-9048-9113-85CE636A4EAA}" type="pres">
      <dgm:prSet presAssocID="{014B9780-EF0B-EC4C-864E-940B8D32FE62}" presName="desTx" presStyleLbl="fgAcc1" presStyleIdx="3" presStyleCnt="4" custLinFactNeighborY="19656">
        <dgm:presLayoutVars>
          <dgm:bulletEnabled val="1"/>
        </dgm:presLayoutVars>
      </dgm:prSet>
      <dgm:spPr/>
    </dgm:pt>
  </dgm:ptLst>
  <dgm:cxnLst>
    <dgm:cxn modelId="{1947010C-6A2C-2D4F-825E-3D557D45ADFA}" type="presOf" srcId="{014B9780-EF0B-EC4C-864E-940B8D32FE62}" destId="{36404C66-976C-2F4C-B305-A9536733C4B5}" srcOrd="0" destOrd="0" presId="urn:microsoft.com/office/officeart/2005/8/layout/process3"/>
    <dgm:cxn modelId="{3071360C-0588-A94C-930F-54B91890B020}" type="presOf" srcId="{37282F1C-0152-B54D-BCC0-AF52BB587B33}" destId="{0B4D9E75-6BD8-304D-B7D0-8B0EDB434535}" srcOrd="0" destOrd="0" presId="urn:microsoft.com/office/officeart/2005/8/layout/process3"/>
    <dgm:cxn modelId="{39E5891A-5C3C-9A4B-8172-4EC66BBA4F44}" srcId="{014B9780-EF0B-EC4C-864E-940B8D32FE62}" destId="{E9143609-4C71-EA42-8676-1BFC90BE013B}" srcOrd="0" destOrd="0" parTransId="{88ADC22F-C44B-AB45-909B-5A9140606EC1}" sibTransId="{1B535AE1-9C0D-BE4A-B3FF-D94135777F44}"/>
    <dgm:cxn modelId="{E6C55120-D205-9C45-9222-91CF59C57F73}" type="presOf" srcId="{37282F1C-0152-B54D-BCC0-AF52BB587B33}" destId="{4F226BF7-FA74-FA4E-B91B-A3759EC9BB48}" srcOrd="1" destOrd="0" presId="urn:microsoft.com/office/officeart/2005/8/layout/process3"/>
    <dgm:cxn modelId="{DABB732F-A7B0-1247-B52C-5D507D0F1E83}" type="presOf" srcId="{49E82926-E2A0-3041-800B-A1B95D28C532}" destId="{A2CE3545-2152-0C4A-BB40-C35F422D3677}" srcOrd="1" destOrd="0" presId="urn:microsoft.com/office/officeart/2005/8/layout/process3"/>
    <dgm:cxn modelId="{F28A4135-AE99-C84A-8A14-B742D2A6BB80}" type="presOf" srcId="{382A71C1-66FB-3545-BD48-4CA6088DE535}" destId="{D4F34570-0B7D-2348-89E4-792554B0EB4D}" srcOrd="0" destOrd="0" presId="urn:microsoft.com/office/officeart/2005/8/layout/process3"/>
    <dgm:cxn modelId="{CE27B036-E5FB-4340-91F3-0DF056B98865}" type="presOf" srcId="{161A6732-E8AF-1C4D-BB4B-E518D4028C3B}" destId="{73A1BC5D-DAD7-154F-92AC-8DDE42358CAF}" srcOrd="0" destOrd="0" presId="urn:microsoft.com/office/officeart/2005/8/layout/process3"/>
    <dgm:cxn modelId="{DC7DB846-683F-494A-B341-C34C796F17D2}" srcId="{C5534FC2-6E4B-6E44-9C15-089E6AB919EB}" destId="{014B9780-EF0B-EC4C-864E-940B8D32FE62}" srcOrd="3" destOrd="0" parTransId="{FD10D1BD-DDB4-1044-A99E-A56B73E2C383}" sibTransId="{D8744E15-4CB1-2A44-839B-9C273D052FB4}"/>
    <dgm:cxn modelId="{D080984A-F5AE-E548-A87A-8C4138A2D676}" type="presOf" srcId="{36AFFC64-7FA0-2C40-B60B-5460D857B073}" destId="{DBDA59C1-3DE5-814E-B589-38F3EEEBD697}" srcOrd="0" destOrd="0" presId="urn:microsoft.com/office/officeart/2005/8/layout/process3"/>
    <dgm:cxn modelId="{A623905A-ED4A-1148-A3A7-A19890E88BC7}" type="presOf" srcId="{85D18AD1-7899-CA4A-9A5D-6C54F0FA7623}" destId="{7EA65EF3-5B65-CF40-8379-1FF4FE90BB4B}" srcOrd="1" destOrd="0" presId="urn:microsoft.com/office/officeart/2005/8/layout/process3"/>
    <dgm:cxn modelId="{BA853E65-4A00-A042-A495-373941633954}" type="presOf" srcId="{36AFFC64-7FA0-2C40-B60B-5460D857B073}" destId="{865784DC-5C5A-CE4D-B5E9-2E9FAC56878B}" srcOrd="1" destOrd="0" presId="urn:microsoft.com/office/officeart/2005/8/layout/process3"/>
    <dgm:cxn modelId="{1CBC2E67-1001-FD44-84E2-F383174EE5FF}" srcId="{49E82926-E2A0-3041-800B-A1B95D28C532}" destId="{C1686519-1262-0B4F-A2B1-7A269E100D9A}" srcOrd="0" destOrd="0" parTransId="{72531F31-AE3E-EA42-93E3-A83711B4B206}" sibTransId="{788C7FF8-3A7F-BE4C-BFC9-03C25A135525}"/>
    <dgm:cxn modelId="{2D08706E-35C6-7E48-B3BA-8798FEB3DBC6}" type="presOf" srcId="{173BF838-3307-634C-9829-1672E94F12E0}" destId="{84958177-CBF2-B142-90FF-671F111EDD27}" srcOrd="1" destOrd="0" presId="urn:microsoft.com/office/officeart/2005/8/layout/process3"/>
    <dgm:cxn modelId="{56C79070-1B5B-0345-9181-C5D5F1569AE1}" type="presOf" srcId="{173BF838-3307-634C-9829-1672E94F12E0}" destId="{DDB5F126-EA94-104A-A15A-B5808DDC1C1E}" srcOrd="0" destOrd="0" presId="urn:microsoft.com/office/officeart/2005/8/layout/process3"/>
    <dgm:cxn modelId="{849DB974-6229-FC40-8E35-89B4FECD5DF3}" type="presOf" srcId="{C5534FC2-6E4B-6E44-9C15-089E6AB919EB}" destId="{6891D878-0432-954D-B1FA-837F60BE840C}" srcOrd="0" destOrd="0" presId="urn:microsoft.com/office/officeart/2005/8/layout/process3"/>
    <dgm:cxn modelId="{E6E1FA79-75DD-F946-ADF6-A7C6AB563708}" type="presOf" srcId="{E66D6018-7F5E-5A4E-9077-DFEEDF313DEE}" destId="{E4FADF72-5C78-2044-8D45-AF0A46E5DB02}" srcOrd="0" destOrd="0" presId="urn:microsoft.com/office/officeart/2005/8/layout/process3"/>
    <dgm:cxn modelId="{8F3D5F7E-0AE6-5D48-AEB7-8F84B07BFE25}" type="presOf" srcId="{014B9780-EF0B-EC4C-864E-940B8D32FE62}" destId="{49A2F947-269A-BA49-A0D1-38F6EF1E7AE3}" srcOrd="1" destOrd="0" presId="urn:microsoft.com/office/officeart/2005/8/layout/process3"/>
    <dgm:cxn modelId="{147E9E9B-640E-554F-BC81-4BDC7281DF6E}" type="presOf" srcId="{E66D6018-7F5E-5A4E-9077-DFEEDF313DEE}" destId="{54EA73B2-4ED5-3346-8326-FE7F04E1BF58}" srcOrd="1" destOrd="0" presId="urn:microsoft.com/office/officeart/2005/8/layout/process3"/>
    <dgm:cxn modelId="{36E8FFA6-245D-C04D-8789-CA3595EE7B0E}" type="presOf" srcId="{85D18AD1-7899-CA4A-9A5D-6C54F0FA7623}" destId="{94D7ACD2-4DC5-4E4A-8F71-3D34CA8F922B}" srcOrd="0" destOrd="0" presId="urn:microsoft.com/office/officeart/2005/8/layout/process3"/>
    <dgm:cxn modelId="{18C21EB3-302B-5646-AC20-4F32E966DD97}" srcId="{85D18AD1-7899-CA4A-9A5D-6C54F0FA7623}" destId="{161A6732-E8AF-1C4D-BB4B-E518D4028C3B}" srcOrd="0" destOrd="0" parTransId="{4C20068B-0F31-7B4D-BCEB-617269024AE3}" sibTransId="{DDA698EC-F930-2147-A895-405CCAAE56DB}"/>
    <dgm:cxn modelId="{11EB4AB4-55B0-D44D-AE0E-255F08136EA9}" type="presOf" srcId="{E9143609-4C71-EA42-8676-1BFC90BE013B}" destId="{EB9564C6-7BC4-9048-9113-85CE636A4EAA}" srcOrd="0" destOrd="0" presId="urn:microsoft.com/office/officeart/2005/8/layout/process3"/>
    <dgm:cxn modelId="{007ED3C9-71AE-DE4E-9704-AE848E89564A}" srcId="{C5534FC2-6E4B-6E44-9C15-089E6AB919EB}" destId="{85D18AD1-7899-CA4A-9A5D-6C54F0FA7623}" srcOrd="2" destOrd="0" parTransId="{4BCDC4F7-82A6-FD4E-89EE-0BFC370DE5E0}" sibTransId="{E66D6018-7F5E-5A4E-9077-DFEEDF313DEE}"/>
    <dgm:cxn modelId="{FB096FD5-E6D6-D346-A67F-F1B9F71E02F3}" type="presOf" srcId="{C1686519-1262-0B4F-A2B1-7A269E100D9A}" destId="{95181FCB-70A0-4549-92AB-ECB616913B10}" srcOrd="0" destOrd="0" presId="urn:microsoft.com/office/officeart/2005/8/layout/process3"/>
    <dgm:cxn modelId="{4BC490E4-62CF-2D46-AD36-B4D4BFE02E73}" srcId="{C5534FC2-6E4B-6E44-9C15-089E6AB919EB}" destId="{37282F1C-0152-B54D-BCC0-AF52BB587B33}" srcOrd="1" destOrd="0" parTransId="{F3B49A38-584B-0244-AD80-05D84AF1A90A}" sibTransId="{173BF838-3307-634C-9829-1672E94F12E0}"/>
    <dgm:cxn modelId="{BD8328EE-97A2-5846-B18E-475198F3750A}" type="presOf" srcId="{49E82926-E2A0-3041-800B-A1B95D28C532}" destId="{90A08FCF-64B6-5E4D-A175-168C95167E4D}" srcOrd="0" destOrd="0" presId="urn:microsoft.com/office/officeart/2005/8/layout/process3"/>
    <dgm:cxn modelId="{B7F444F8-8352-C041-A6D7-FCB7E537B5A1}" srcId="{37282F1C-0152-B54D-BCC0-AF52BB587B33}" destId="{382A71C1-66FB-3545-BD48-4CA6088DE535}" srcOrd="0" destOrd="0" parTransId="{B2E97675-63B7-5B4E-A903-5A0038C2E451}" sibTransId="{1F8D4B2C-74FF-6043-BC90-87E90245B4BD}"/>
    <dgm:cxn modelId="{8DC518FE-60EF-5844-91E7-3A447ADEEBDA}" srcId="{C5534FC2-6E4B-6E44-9C15-089E6AB919EB}" destId="{49E82926-E2A0-3041-800B-A1B95D28C532}" srcOrd="0" destOrd="0" parTransId="{0B5B691D-5FEB-5A40-83CA-0EF5BFD2FCFC}" sibTransId="{36AFFC64-7FA0-2C40-B60B-5460D857B073}"/>
    <dgm:cxn modelId="{9BB8F8B8-4EAF-704B-A090-5262D9DB40B0}" type="presParOf" srcId="{6891D878-0432-954D-B1FA-837F60BE840C}" destId="{1FBAF75A-4AF1-6C4B-95EB-5784E00C8093}" srcOrd="0" destOrd="0" presId="urn:microsoft.com/office/officeart/2005/8/layout/process3"/>
    <dgm:cxn modelId="{ACEB96DE-5A0E-DD47-898B-80390906783C}" type="presParOf" srcId="{1FBAF75A-4AF1-6C4B-95EB-5784E00C8093}" destId="{90A08FCF-64B6-5E4D-A175-168C95167E4D}" srcOrd="0" destOrd="0" presId="urn:microsoft.com/office/officeart/2005/8/layout/process3"/>
    <dgm:cxn modelId="{F3630D94-E199-054B-81CE-5C9DC3973D55}" type="presParOf" srcId="{1FBAF75A-4AF1-6C4B-95EB-5784E00C8093}" destId="{A2CE3545-2152-0C4A-BB40-C35F422D3677}" srcOrd="1" destOrd="0" presId="urn:microsoft.com/office/officeart/2005/8/layout/process3"/>
    <dgm:cxn modelId="{4BB14092-A693-7740-B4E2-6EF533076500}" type="presParOf" srcId="{1FBAF75A-4AF1-6C4B-95EB-5784E00C8093}" destId="{95181FCB-70A0-4549-92AB-ECB616913B10}" srcOrd="2" destOrd="0" presId="urn:microsoft.com/office/officeart/2005/8/layout/process3"/>
    <dgm:cxn modelId="{F89873D4-11D3-F24F-954D-FAF99F17FFA6}" type="presParOf" srcId="{6891D878-0432-954D-B1FA-837F60BE840C}" destId="{DBDA59C1-3DE5-814E-B589-38F3EEEBD697}" srcOrd="1" destOrd="0" presId="urn:microsoft.com/office/officeart/2005/8/layout/process3"/>
    <dgm:cxn modelId="{CF4C0724-51C0-5E4B-9A51-F6E8B819C85C}" type="presParOf" srcId="{DBDA59C1-3DE5-814E-B589-38F3EEEBD697}" destId="{865784DC-5C5A-CE4D-B5E9-2E9FAC56878B}" srcOrd="0" destOrd="0" presId="urn:microsoft.com/office/officeart/2005/8/layout/process3"/>
    <dgm:cxn modelId="{60855C94-5AB5-9944-81B4-CED615DD9CED}" type="presParOf" srcId="{6891D878-0432-954D-B1FA-837F60BE840C}" destId="{3AA53C00-E77F-144D-9E6F-11C239680316}" srcOrd="2" destOrd="0" presId="urn:microsoft.com/office/officeart/2005/8/layout/process3"/>
    <dgm:cxn modelId="{84AD28C5-8834-1345-86AB-3C4D3E3CA126}" type="presParOf" srcId="{3AA53C00-E77F-144D-9E6F-11C239680316}" destId="{0B4D9E75-6BD8-304D-B7D0-8B0EDB434535}" srcOrd="0" destOrd="0" presId="urn:microsoft.com/office/officeart/2005/8/layout/process3"/>
    <dgm:cxn modelId="{EF6166FC-2B27-E949-A718-1BE8FE2E43BD}" type="presParOf" srcId="{3AA53C00-E77F-144D-9E6F-11C239680316}" destId="{4F226BF7-FA74-FA4E-B91B-A3759EC9BB48}" srcOrd="1" destOrd="0" presId="urn:microsoft.com/office/officeart/2005/8/layout/process3"/>
    <dgm:cxn modelId="{9A311C27-476A-F247-A666-3EB324E5F0FE}" type="presParOf" srcId="{3AA53C00-E77F-144D-9E6F-11C239680316}" destId="{D4F34570-0B7D-2348-89E4-792554B0EB4D}" srcOrd="2" destOrd="0" presId="urn:microsoft.com/office/officeart/2005/8/layout/process3"/>
    <dgm:cxn modelId="{64642A53-4654-BE4D-A707-224E71F6C5EC}" type="presParOf" srcId="{6891D878-0432-954D-B1FA-837F60BE840C}" destId="{DDB5F126-EA94-104A-A15A-B5808DDC1C1E}" srcOrd="3" destOrd="0" presId="urn:microsoft.com/office/officeart/2005/8/layout/process3"/>
    <dgm:cxn modelId="{E0333A71-AF36-1444-B244-FB3005A2B085}" type="presParOf" srcId="{DDB5F126-EA94-104A-A15A-B5808DDC1C1E}" destId="{84958177-CBF2-B142-90FF-671F111EDD27}" srcOrd="0" destOrd="0" presId="urn:microsoft.com/office/officeart/2005/8/layout/process3"/>
    <dgm:cxn modelId="{EF6F7293-07F7-324C-9598-E67670E050DB}" type="presParOf" srcId="{6891D878-0432-954D-B1FA-837F60BE840C}" destId="{4BA7004F-2272-A740-9886-2E74E26608E9}" srcOrd="4" destOrd="0" presId="urn:microsoft.com/office/officeart/2005/8/layout/process3"/>
    <dgm:cxn modelId="{98B2B822-A3AA-FA48-A8D6-9729C786EEC8}" type="presParOf" srcId="{4BA7004F-2272-A740-9886-2E74E26608E9}" destId="{94D7ACD2-4DC5-4E4A-8F71-3D34CA8F922B}" srcOrd="0" destOrd="0" presId="urn:microsoft.com/office/officeart/2005/8/layout/process3"/>
    <dgm:cxn modelId="{60B2F0D1-4D10-A54D-8205-9DFD56C6B3AE}" type="presParOf" srcId="{4BA7004F-2272-A740-9886-2E74E26608E9}" destId="{7EA65EF3-5B65-CF40-8379-1FF4FE90BB4B}" srcOrd="1" destOrd="0" presId="urn:microsoft.com/office/officeart/2005/8/layout/process3"/>
    <dgm:cxn modelId="{A46C8A67-10AF-D940-A411-2FED8484A936}" type="presParOf" srcId="{4BA7004F-2272-A740-9886-2E74E26608E9}" destId="{73A1BC5D-DAD7-154F-92AC-8DDE42358CAF}" srcOrd="2" destOrd="0" presId="urn:microsoft.com/office/officeart/2005/8/layout/process3"/>
    <dgm:cxn modelId="{1BC896B7-813A-9F40-843B-9D1AB9ADD657}" type="presParOf" srcId="{6891D878-0432-954D-B1FA-837F60BE840C}" destId="{E4FADF72-5C78-2044-8D45-AF0A46E5DB02}" srcOrd="5" destOrd="0" presId="urn:microsoft.com/office/officeart/2005/8/layout/process3"/>
    <dgm:cxn modelId="{E4E3E4BC-FDAB-2345-BB28-3F25D925ECC9}" type="presParOf" srcId="{E4FADF72-5C78-2044-8D45-AF0A46E5DB02}" destId="{54EA73B2-4ED5-3346-8326-FE7F04E1BF58}" srcOrd="0" destOrd="0" presId="urn:microsoft.com/office/officeart/2005/8/layout/process3"/>
    <dgm:cxn modelId="{9E051B4E-91BD-AE4B-A20F-75F1CB503E44}" type="presParOf" srcId="{6891D878-0432-954D-B1FA-837F60BE840C}" destId="{83AB5253-973A-6A46-AC16-DA66EB8005B9}" srcOrd="6" destOrd="0" presId="urn:microsoft.com/office/officeart/2005/8/layout/process3"/>
    <dgm:cxn modelId="{42F4987C-79CE-4041-8AC5-2A3BBE2EA102}" type="presParOf" srcId="{83AB5253-973A-6A46-AC16-DA66EB8005B9}" destId="{36404C66-976C-2F4C-B305-A9536733C4B5}" srcOrd="0" destOrd="0" presId="urn:microsoft.com/office/officeart/2005/8/layout/process3"/>
    <dgm:cxn modelId="{906F8E6E-0ED9-2941-8084-143DA5AEA954}" type="presParOf" srcId="{83AB5253-973A-6A46-AC16-DA66EB8005B9}" destId="{49A2F947-269A-BA49-A0D1-38F6EF1E7AE3}" srcOrd="1" destOrd="0" presId="urn:microsoft.com/office/officeart/2005/8/layout/process3"/>
    <dgm:cxn modelId="{1271E935-4D99-ED4B-8818-3866ACC7C780}" type="presParOf" srcId="{83AB5253-973A-6A46-AC16-DA66EB8005B9}" destId="{EB9564C6-7BC4-9048-9113-85CE636A4EAA}" srcOrd="2" destOrd="0" presId="urn:microsoft.com/office/officeart/2005/8/layout/process3"/>
  </dgm:cxnLst>
  <dgm:bg>
    <a:noFill/>
    <a:effectLst>
      <a:outerShdw blurRad="50800" dist="50800" dir="5400000" algn="ctr" rotWithShape="0">
        <a:srgbClr val="000000"/>
      </a:outerShdw>
    </a:effectLst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CE3545-2152-0C4A-BB40-C35F422D3677}">
      <dsp:nvSpPr>
        <dsp:cNvPr id="0" name=""/>
        <dsp:cNvSpPr/>
      </dsp:nvSpPr>
      <dsp:spPr>
        <a:xfrm>
          <a:off x="1182" y="555618"/>
          <a:ext cx="1485874" cy="8198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Collection</a:t>
          </a:r>
        </a:p>
      </dsp:txBody>
      <dsp:txXfrm>
        <a:off x="1182" y="555618"/>
        <a:ext cx="1485874" cy="546562"/>
      </dsp:txXfrm>
    </dsp:sp>
    <dsp:sp modelId="{95181FCB-70A0-4549-92AB-ECB616913B10}">
      <dsp:nvSpPr>
        <dsp:cNvPr id="0" name=""/>
        <dsp:cNvSpPr/>
      </dsp:nvSpPr>
      <dsp:spPr>
        <a:xfrm>
          <a:off x="305518" y="1270593"/>
          <a:ext cx="1485874" cy="856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/>
            <a:t>BeautifulSoup</a:t>
          </a:r>
          <a:endParaRPr lang="en-US" sz="1400" kern="1200" noProof="0" dirty="0"/>
        </a:p>
      </dsp:txBody>
      <dsp:txXfrm>
        <a:off x="330613" y="1295688"/>
        <a:ext cx="1435684" cy="806610"/>
      </dsp:txXfrm>
    </dsp:sp>
    <dsp:sp modelId="{DBDA59C1-3DE5-814E-B589-38F3EEEBD697}">
      <dsp:nvSpPr>
        <dsp:cNvPr id="0" name=""/>
        <dsp:cNvSpPr/>
      </dsp:nvSpPr>
      <dsp:spPr>
        <a:xfrm>
          <a:off x="1712310" y="643930"/>
          <a:ext cx="477536" cy="3699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1712310" y="717918"/>
        <a:ext cx="366554" cy="221963"/>
      </dsp:txXfrm>
    </dsp:sp>
    <dsp:sp modelId="{4F226BF7-FA74-FA4E-B91B-A3759EC9BB48}">
      <dsp:nvSpPr>
        <dsp:cNvPr id="0" name=""/>
        <dsp:cNvSpPr/>
      </dsp:nvSpPr>
      <dsp:spPr>
        <a:xfrm>
          <a:off x="2388070" y="555618"/>
          <a:ext cx="1485874" cy="8198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Cleaning</a:t>
          </a:r>
        </a:p>
      </dsp:txBody>
      <dsp:txXfrm>
        <a:off x="2388070" y="555618"/>
        <a:ext cx="1485874" cy="546562"/>
      </dsp:txXfrm>
    </dsp:sp>
    <dsp:sp modelId="{D4F34570-0B7D-2348-89E4-792554B0EB4D}">
      <dsp:nvSpPr>
        <dsp:cNvPr id="0" name=""/>
        <dsp:cNvSpPr/>
      </dsp:nvSpPr>
      <dsp:spPr>
        <a:xfrm>
          <a:off x="2692406" y="1270593"/>
          <a:ext cx="1485874" cy="856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Numpy, Pandas</a:t>
          </a:r>
        </a:p>
      </dsp:txBody>
      <dsp:txXfrm>
        <a:off x="2717501" y="1295688"/>
        <a:ext cx="1435684" cy="806610"/>
      </dsp:txXfrm>
    </dsp:sp>
    <dsp:sp modelId="{DDB5F126-EA94-104A-A15A-B5808DDC1C1E}">
      <dsp:nvSpPr>
        <dsp:cNvPr id="0" name=""/>
        <dsp:cNvSpPr/>
      </dsp:nvSpPr>
      <dsp:spPr>
        <a:xfrm>
          <a:off x="4099198" y="643930"/>
          <a:ext cx="477536" cy="3699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4099198" y="717918"/>
        <a:ext cx="366554" cy="221963"/>
      </dsp:txXfrm>
    </dsp:sp>
    <dsp:sp modelId="{7EA65EF3-5B65-CF40-8379-1FF4FE90BB4B}">
      <dsp:nvSpPr>
        <dsp:cNvPr id="0" name=""/>
        <dsp:cNvSpPr/>
      </dsp:nvSpPr>
      <dsp:spPr>
        <a:xfrm>
          <a:off x="4774958" y="555618"/>
          <a:ext cx="1485874" cy="8198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Data Visualization</a:t>
          </a:r>
        </a:p>
      </dsp:txBody>
      <dsp:txXfrm>
        <a:off x="4774958" y="555618"/>
        <a:ext cx="1485874" cy="546562"/>
      </dsp:txXfrm>
    </dsp:sp>
    <dsp:sp modelId="{73A1BC5D-DAD7-154F-92AC-8DDE42358CAF}">
      <dsp:nvSpPr>
        <dsp:cNvPr id="0" name=""/>
        <dsp:cNvSpPr/>
      </dsp:nvSpPr>
      <dsp:spPr>
        <a:xfrm>
          <a:off x="5079294" y="1270593"/>
          <a:ext cx="1485874" cy="856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Plotly, Matplotlib, Seaborn</a:t>
          </a:r>
        </a:p>
      </dsp:txBody>
      <dsp:txXfrm>
        <a:off x="5104389" y="1295688"/>
        <a:ext cx="1435684" cy="806610"/>
      </dsp:txXfrm>
    </dsp:sp>
    <dsp:sp modelId="{E4FADF72-5C78-2044-8D45-AF0A46E5DB02}">
      <dsp:nvSpPr>
        <dsp:cNvPr id="0" name=""/>
        <dsp:cNvSpPr/>
      </dsp:nvSpPr>
      <dsp:spPr>
        <a:xfrm>
          <a:off x="6486086" y="643930"/>
          <a:ext cx="477536" cy="369939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 noProof="0" dirty="0"/>
        </a:p>
      </dsp:txBody>
      <dsp:txXfrm>
        <a:off x="6486086" y="717918"/>
        <a:ext cx="366554" cy="221963"/>
      </dsp:txXfrm>
    </dsp:sp>
    <dsp:sp modelId="{49A2F947-269A-BA49-A0D1-38F6EF1E7AE3}">
      <dsp:nvSpPr>
        <dsp:cNvPr id="0" name=""/>
        <dsp:cNvSpPr/>
      </dsp:nvSpPr>
      <dsp:spPr>
        <a:xfrm>
          <a:off x="7161846" y="555618"/>
          <a:ext cx="1485874" cy="8198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5334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noProof="0" dirty="0"/>
            <a:t>Dashboard</a:t>
          </a:r>
        </a:p>
      </dsp:txBody>
      <dsp:txXfrm>
        <a:off x="7161846" y="555618"/>
        <a:ext cx="1485874" cy="546562"/>
      </dsp:txXfrm>
    </dsp:sp>
    <dsp:sp modelId="{EB9564C6-7BC4-9048-9113-85CE636A4EAA}">
      <dsp:nvSpPr>
        <dsp:cNvPr id="0" name=""/>
        <dsp:cNvSpPr/>
      </dsp:nvSpPr>
      <dsp:spPr>
        <a:xfrm>
          <a:off x="7466182" y="1270593"/>
          <a:ext cx="1485874" cy="8568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noProof="0" dirty="0"/>
            <a:t>Streamlit</a:t>
          </a:r>
        </a:p>
      </dsp:txBody>
      <dsp:txXfrm>
        <a:off x="7491277" y="1295688"/>
        <a:ext cx="1435684" cy="8066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D9857C3-7B2F-3DF7-3FCC-928617F7614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8A68891-AC1A-D42F-4D8C-65E40B65185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140DA-7636-B542-948C-4FF05A02F3A2}" type="datetimeFigureOut">
              <a:rPr lang="de-DE" smtClean="0"/>
              <a:t>22.08.25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6EBA637-A43D-7783-F69D-FA30F794D8C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94BA3E-AEA9-2293-3BA6-75D3E68EB58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3A11FE-A600-E541-8FBD-9495AB0869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927868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6212E7-819A-3246-8DEE-9C48601666BE}" type="datetimeFigureOut">
              <a:rPr lang="de-DE" smtClean="0"/>
              <a:t>22.08.25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475E33-2FDD-7D4D-8292-491BF205DE6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5655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5882D4-8490-68BD-B940-635E4C86F7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474239-30F8-7615-EF24-0230CB703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A7C94D-5E61-711F-7C8E-72C53CD38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43ACFEE-27A0-BB3F-8EA5-846E15CE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069977-5D6B-3939-7257-59F9228F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5784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C7B389-7B5A-B052-D4B0-5B8D65BA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E16BBA9-C89F-456F-7E49-4942978FDE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FFD037-9687-1EBB-E8E8-D78E3AD7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D5494FF-C7EB-FBA4-0D1A-D623D7EEF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4D8B8F-E109-64AF-1499-E9965F13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557726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0F4D7E-01F6-058B-49C7-AF58F9CB87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1E9779-00CF-9D54-69B0-50244F37CA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0D7769-058B-99F2-7D84-01C77BD4C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20198C1-6656-853C-279F-2ED8B328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87B310-4F8E-DE5B-3869-E7FBCAA17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40644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E2780D-6E4B-CA2E-EA69-83129FC41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13DE8D-4F94-2793-A352-FA86E581F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98A09-DA7B-6859-F847-858F9D9C5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5A6935-B512-1AAE-39DC-F556D5259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0C663D-E224-ECAA-BB95-4DE7E5985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9363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096014-1AD3-A58B-00E8-F23681718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9BAF1F9-E3D6-0F84-A2D2-138063AEC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78627A-A771-F6A4-7238-DD8DBABC7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2416E9-EE58-BD9C-F414-4251D41D0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5F3F5CB-623C-5C4B-A331-4EE5719BF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9187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5EE22A-AB9C-0F3E-F3EA-DEF668784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AE5804-5AA8-BC6E-38AF-675F2107B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0E87839-5536-D663-6B53-23E291AB2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C7E1911-CF49-D44C-68C7-25F5B5BA0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280AF9F-A44B-5F91-F09E-677E05D4C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763AA-6945-6180-610F-BCB44E1CF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00111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F80EB3-B2AF-97B6-AAEA-3C1DA9F57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7B8989-B182-62C2-889E-032F60FC4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4BF9047-117E-04F6-3E9D-B87569494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C329AB5-6337-C701-1D32-6F127A22F2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CDB14C1-7FD4-1967-0FDE-2266F00F15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E186FF37-0E3F-8B75-7E9B-290AB1A4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33A0CCD-D544-A5CA-2BA8-891D8F42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A569B78-D4D1-7896-0308-AE3E00723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83547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1E39BA-7DE1-0F6F-B7A9-32160CB5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E05B415-93AD-2EEE-E616-1B23EE793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6D89DF0-95CA-ABA4-8713-CAD06F451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7F1347A-E372-274F-FB5F-373646A74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56200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805C4C-89A6-978D-1D62-E4A9CDDF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E3AA205-C0BF-63CC-4820-B23955A41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1FCC87E-A7FF-9EF3-D416-1B21489EA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369928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8770D6-C4BE-0D97-8B96-741D1539A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4AB8D07-54A5-FF3F-3F4F-CC3B92752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E215DA-38FA-DE1D-B57E-D300D122C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602917-778F-6FBB-24D5-FF1AA3DFC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0AC3F5-D932-3F98-6763-F2325A05A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9EFD90-3725-C12D-D8F0-5AAE7255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40562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0CE2-70B9-D101-0C09-321F048F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142BD41-86D4-9BB1-62C5-3059246BB0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FCC0062-53E4-583D-95B0-DA3332101A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32C531D-3772-FB99-4F64-C536C98A9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8320A-1F40-F33A-D994-5ED9EC64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0A60733-D42E-D705-B9E4-CD2E8693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155511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8E905C3-4279-78BC-9D71-3BA44D888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979E5E-8040-4710-D9A8-0393B9815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5C573C1-3329-387B-3480-22CD3B760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7827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04FF7D-1311-6F1E-7924-757111EAA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11356" y="6356351"/>
            <a:ext cx="66890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4376BB3-51C0-710C-D47D-6CE0DFE310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00390" y="6356351"/>
            <a:ext cx="4149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2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Nintendo Challenge:</a:t>
            </a:r>
            <a:br>
              <a:rPr lang="en-US" dirty="0"/>
            </a:br>
            <a:r>
              <a:rPr lang="en-US" dirty="0"/>
              <a:t>Group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200" dirty="0"/>
              <a:t>Karlo, Damla &amp; Debbie</a:t>
            </a:r>
            <a:endParaRPr lang="en-US" sz="2000" dirty="0"/>
          </a:p>
          <a:p>
            <a:endParaRPr lang="en-US" dirty="0"/>
          </a:p>
          <a:p>
            <a:r>
              <a:rPr lang="en-US" sz="2400" dirty="0"/>
              <a:t>Data Science &amp; AI</a:t>
            </a:r>
          </a:p>
          <a:p>
            <a:r>
              <a:rPr lang="en-US" sz="2400" dirty="0"/>
              <a:t>Batch 32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BC41736-7807-5253-896E-54BD8459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782707" cy="365125"/>
          </a:xfrm>
        </p:spPr>
        <p:txBody>
          <a:bodyPr/>
          <a:lstStyle/>
          <a:p>
            <a:r>
              <a:rPr lang="de-DE" dirty="0"/>
              <a:t>22/08/2025</a:t>
            </a:r>
            <a:endParaRPr lang="en-US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993A4BCE-78FE-A199-9D4E-9F2A01155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11356" y="6356351"/>
            <a:ext cx="6689033" cy="365125"/>
          </a:xfrm>
        </p:spPr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7" name="Foliennummernplatzhalter 5">
            <a:extLst>
              <a:ext uri="{FF2B5EF4-FFF2-40B4-BE49-F238E27FC236}">
                <a16:creationId xmlns:a16="http://schemas.microsoft.com/office/drawing/2014/main" id="{3A251E2E-BD06-0CEB-B9FE-CE675726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00390" y="6356351"/>
            <a:ext cx="414959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B2D3B8-B53F-B4D9-A411-D4DDBB98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E4BBB9-D53A-1942-343C-679BCA527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6CBCC0-E31D-234C-4DDD-FBCA9F61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735483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No easy way for gamers or developers to explore Nintendo games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Gamers: find best games (price, reviews, scores)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Developers: understand what makes a game successful</a:t>
            </a:r>
          </a:p>
        </p:txBody>
      </p:sp>
      <p:pic>
        <p:nvPicPr>
          <p:cNvPr id="7" name="Picture 2" descr="How to Sync a Nintendo Switch Controller">
            <a:extLst>
              <a:ext uri="{FF2B5EF4-FFF2-40B4-BE49-F238E27FC236}">
                <a16:creationId xmlns:a16="http://schemas.microsoft.com/office/drawing/2014/main" id="{3079C8E8-EAEF-5EA3-449F-04BBF75EF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97" y="2971483"/>
            <a:ext cx="4726405" cy="23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52AF1-2BB2-746B-068E-A61B2BBA6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432E-2891-8CD8-45D2-D0EBC9E6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5FF128-2D66-C1B8-9D58-970C3522D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1CAFE5-8268-DFBB-CFEC-1F911A8B9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647420-1AA8-D640-2B93-243EF28F2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EA0C1-3B9E-48BC-0625-5B39AFCB5942}"/>
              </a:ext>
            </a:extLst>
          </p:cNvPr>
          <p:cNvSpPr txBox="1"/>
          <p:nvPr/>
        </p:nvSpPr>
        <p:spPr>
          <a:xfrm>
            <a:off x="914400" y="1645920"/>
            <a:ext cx="522816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Dashboard for gamers &amp; developers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Insights into 22,000+ Nintendo games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Data scraped from DekuDeals website</a:t>
            </a:r>
          </a:p>
          <a:p>
            <a:pPr>
              <a:defRPr sz="2000"/>
            </a:pPr>
            <a:endParaRPr lang="en-US" noProof="0" dirty="0"/>
          </a:p>
        </p:txBody>
      </p:sp>
      <p:pic>
        <p:nvPicPr>
          <p:cNvPr id="9" name="Grafik 8" descr="Ein Bild, das Text, Screenshot, Website, Onlinewerbung enthält.&#10;&#10;KI-generierte Inhalte können fehlerhaft sein.">
            <a:extLst>
              <a:ext uri="{FF2B5EF4-FFF2-40B4-BE49-F238E27FC236}">
                <a16:creationId xmlns:a16="http://schemas.microsoft.com/office/drawing/2014/main" id="{05CF164C-B74F-0DE9-6477-167B67704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08" y="2725768"/>
            <a:ext cx="4012183" cy="373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525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CCC4E9-8A88-AC6C-3C5B-17C51937B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525326-42FC-C3D9-D569-B46A24D43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7C7FC1-A53E-8EB0-92E0-49BB40B38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5228163" cy="132343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Dashboard for gamers &amp; developers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Insights into 22,000+ Nintendo games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Data scraped from DekuDeals website</a:t>
            </a:r>
          </a:p>
          <a:p>
            <a:pPr>
              <a:defRPr sz="2000"/>
            </a:pPr>
            <a:endParaRPr lang="en-US" noProof="0" dirty="0"/>
          </a:p>
        </p:txBody>
      </p:sp>
      <p:pic>
        <p:nvPicPr>
          <p:cNvPr id="9" name="Grafik 8" descr="Ein Bild, das Text, Screenshot, Website, Onlinewerbung enthält.&#10;&#10;KI-generierte Inhalte können fehlerhaft sein.">
            <a:extLst>
              <a:ext uri="{FF2B5EF4-FFF2-40B4-BE49-F238E27FC236}">
                <a16:creationId xmlns:a16="http://schemas.microsoft.com/office/drawing/2014/main" id="{C5F2DEC8-9C7F-B871-05B0-BE9647B47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908" y="2725768"/>
            <a:ext cx="4012183" cy="3731937"/>
          </a:xfrm>
          <a:prstGeom prst="rect">
            <a:avLst/>
          </a:prstGeom>
        </p:spPr>
      </p:pic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07E03E1B-0484-907E-C01D-1A49768CC324}"/>
              </a:ext>
            </a:extLst>
          </p:cNvPr>
          <p:cNvSpPr/>
          <p:nvPr/>
        </p:nvSpPr>
        <p:spPr>
          <a:xfrm>
            <a:off x="1629506" y="2086708"/>
            <a:ext cx="5884985" cy="2684584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6000" dirty="0"/>
              <a:t>Dashboard Demo!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C49859-78A2-582A-19C3-8998B4AC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CFEA9-2301-1493-25DC-0AC92B022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CD6A09-43AC-5382-8215-56766EEE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AA94CE-670E-CD2A-C066-ACC642CD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8E29FD-5E3E-4ADA-93D6-6392130D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B2BF16-6295-4100-63B8-2FA329511091}"/>
              </a:ext>
            </a:extLst>
          </p:cNvPr>
          <p:cNvSpPr txBox="1"/>
          <p:nvPr/>
        </p:nvSpPr>
        <p:spPr>
          <a:xfrm>
            <a:off x="914400" y="1645920"/>
            <a:ext cx="7354834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No easy way for gamers or developers to explore Nintendo games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Gamers: find best games (price, reviews, scores)</a:t>
            </a:r>
            <a:endParaRPr lang="de-DE" dirty="0"/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Developers: understand what makes a game successful</a:t>
            </a:r>
          </a:p>
        </p:txBody>
      </p:sp>
      <p:pic>
        <p:nvPicPr>
          <p:cNvPr id="7" name="Picture 2" descr="How to Sync a Nintendo Switch Controller">
            <a:extLst>
              <a:ext uri="{FF2B5EF4-FFF2-40B4-BE49-F238E27FC236}">
                <a16:creationId xmlns:a16="http://schemas.microsoft.com/office/drawing/2014/main" id="{6E45C940-5A27-7F8F-4E80-016D350F2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97" y="2971483"/>
            <a:ext cx="4726405" cy="23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4679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96F186-D614-B401-DF7A-9074C9D90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47728-A30E-935A-ABFF-141C61F2B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Challenge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7F4F0-3F32-6FCE-ED02-383FAF3FC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4E37F-3760-BF13-DD97-EACF41EC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F83223-1D25-5620-60A7-81F191C5B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39936F-BEAC-B814-0341-71DA3905CDC4}"/>
              </a:ext>
            </a:extLst>
          </p:cNvPr>
          <p:cNvSpPr txBox="1"/>
          <p:nvPr/>
        </p:nvSpPr>
        <p:spPr>
          <a:xfrm>
            <a:off x="914400" y="1645920"/>
            <a:ext cx="7699352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lang="en-US" strike="sngStrike" noProof="0" dirty="0"/>
              <a:t>No</a:t>
            </a:r>
            <a:r>
              <a:rPr lang="en-US" noProof="0" dirty="0"/>
              <a:t> </a:t>
            </a:r>
            <a:r>
              <a:rPr lang="en-US" b="1" u="sng" noProof="0" dirty="0"/>
              <a:t>Easy way</a:t>
            </a:r>
            <a:r>
              <a:rPr lang="en-US" b="1" noProof="0" dirty="0"/>
              <a:t> </a:t>
            </a:r>
            <a:r>
              <a:rPr lang="en-US" noProof="0" dirty="0"/>
              <a:t>for gamers or developers to explore Nintendo games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Gamers: find best games (price, reviews, scores)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lang="en-US" noProof="0" dirty="0"/>
              <a:t>Developers: understand what makes a game successful</a:t>
            </a:r>
          </a:p>
        </p:txBody>
      </p:sp>
      <p:pic>
        <p:nvPicPr>
          <p:cNvPr id="7" name="Picture 2" descr="How to Sync a Nintendo Switch Controller">
            <a:extLst>
              <a:ext uri="{FF2B5EF4-FFF2-40B4-BE49-F238E27FC236}">
                <a16:creationId xmlns:a16="http://schemas.microsoft.com/office/drawing/2014/main" id="{696216CB-F183-EEE7-959C-D8A3762C0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797" y="2971483"/>
            <a:ext cx="4726405" cy="2363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031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Science </a:t>
            </a:r>
            <a:r>
              <a:rPr dirty="0"/>
              <a:t>Workflow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E3669B7-6CFB-1DAE-9B58-BBEE3D3E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 dirty="0"/>
              <a:t>22/08/2025</a:t>
            </a:r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BE0CE1B-EDA1-A928-E23B-DF4165145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B116F1-D1B3-F09D-3017-51ADE56B8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A4CC96B9-AB2D-75DD-DB25-C8726FA5ED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6724678"/>
              </p:ext>
            </p:extLst>
          </p:nvPr>
        </p:nvGraphicFramePr>
        <p:xfrm>
          <a:off x="95380" y="1900990"/>
          <a:ext cx="8953240" cy="2514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AB2E81-FD6E-551F-0BF6-61538DD7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EFB0C0B-F077-7C0E-C8A5-CCC699147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1B13C6-C4CA-D5A6-8706-8AB799534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6614311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Applied everything from Modules 1–3: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Python, APIs, Web scraping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Statistics, Visualization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Dashboard deployment</a:t>
            </a:r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endParaRPr lang="de-DE" dirty="0"/>
          </a:p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Learned how to collaborate and build end-to-end in 3 days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Thank You for Your Attention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0082A01-453E-A611-EB89-F9C498A0B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22/08/2025</a:t>
            </a:r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DD9427-75D9-7FFD-84D0-2FB5542C8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Nintendo Challenge | Karlo, Damla &amp; Debbie | Data Science &amp; AI, Batch 32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4874BE-7B7D-215E-E981-900107C81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14400" y="1645920"/>
            <a:ext cx="1793889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 sz="2000"/>
            </a:pPr>
            <a:r>
              <a:rPr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372</Words>
  <Application>Microsoft Macintosh PowerPoint</Application>
  <PresentationFormat>Bildschirmpräsentation (4:3)</PresentationFormat>
  <Paragraphs>71</Paragraphs>
  <Slides>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</vt:lpstr>
      <vt:lpstr>Nintendo Challenge: Group Project</vt:lpstr>
      <vt:lpstr>The Challenge</vt:lpstr>
      <vt:lpstr>Our Solution</vt:lpstr>
      <vt:lpstr>Our Solution</vt:lpstr>
      <vt:lpstr>The Challenge</vt:lpstr>
      <vt:lpstr>The Challenge</vt:lpstr>
      <vt:lpstr>Data Science Workflow</vt:lpstr>
      <vt:lpstr>Learnings</vt:lpstr>
      <vt:lpstr>Thank You for Your Attention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Karlo Lukic</cp:lastModifiedBy>
  <cp:revision>52</cp:revision>
  <dcterms:created xsi:type="dcterms:W3CDTF">2013-01-27T09:14:16Z</dcterms:created>
  <dcterms:modified xsi:type="dcterms:W3CDTF">2025-08-22T12:31:57Z</dcterms:modified>
  <cp:category/>
</cp:coreProperties>
</file>