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C6598D4-DF94-432E-8743-1AF4BBB1051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football 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671E93A-2845-496E-8E8E-1E40C59852E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02-03-2025 01:23:06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orecast Player Growth (2019–2023)" id="10" name="slide10">
            <a:extLst>
              <a:ext uri="{FF2B5EF4-FFF2-40B4-BE49-F238E27FC236}">
                <a16:creationId xmlns:a16="http://schemas.microsoft.com/office/drawing/2014/main" id="{166F7419-C332-4D94-9D05-F6B90FEAE2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13" y="0"/>
            <a:ext cx="38671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 &amp;amp; Forecast Dashboard" id="11" name="slide11">
            <a:extLst>
              <a:ext uri="{FF2B5EF4-FFF2-40B4-BE49-F238E27FC236}">
                <a16:creationId xmlns:a16="http://schemas.microsoft.com/office/drawing/2014/main" id="{E249ACC0-962E-4B4A-A91C-F35FD655881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yer Distribution Across Leagues (Tree Map)" id="12" name="slide12">
            <a:extLst>
              <a:ext uri="{FF2B5EF4-FFF2-40B4-BE49-F238E27FC236}">
                <a16:creationId xmlns:a16="http://schemas.microsoft.com/office/drawing/2014/main" id="{7574C79C-6D9D-4372-B740-4CB4DF0350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926" y="0"/>
            <a:ext cx="432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ationalities with Highest Total Player Value (Bar Chart)" id="13" name="slide13">
            <a:extLst>
              <a:ext uri="{FF2B5EF4-FFF2-40B4-BE49-F238E27FC236}">
                <a16:creationId xmlns:a16="http://schemas.microsoft.com/office/drawing/2014/main" id="{A69BB76D-A2C3-4655-9FCC-2021B3DC37A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1657350"/>
            <a:ext cx="5257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ub &amp;amp; Nationality Insights Dashboard" id="14" name="slide14">
            <a:extLst>
              <a:ext uri="{FF2B5EF4-FFF2-40B4-BE49-F238E27FC236}">
                <a16:creationId xmlns:a16="http://schemas.microsoft.com/office/drawing/2014/main" id="{4C7D7E88-FE69-4F6A-A883-B3A5EB92D4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yer Demographics2" id="15" name="slide15">
            <a:extLst>
              <a:ext uri="{FF2B5EF4-FFF2-40B4-BE49-F238E27FC236}">
                <a16:creationId xmlns:a16="http://schemas.microsoft.com/office/drawing/2014/main" id="{D193AE78-FF5B-46AD-954C-FAB4B1942AE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formance &amp;amp; Value1" id="16" name="slide16">
            <a:extLst>
              <a:ext uri="{FF2B5EF4-FFF2-40B4-BE49-F238E27FC236}">
                <a16:creationId xmlns:a16="http://schemas.microsoft.com/office/drawing/2014/main" id="{14D6C268-78E4-47D9-8F6C-E6D8FFE5F9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rends &amp;amp; Forecasting1" id="17" name="slide17">
            <a:extLst>
              <a:ext uri="{FF2B5EF4-FFF2-40B4-BE49-F238E27FC236}">
                <a16:creationId xmlns:a16="http://schemas.microsoft.com/office/drawing/2014/main" id="{740BC5E6-4A0E-4DD2-95FB-7A6308445CD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lub &amp;amp; Nationality Insights1" id="18" name="slide18">
            <a:extLst>
              <a:ext uri="{FF2B5EF4-FFF2-40B4-BE49-F238E27FC236}">
                <a16:creationId xmlns:a16="http://schemas.microsoft.com/office/drawing/2014/main" id="{50CDC306-A145-4EF7-B0EE-06D898E8C2D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ge Distribution (Histogram)" id="2" name="slide2">
            <a:extLst>
              <a:ext uri="{FF2B5EF4-FFF2-40B4-BE49-F238E27FC236}">
                <a16:creationId xmlns:a16="http://schemas.microsoft.com/office/drawing/2014/main" id="{B10D2ED7-437B-436E-ADE0-EB539309EE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528637"/>
            <a:ext cx="52578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Nationalities by Player Count (Bar Chart)" id="3" name="slide3">
            <a:extLst>
              <a:ext uri="{FF2B5EF4-FFF2-40B4-BE49-F238E27FC236}">
                <a16:creationId xmlns:a16="http://schemas.microsoft.com/office/drawing/2014/main" id="{C7EEF4F5-EFE7-464A-8FD1-33CB77BC2D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225" y="104775"/>
            <a:ext cx="478155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ody Type Distribution (Pie Chart)" id="4" name="slide4">
            <a:extLst>
              <a:ext uri="{FF2B5EF4-FFF2-40B4-BE49-F238E27FC236}">
                <a16:creationId xmlns:a16="http://schemas.microsoft.com/office/drawing/2014/main" id="{BBB202D8-E6F1-44BE-AC8E-66D10CF6F5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62" y="319087"/>
            <a:ext cx="4791075" cy="621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yer Demographics Dashboard" id="5" name="slide5">
            <a:extLst>
              <a:ext uri="{FF2B5EF4-FFF2-40B4-BE49-F238E27FC236}">
                <a16:creationId xmlns:a16="http://schemas.microsoft.com/office/drawing/2014/main" id="{76B98EFB-F071-4F98-AEDC-FD0F4111C5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Highest-Paid Players (Bubble Chart)" id="6" name="slide6">
            <a:extLst>
              <a:ext uri="{FF2B5EF4-FFF2-40B4-BE49-F238E27FC236}">
                <a16:creationId xmlns:a16="http://schemas.microsoft.com/office/drawing/2014/main" id="{14FEF1E8-8553-4972-A075-D566CA47DF3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312" y="1128712"/>
            <a:ext cx="4905375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sition-Wise Average Wages (Bar Chart)" id="7" name="slide7">
            <a:extLst>
              <a:ext uri="{FF2B5EF4-FFF2-40B4-BE49-F238E27FC236}">
                <a16:creationId xmlns:a16="http://schemas.microsoft.com/office/drawing/2014/main" id="{C714EF03-1948-41B4-9FF7-42F7B9A617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321" y="0"/>
            <a:ext cx="43633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layer Performance &amp;amp; Value Dashboard" id="8" name="slide8">
            <a:extLst>
              <a:ext uri="{FF2B5EF4-FFF2-40B4-BE49-F238E27FC236}">
                <a16:creationId xmlns:a16="http://schemas.microsoft.com/office/drawing/2014/main" id="{0BCCF1E4-79A5-420A-8563-B54BB5C80A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-Wise Total Players Joining FIFA (Line Chart)" id="9" name="slide9">
            <a:extLst>
              <a:ext uri="{FF2B5EF4-FFF2-40B4-BE49-F238E27FC236}">
                <a16:creationId xmlns:a16="http://schemas.microsoft.com/office/drawing/2014/main" id="{5C2DD219-765E-41FA-99D3-A66050E6A4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100" y="519112"/>
            <a:ext cx="525780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2025-03-01T19:53:11Z</dcterms:created>
  <dcterms:modified xsi:type="dcterms:W3CDTF">2025-03-01T19:53:11Z</dcterms:modified>
</cp:coreProperties>
</file>