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24BF97-3BE6-4902-8DE1-499DE1F0F7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Telecom Customer Churn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409171-D86B-4B97-BD05-B3492950D2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02-03-2025 01:25:16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Rate Overview (Pie Chart)" id="2" name="slide2">
            <a:extLst>
              <a:ext uri="{FF2B5EF4-FFF2-40B4-BE49-F238E27FC236}">
                <a16:creationId xmlns:a16="http://schemas.microsoft.com/office/drawing/2014/main" id="{DB1F1AA8-0683-4BC7-8226-E376C713F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06" y="0"/>
            <a:ext cx="8283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by Contract Type (Bar Chart)" id="3" name="slide3">
            <a:extLst>
              <a:ext uri="{FF2B5EF4-FFF2-40B4-BE49-F238E27FC236}">
                <a16:creationId xmlns:a16="http://schemas.microsoft.com/office/drawing/2014/main" id="{79CB2DDB-C612-4FEA-9B27-AB1680B4E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0"/>
            <a:ext cx="8936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by Monthly Charges (Box Plot)" id="4" name="slide4">
            <a:extLst>
              <a:ext uri="{FF2B5EF4-FFF2-40B4-BE49-F238E27FC236}">
                <a16:creationId xmlns:a16="http://schemas.microsoft.com/office/drawing/2014/main" id="{8435214C-8238-4710-A425-E34F840330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03" y="0"/>
            <a:ext cx="8713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by Internet Service Type (Stacked Bar Chart)" id="5" name="slide5">
            <a:extLst>
              <a:ext uri="{FF2B5EF4-FFF2-40B4-BE49-F238E27FC236}">
                <a16:creationId xmlns:a16="http://schemas.microsoft.com/office/drawing/2014/main" id="{DEEA65E1-436C-46D1-8EEF-405872D4E2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06" y="0"/>
            <a:ext cx="8283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by Payment Method (Heatmap)" id="6" name="slide6">
            <a:extLst>
              <a:ext uri="{FF2B5EF4-FFF2-40B4-BE49-F238E27FC236}">
                <a16:creationId xmlns:a16="http://schemas.microsoft.com/office/drawing/2014/main" id="{99567DC8-2959-42A4-9539-3B3CB071C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56" y="0"/>
            <a:ext cx="8511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ecom Customer Churn" id="7" name="slide7">
            <a:extLst>
              <a:ext uri="{FF2B5EF4-FFF2-40B4-BE49-F238E27FC236}">
                <a16:creationId xmlns:a16="http://schemas.microsoft.com/office/drawing/2014/main" id="{DA6FEAE2-E353-4223-96DF-2F06876EDF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2025-03-01T19:55:17Z</dcterms:created>
  <dcterms:modified xsi:type="dcterms:W3CDTF">2025-03-01T19:55:17Z</dcterms:modified>
</cp:coreProperties>
</file>