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EC82B74-4F39-4F2A-B6C8-41D6E63BD9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Telecom Customer Churn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3237D4-55DB-4854-8FAD-F80BB3D659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01-03-2025 22:33:01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lecom Customer Churn" id="2" name="slide2">
            <a:extLst>
              <a:ext uri="{FF2B5EF4-FFF2-40B4-BE49-F238E27FC236}">
                <a16:creationId xmlns:a16="http://schemas.microsoft.com/office/drawing/2014/main" id="{3225E857-B9C8-4253-9B3D-010131995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2025-03-01T17:03:01Z</dcterms:created>
  <dcterms:modified xsi:type="dcterms:W3CDTF">2025-03-01T17:03:01Z</dcterms:modified>
</cp:coreProperties>
</file>