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oppi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KjYcjqbwix3xfg0vNQ2SQBw+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E7F645-4DA1-46BE-BF2F-446ABD502886}">
  <a:tblStyle styleId="{C6E7F645-4DA1-46BE-BF2F-446ABD502886}" styleName="Table_0">
    <a:wholeTbl>
      <a:tcTxStyle b="off" i="off">
        <a:font>
          <a:latin typeface="Poppins"/>
          <a:ea typeface="Poppins"/>
          <a:cs typeface="Poppins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53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916" y="-214499"/>
            <a:ext cx="11629064" cy="7752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-321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78823"/>
                </a:srgbClr>
              </a:gs>
              <a:gs pos="31000">
                <a:srgbClr val="000000">
                  <a:alpha val="78823"/>
                </a:srgbClr>
              </a:gs>
              <a:gs pos="72000">
                <a:srgbClr val="000000">
                  <a:alpha val="35686"/>
                </a:srgbClr>
              </a:gs>
              <a:gs pos="100000">
                <a:srgbClr val="000000">
                  <a:alpha val="3568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5900" y="2523111"/>
            <a:ext cx="4876800" cy="228463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81625" y="2589787"/>
            <a:ext cx="4704700" cy="214413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99793" y="2524125"/>
            <a:ext cx="404790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DIABETES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  <a:endParaRPr b="1" i="0" sz="5000" u="none" cap="none" strike="noStrike">
              <a:solidFill>
                <a:srgbClr val="B3BDB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"/>
          <p:cNvGrpSpPr/>
          <p:nvPr/>
        </p:nvGrpSpPr>
        <p:grpSpPr>
          <a:xfrm flipH="1" rot="10800000">
            <a:off x="1765035" y="7108295"/>
            <a:ext cx="10016535" cy="10806025"/>
            <a:chOff x="1116217" y="-38019"/>
            <a:chExt cx="10016535" cy="12023948"/>
          </a:xfrm>
        </p:grpSpPr>
        <p:pic>
          <p:nvPicPr>
            <p:cNvPr id="112" name="Google Shape;112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729889" y="239028"/>
            <a:ext cx="10875059" cy="11996895"/>
            <a:chOff x="209639" y="-1131245"/>
            <a:chExt cx="12617320" cy="13474959"/>
          </a:xfrm>
        </p:grpSpPr>
        <p:grpSp>
          <p:nvGrpSpPr>
            <p:cNvPr id="126" name="Google Shape;126;p2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27" name="Google Shape;12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2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44" name="Google Shape;144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2"/>
          <p:cNvGrpSpPr/>
          <p:nvPr/>
        </p:nvGrpSpPr>
        <p:grpSpPr>
          <a:xfrm>
            <a:off x="1631685" y="116124"/>
            <a:ext cx="10016535" cy="12023948"/>
            <a:chOff x="1116217" y="-38019"/>
            <a:chExt cx="10016535" cy="12023948"/>
          </a:xfrm>
        </p:grpSpPr>
        <p:pic>
          <p:nvPicPr>
            <p:cNvPr id="162" name="Google Shape;16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741874" y="1317084"/>
            <a:ext cx="10754646" cy="3620453"/>
          </a:xfrm>
          <a:prstGeom prst="roundRect">
            <a:avLst>
              <a:gd fmla="val 16667" name="adj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781175" y="1400174"/>
            <a:ext cx="8778055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Clinic is grappling with the growing challenge of effectively managing and preventing diabetes, a condition that poses severe health risks to patients and significant costs to healthcare systems. Despite efforts to identify at-risk individuals, the current strategies lack the precision necessary for early detection and intervention.</a:t>
            </a:r>
            <a:endParaRPr b="0" i="0" sz="2500" u="none" cap="none" strike="noStrike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2743960" y="340638"/>
            <a:ext cx="670407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5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82" name="Google Shape;182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3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99" name="Google Shape;19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6" name="Google Shape;216;p3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17" name="Google Shape;21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41874" y="1317084"/>
            <a:ext cx="10754646" cy="2679951"/>
          </a:xfrm>
          <a:prstGeom prst="roundRect">
            <a:avLst>
              <a:gd fmla="val 16667" name="adj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"/>
          <p:cNvSpPr txBox="1"/>
          <p:nvPr/>
        </p:nvSpPr>
        <p:spPr>
          <a:xfrm>
            <a:off x="879540" y="1400174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aims to develop a robust diabetes prediction model to accurately identify individuals at risk of developing diabetes. You have been approached as a Data Scientist to lead this project, utilizing advanced machine learning techniques on patient data.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3060558" y="340638"/>
            <a:ext cx="607089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0" sz="5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236" name="Google Shape;236;p4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37" name="Google Shape;23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3" name="Google Shape;253;p4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254" name="Google Shape;254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1" name="Google Shape;271;p4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72" name="Google Shape;27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4415903" y="340638"/>
            <a:ext cx="336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5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/>
          <p:nvPr/>
        </p:nvSpPr>
        <p:spPr>
          <a:xfrm>
            <a:off x="741874" y="1317084"/>
            <a:ext cx="10754646" cy="2679951"/>
          </a:xfrm>
          <a:prstGeom prst="roundRect">
            <a:avLst>
              <a:gd fmla="val 16667" name="adj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879540" y="1400174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The goal is to predict the likelihood of diabetes onset, allowing for timely and targeted preventive measures.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This initiative will empower ABC Health to enhance patient outcomes, reduce the burden on healthcare resources, and play a proactive role in combating the diabetes epidemic.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5"/>
          <p:cNvGrpSpPr/>
          <p:nvPr/>
        </p:nvGrpSpPr>
        <p:grpSpPr>
          <a:xfrm>
            <a:off x="929354" y="-4943689"/>
            <a:ext cx="10875059" cy="11996895"/>
            <a:chOff x="209639" y="-1131245"/>
            <a:chExt cx="12617320" cy="13474959"/>
          </a:xfrm>
        </p:grpSpPr>
        <p:grpSp>
          <p:nvGrpSpPr>
            <p:cNvPr id="291" name="Google Shape;291;p5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92" name="Google Shape;292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5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309" name="Google Shape;30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" name="Google Shape;310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6" name="Google Shape;326;p5"/>
          <p:cNvGrpSpPr/>
          <p:nvPr/>
        </p:nvGrpSpPr>
        <p:grpSpPr>
          <a:xfrm>
            <a:off x="1831150" y="-5066593"/>
            <a:ext cx="10016535" cy="12023948"/>
            <a:chOff x="1116217" y="-38019"/>
            <a:chExt cx="10016535" cy="12023948"/>
          </a:xfrm>
        </p:grpSpPr>
        <p:pic>
          <p:nvPicPr>
            <p:cNvPr id="327" name="Google Shape;32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879540" y="1371599"/>
            <a:ext cx="105705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C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3388379" y="340638"/>
            <a:ext cx="541526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endParaRPr b="1" i="0" sz="50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5"/>
          <p:cNvGraphicFramePr/>
          <p:nvPr/>
        </p:nvGraphicFramePr>
        <p:xfrm>
          <a:off x="681012" y="12104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{C6E7F645-4DA1-46BE-BF2F-446ABD502886}</a:tableStyleId>
              </a:tblPr>
              <a:tblGrid>
                <a:gridCol w="2791400"/>
                <a:gridCol w="8253400"/>
              </a:tblGrid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 NAME</a:t>
                      </a:r>
                      <a:endParaRPr b="1" sz="20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DECRIPTION</a:t>
                      </a:r>
                      <a:endParaRPr b="1" sz="20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 of the individual (e.g., 'Male', 'Female').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 of the individual in years.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hypertension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hypertension (0 = No, 1 = Yes).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heart_disease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heart disease (0 = No, 1 = Yes).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smoking_history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 history of the individual (e.g., 'never', 'former', 'current').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bmi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Body Mass Index (BMI) of the individual.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HbA1c_level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Hemoglobin A1c level, indicating average blood sugar levels over the past 3 months.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52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blood_glucose_level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blood glucose level of the individual.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  <a:tr h="617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diabetes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variable indicating whether the individual has diabetes (0 = No, 1 = Yes).</a:t>
                      </a:r>
                      <a:endParaRPr b="0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solidFill>
                      <a:srgbClr val="3E3E3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Alytics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2024-08-12T11:04:27Z</dcterms:created>
  <dc:creator>USER</dc:creator>
</cp:coreProperties>
</file>