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6"/>
  </p:notesMasterIdLst>
  <p:handoutMasterIdLst>
    <p:handoutMasterId r:id="rId37"/>
  </p:handoutMasterIdLst>
  <p:sldIdLst>
    <p:sldId id="357" r:id="rId4"/>
    <p:sldId id="426" r:id="rId5"/>
    <p:sldId id="323" r:id="rId6"/>
    <p:sldId id="361" r:id="rId7"/>
    <p:sldId id="320" r:id="rId8"/>
    <p:sldId id="391" r:id="rId9"/>
    <p:sldId id="319" r:id="rId10"/>
    <p:sldId id="427" r:id="rId11"/>
    <p:sldId id="365" r:id="rId12"/>
    <p:sldId id="318" r:id="rId13"/>
    <p:sldId id="393" r:id="rId14"/>
    <p:sldId id="394" r:id="rId15"/>
    <p:sldId id="317" r:id="rId17"/>
    <p:sldId id="390" r:id="rId18"/>
    <p:sldId id="395" r:id="rId19"/>
    <p:sldId id="396" r:id="rId20"/>
    <p:sldId id="398" r:id="rId21"/>
    <p:sldId id="314" r:id="rId22"/>
    <p:sldId id="404" r:id="rId23"/>
    <p:sldId id="406" r:id="rId24"/>
    <p:sldId id="405" r:id="rId25"/>
    <p:sldId id="399" r:id="rId26"/>
    <p:sldId id="407" r:id="rId27"/>
    <p:sldId id="419" r:id="rId28"/>
    <p:sldId id="421" r:id="rId29"/>
    <p:sldId id="420" r:id="rId30"/>
    <p:sldId id="400" r:id="rId31"/>
    <p:sldId id="402" r:id="rId32"/>
    <p:sldId id="424" r:id="rId33"/>
    <p:sldId id="316" r:id="rId34"/>
    <p:sldId id="310" r:id="rId35"/>
    <p:sldId id="368" r:id="rId36"/>
  </p:sldIdLst>
  <p:sldSz cx="9144000" cy="5143500"/>
  <p:notesSz cx="6858000" cy="9144000"/>
  <p:defaultTextStyle>
    <a:defPPr>
      <a:defRPr lang="zh-CN"/>
    </a:defPPr>
    <a:lvl1pPr marL="0" lvl="0"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48"/>
    <a:srgbClr val="A6A6A6"/>
    <a:srgbClr val="939491"/>
    <a:srgbClr val="234D4F"/>
    <a:srgbClr val="B3B3B3"/>
    <a:srgbClr val="C00000"/>
    <a:srgbClr val="92D050"/>
    <a:srgbClr val="00B0F0"/>
    <a:srgbClr val="BBE0E3"/>
    <a:srgbClr val="F5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1581"/>
        <p:guide pos="2876"/>
      </p:guideLst>
    </p:cSldViewPr>
  </p:slide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Unicode MS" panose="020B0604020202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Unicode MS" panose="020B0604020202020204"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Unicode MS" panose="020B0604020202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Unicode MS" panose="020B0604020202020204"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Unicode MS" panose="020B0604020202020204" charset="-122"/>
        <a:cs typeface="+mn-cs"/>
      </a:defRPr>
    </a:lvl1pPr>
    <a:lvl2pPr marL="457200" algn="l" defTabSz="914400" rtl="0" eaLnBrk="1" latinLnBrk="0" hangingPunct="1">
      <a:defRPr sz="1200" kern="1200">
        <a:solidFill>
          <a:schemeClr val="tx1"/>
        </a:solidFill>
        <a:latin typeface="+mn-lt"/>
        <a:ea typeface="Arial Unicode MS" panose="020B0604020202020204" charset="-122"/>
        <a:cs typeface="+mn-cs"/>
      </a:defRPr>
    </a:lvl2pPr>
    <a:lvl3pPr marL="914400" algn="l" defTabSz="914400" rtl="0" eaLnBrk="1" latinLnBrk="0" hangingPunct="1">
      <a:defRPr sz="1200" kern="1200">
        <a:solidFill>
          <a:schemeClr val="tx1"/>
        </a:solidFill>
        <a:latin typeface="+mn-lt"/>
        <a:ea typeface="Arial Unicode MS" panose="020B0604020202020204" charset="-122"/>
        <a:cs typeface="+mn-cs"/>
      </a:defRPr>
    </a:lvl3pPr>
    <a:lvl4pPr marL="1371600" algn="l" defTabSz="914400" rtl="0" eaLnBrk="1" latinLnBrk="0" hangingPunct="1">
      <a:defRPr sz="1200" kern="1200">
        <a:solidFill>
          <a:schemeClr val="tx1"/>
        </a:solidFill>
        <a:latin typeface="+mn-lt"/>
        <a:ea typeface="Arial Unicode MS" panose="020B0604020202020204" charset="-122"/>
        <a:cs typeface="+mn-cs"/>
      </a:defRPr>
    </a:lvl4pPr>
    <a:lvl5pPr marL="1828800" algn="l" defTabSz="914400" rtl="0" eaLnBrk="1" latinLnBrk="0" hangingPunct="1">
      <a:defRPr sz="1200" kern="1200">
        <a:solidFill>
          <a:schemeClr val="tx1"/>
        </a:solidFill>
        <a:latin typeface="+mn-lt"/>
        <a:ea typeface="Arial Unicode MS" panose="020B0604020202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#converting the data from daily to yearly data</a:t>
            </a:r>
            <a:endParaRPr lang="en-US"/>
          </a:p>
          <a:p>
            <a:r>
              <a:rPr lang="en-US"/>
              <a:t>covid_clean_data = covid_data.groupby("Country").resample('Y', label='right', closed = 'right', on='Date_reported').mean().reset_index().sort_values(by='Date_reported')</a:t>
            </a:r>
            <a:endParaRPr lang="en-US"/>
          </a:p>
          <a:p>
            <a:r>
              <a:rPr lang="en-US"/>
              <a:t>covid_clean_data</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200150"/>
            <a:ext cx="8229600" cy="3395663"/>
          </a:xfrm>
          <a:prstGeom prst="rect">
            <a:avLst/>
          </a:prstGeom>
          <a:noFill/>
          <a:ln w="9525">
            <a:noFill/>
          </a:ln>
        </p:spPr>
        <p:txBody>
          <a:bodyPr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3075" name="文本占位符 1026"/>
          <p:cNvSpPr>
            <a:spLocks noGrp="1"/>
          </p:cNvSpPr>
          <p:nvPr>
            <p:ph type="body"/>
          </p:nvPr>
        </p:nvSpPr>
        <p:spPr>
          <a:xfrm>
            <a:off x="457200" y="1200150"/>
            <a:ext cx="8229600" cy="3395663"/>
          </a:xfrm>
          <a:prstGeom prst="rect">
            <a:avLst/>
          </a:prstGeom>
          <a:noFill/>
          <a:ln w="9525">
            <a:noFill/>
          </a:ln>
        </p:spPr>
        <p:txBody>
          <a:bodyPr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11.jpeg"/><Relationship Id="rId7" Type="http://schemas.openxmlformats.org/officeDocument/2006/relationships/image" Target="../media/image10.jpeg"/><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1729105" y="1170623"/>
            <a:ext cx="6011863" cy="2061210"/>
          </a:xfrm>
          <a:prstGeom prst="rect">
            <a:avLst/>
          </a:prstGeom>
          <a:noFill/>
          <a:ln w="9525">
            <a:noFill/>
          </a:ln>
        </p:spPr>
        <p:txBody>
          <a:bodyPr wrap="square" anchor="t">
            <a:spAutoFit/>
          </a:bodyPr>
          <a:p>
            <a:pPr algn="dist"/>
            <a:endParaRPr lang="en-US" altLang="zh-CN" sz="3200" b="1">
              <a:solidFill>
                <a:srgbClr val="FF9900"/>
              </a:solidFill>
              <a:latin typeface="Arial Unicode MS" panose="020B0604020202020204" charset="-122"/>
              <a:ea typeface="Arial Unicode MS" panose="020B0604020202020204" charset="-122"/>
            </a:endParaRPr>
          </a:p>
          <a:p>
            <a:pPr algn="ctr"/>
            <a:r>
              <a:rPr lang="en-US" altLang="zh-CN" sz="2400" b="1">
                <a:solidFill>
                  <a:srgbClr val="FF9900"/>
                </a:solidFill>
                <a:latin typeface="Arial Unicode MS" panose="020B0604020202020204" charset="-122"/>
                <a:ea typeface="Arial Unicode MS" panose="020B0604020202020204" charset="-122"/>
              </a:rPr>
              <a:t>Environmental and Socio-Economic Impact of COVID-19</a:t>
            </a:r>
            <a:endParaRPr lang="en-US" altLang="zh-CN" sz="2400" b="1">
              <a:solidFill>
                <a:srgbClr val="FF9900"/>
              </a:solidFill>
              <a:latin typeface="Arial Unicode MS" panose="020B0604020202020204" charset="-122"/>
              <a:ea typeface="Arial Unicode MS" panose="020B0604020202020204" charset="-122"/>
            </a:endParaRPr>
          </a:p>
          <a:p>
            <a:pPr algn="ctr"/>
            <a:r>
              <a:rPr lang="en-US" altLang="zh-CN" sz="2400" b="1">
                <a:solidFill>
                  <a:srgbClr val="FF9900"/>
                </a:solidFill>
                <a:latin typeface="Arial Unicode MS" panose="020B0604020202020204" charset="-122"/>
                <a:ea typeface="Arial Unicode MS" panose="020B0604020202020204" charset="-122"/>
              </a:rPr>
              <a:t>Case Study: Carbon Emission and GDP per Capita</a:t>
            </a:r>
            <a:endParaRPr lang="en-US" altLang="zh-CN" sz="2400" b="1">
              <a:solidFill>
                <a:srgbClr val="FF9900"/>
              </a:solidFill>
              <a:latin typeface="Arial Unicode MS" panose="020B0604020202020204" charset="-122"/>
              <a:ea typeface="Arial Unicode MS" panose="020B0604020202020204" charset="-122"/>
            </a:endParaRPr>
          </a:p>
        </p:txBody>
      </p:sp>
      <p:sp>
        <p:nvSpPr>
          <p:cNvPr id="2" name="矩形 1"/>
          <p:cNvSpPr/>
          <p:nvPr/>
        </p:nvSpPr>
        <p:spPr>
          <a:xfrm>
            <a:off x="-9525" y="3232150"/>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24581" name="文本框 4"/>
          <p:cNvSpPr txBox="1"/>
          <p:nvPr/>
        </p:nvSpPr>
        <p:spPr>
          <a:xfrm>
            <a:off x="1132840" y="3562985"/>
            <a:ext cx="7204075" cy="506730"/>
          </a:xfrm>
          <a:prstGeom prst="rect">
            <a:avLst/>
          </a:prstGeom>
          <a:noFill/>
          <a:ln w="9525">
            <a:noFill/>
          </a:ln>
        </p:spPr>
        <p:txBody>
          <a:bodyPr wrap="square" anchor="t">
            <a:spAutoFit/>
          </a:bodyPr>
          <a:p>
            <a:pPr algn="ctr">
              <a:lnSpc>
                <a:spcPct val="150000"/>
              </a:lnSpc>
            </a:pPr>
            <a:r>
              <a:rPr lang="en-US" altLang="en-US" sz="1800" b="1" dirty="0">
                <a:solidFill>
                  <a:schemeClr val="bg1"/>
                </a:solidFill>
                <a:latin typeface="Arial Unicode MS" panose="020B0604020202020204" charset="-122"/>
                <a:ea typeface="Arial Unicode MS" panose="020B0604020202020204" charset="-122"/>
                <a:sym typeface="Arial" panose="020B0604020202020204" pitchFamily="34" charset="0"/>
              </a:rPr>
              <a:t>Data Science and Machine Learning Bootcamp. </a:t>
            </a:r>
            <a:endParaRPr lang="en-US" altLang="en-US" sz="1800" b="1" dirty="0">
              <a:solidFill>
                <a:schemeClr val="bg1"/>
              </a:solidFill>
              <a:latin typeface="Arial Unicode MS" panose="020B0604020202020204" charset="-122"/>
              <a:ea typeface="Arial Unicode MS" panose="020B0604020202020204" charset="-122"/>
              <a:sym typeface="SimSun" panose="02010600030101010101" pitchFamily="2" charset="-122"/>
            </a:endParaRPr>
          </a:p>
        </p:txBody>
      </p:sp>
      <p:sp>
        <p:nvSpPr>
          <p:cNvPr id="3" name="等腰三角形 2"/>
          <p:cNvSpPr/>
          <p:nvPr/>
        </p:nvSpPr>
        <p:spPr>
          <a:xfrm rot="8100000">
            <a:off x="2611438" y="1014413"/>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6451600" y="1036638"/>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12" name="Picture 11" descr="COVID-19 IMAGE"/>
          <p:cNvPicPr>
            <a:picLocks noChangeAspect="1"/>
          </p:cNvPicPr>
          <p:nvPr/>
        </p:nvPicPr>
        <p:blipFill>
          <a:blip r:embed="rId1"/>
          <a:stretch>
            <a:fillRect/>
          </a:stretch>
        </p:blipFill>
        <p:spPr>
          <a:xfrm>
            <a:off x="0" y="0"/>
            <a:ext cx="2452370" cy="163512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581"/>
                                        </p:tgtEl>
                                        <p:attrNameLst>
                                          <p:attrName>style.visibility</p:attrName>
                                        </p:attrNameLst>
                                      </p:cBhvr>
                                      <p:to>
                                        <p:strVal val="visible"/>
                                      </p:to>
                                    </p:set>
                                    <p:animEffect transition="in" filter="fade">
                                      <p:cBhvr>
                                        <p:cTn id="11" dur="500"/>
                                        <p:tgtEl>
                                          <p:spTgt spid="24581"/>
                                        </p:tgtEl>
                                      </p:cBhvr>
                                    </p:animEffect>
                                  </p:childTnLst>
                                </p:cTn>
                              </p:par>
                            </p:childTnLst>
                          </p:cTn>
                        </p:par>
                        <p:par>
                          <p:cTn id="12" fill="hold">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000000"/>
                                          </p:val>
                                        </p:tav>
                                        <p:tav tm="100000">
                                          <p:val>
                                            <p:strVal val="#ppt_w"/>
                                          </p:val>
                                        </p:tav>
                                      </p:tavLst>
                                    </p:anim>
                                    <p:anim calcmode="lin" valueType="num">
                                      <p:cBhvr>
                                        <p:cTn id="16" dur="500" fill="hold"/>
                                        <p:tgtEl>
                                          <p:spTgt spid="3"/>
                                        </p:tgtEl>
                                        <p:attrNameLst>
                                          <p:attrName>ppt_h</p:attrName>
                                        </p:attrNameLst>
                                      </p:cBhvr>
                                      <p:tavLst>
                                        <p:tav tm="0">
                                          <p:val>
                                            <p:fltVal val="0.000000"/>
                                          </p:val>
                                        </p:tav>
                                        <p:tav tm="100000">
                                          <p:val>
                                            <p:strVal val="#ppt_h"/>
                                          </p:val>
                                        </p:tav>
                                      </p:tavLst>
                                    </p:anim>
                                    <p:anim calcmode="lin" valueType="num">
                                      <p:cBhvr>
                                        <p:cTn id="17" dur="500" fill="hold"/>
                                        <p:tgtEl>
                                          <p:spTgt spid="3"/>
                                        </p:tgtEl>
                                        <p:attrNameLst>
                                          <p:attrName>style.rotation</p:attrName>
                                        </p:attrNameLst>
                                      </p:cBhvr>
                                      <p:tavLst>
                                        <p:tav tm="0">
                                          <p:val>
                                            <p:fltVal val="360.000000"/>
                                          </p:val>
                                        </p:tav>
                                        <p:tav tm="100000">
                                          <p:val>
                                            <p:fltVal val="0.000000"/>
                                          </p:val>
                                        </p:tav>
                                      </p:tavLst>
                                    </p:anim>
                                    <p:animEffect transition="in" filter="fade">
                                      <p:cBhvr>
                                        <p:cTn id="18" dur="500"/>
                                        <p:tgtEl>
                                          <p:spTgt spid="3"/>
                                        </p:tgtEl>
                                      </p:cBhvr>
                                    </p:animEffect>
                                  </p:childTnLst>
                                </p:cTn>
                              </p:par>
                            </p:childTnLst>
                          </p:cTn>
                        </p:par>
                        <p:par>
                          <p:cTn id="19" fill="hold">
                            <p:stCondLst>
                              <p:cond delay="1500"/>
                            </p:stCondLst>
                            <p:childTnLst>
                              <p:par>
                                <p:cTn id="20" presetID="49" presetClass="entr" presetSubtype="0" decel="10000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000000"/>
                                          </p:val>
                                        </p:tav>
                                        <p:tav tm="100000">
                                          <p:val>
                                            <p:strVal val="#ppt_w"/>
                                          </p:val>
                                        </p:tav>
                                      </p:tavLst>
                                    </p:anim>
                                    <p:anim calcmode="lin" valueType="num">
                                      <p:cBhvr>
                                        <p:cTn id="23" dur="500" fill="hold"/>
                                        <p:tgtEl>
                                          <p:spTgt spid="5"/>
                                        </p:tgtEl>
                                        <p:attrNameLst>
                                          <p:attrName>ppt_h</p:attrName>
                                        </p:attrNameLst>
                                      </p:cBhvr>
                                      <p:tavLst>
                                        <p:tav tm="0">
                                          <p:val>
                                            <p:fltVal val="0.000000"/>
                                          </p:val>
                                        </p:tav>
                                        <p:tav tm="100000">
                                          <p:val>
                                            <p:strVal val="#ppt_h"/>
                                          </p:val>
                                        </p:tav>
                                      </p:tavLst>
                                    </p:anim>
                                    <p:anim calcmode="lin" valueType="num">
                                      <p:cBhvr>
                                        <p:cTn id="24" dur="500" fill="hold"/>
                                        <p:tgtEl>
                                          <p:spTgt spid="5"/>
                                        </p:tgtEl>
                                        <p:attrNameLst>
                                          <p:attrName>style.rotation</p:attrName>
                                        </p:attrNameLst>
                                      </p:cBhvr>
                                      <p:tavLst>
                                        <p:tav tm="0">
                                          <p:val>
                                            <p:fltVal val="360.000000"/>
                                          </p:val>
                                        </p:tav>
                                        <p:tav tm="100000">
                                          <p:val>
                                            <p:fltVal val="0.000000"/>
                                          </p:val>
                                        </p:tav>
                                      </p:tavLst>
                                    </p:anim>
                                    <p:animEffect transition="in" filter="fade">
                                      <p:cBhvr>
                                        <p:cTn id="25" dur="500"/>
                                        <p:tgtEl>
                                          <p:spTgt spid="5"/>
                                        </p:tgtEl>
                                      </p:cBhvr>
                                    </p:animEffect>
                                  </p:childTnLst>
                                </p:cTn>
                              </p:par>
                            </p:childTnLst>
                          </p:cTn>
                        </p:par>
                        <p:par>
                          <p:cTn id="26" fill="hold">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81" grpId="0"/>
      <p:bldP spid="3" grpId="0" animBg="1"/>
      <p:bldP spid="5" grpId="0" animBg="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48"/>
          <p:cNvGrpSpPr/>
          <p:nvPr/>
        </p:nvGrpSpPr>
        <p:grpSpPr>
          <a:xfrm>
            <a:off x="371475" y="300038"/>
            <a:ext cx="846138" cy="846137"/>
            <a:chOff x="1758" y="973"/>
            <a:chExt cx="937" cy="937"/>
          </a:xfrm>
        </p:grpSpPr>
        <p:sp>
          <p:nvSpPr>
            <p:cNvPr id="5" name="椭圆 4"/>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6"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7" name="直角三角形 6"/>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8" name="Copyright Notice"/>
          <p:cNvSpPr/>
          <p:nvPr/>
        </p:nvSpPr>
        <p:spPr bwMode="auto">
          <a:xfrm>
            <a:off x="1631950" y="276225"/>
            <a:ext cx="547052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fontAlgn="base"/>
            <a:r>
              <a:rPr lang="en-US" sz="2800" b="1" strike="noStrike" cap="small" noProof="1" dirty="0" smtClean="0">
                <a:solidFill>
                  <a:srgbClr val="002748"/>
                </a:solidFill>
                <a:latin typeface="Arial Unicode MS" panose="020B0604020202020204" charset="-122"/>
                <a:ea typeface="Arial Unicode MS" panose="020B0604020202020204" charset="-122"/>
              </a:rPr>
              <a:t>Code implementation</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9" name="MH_SubTitle_1"/>
          <p:cNvSpPr/>
          <p:nvPr/>
        </p:nvSpPr>
        <p:spPr>
          <a:xfrm>
            <a:off x="2962275" y="1878330"/>
            <a:ext cx="1120775" cy="1123950"/>
          </a:xfrm>
          <a:custGeom>
            <a:avLst/>
            <a:gdLst>
              <a:gd name="connsiteX0" fmla="*/ 713459 w 1426918"/>
              <a:gd name="connsiteY0" fmla="*/ 0 h 1426918"/>
              <a:gd name="connsiteX1" fmla="*/ 713459 w 1426918"/>
              <a:gd name="connsiteY1" fmla="*/ 1 h 1426918"/>
              <a:gd name="connsiteX2" fmla="*/ 1426918 w 1426918"/>
              <a:gd name="connsiteY2" fmla="*/ 713460 h 1426918"/>
              <a:gd name="connsiteX3" fmla="*/ 1426918 w 1426918"/>
              <a:gd name="connsiteY3" fmla="*/ 1426918 h 1426918"/>
              <a:gd name="connsiteX4" fmla="*/ 713459 w 1426918"/>
              <a:gd name="connsiteY4" fmla="*/ 1426918 h 1426918"/>
              <a:gd name="connsiteX5" fmla="*/ 0 w 1426918"/>
              <a:gd name="connsiteY5" fmla="*/ 713459 h 1426918"/>
              <a:gd name="connsiteX6" fmla="*/ 713459 w 1426918"/>
              <a:gd name="connsiteY6" fmla="*/ 0 h 142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6918" h="1426918">
                <a:moveTo>
                  <a:pt x="713459" y="0"/>
                </a:moveTo>
                <a:lnTo>
                  <a:pt x="713459" y="1"/>
                </a:lnTo>
                <a:cubicBezTo>
                  <a:pt x="1107492" y="1"/>
                  <a:pt x="1426918" y="319427"/>
                  <a:pt x="1426918" y="713460"/>
                </a:cubicBezTo>
                <a:lnTo>
                  <a:pt x="1426918" y="1426918"/>
                </a:lnTo>
                <a:lnTo>
                  <a:pt x="713459" y="1426918"/>
                </a:lnTo>
                <a:cubicBezTo>
                  <a:pt x="319426" y="1426918"/>
                  <a:pt x="0" y="1107492"/>
                  <a:pt x="0" y="713459"/>
                </a:cubicBezTo>
                <a:cubicBezTo>
                  <a:pt x="0" y="319426"/>
                  <a:pt x="319426" y="0"/>
                  <a:pt x="713459" y="0"/>
                </a:cubicBezTo>
                <a:close/>
              </a:path>
            </a:pathLst>
          </a:custGeom>
          <a:solidFill>
            <a:srgbClr val="002748"/>
          </a:solidFill>
          <a:ln w="12700" cap="flat" cmpd="sng" algn="ctr">
            <a:noFill/>
            <a:prstDash val="solid"/>
            <a:miter lim="800000"/>
          </a:ln>
          <a:effectLst/>
        </p:spPr>
        <p:txBody>
          <a:bodyPr anchor="ctr"/>
          <a:p>
            <a:pPr marL="0" marR="0" lvl="0" indent="0" algn="ctr" defTabSz="914400" rtl="0" eaLnBrk="1" fontAlgn="base" latinLnBrk="0" hangingPunct="1">
              <a:spcBef>
                <a:spcPts val="0"/>
              </a:spcBef>
              <a:spcAft>
                <a:spcPts val="0"/>
              </a:spcAft>
              <a:buClrTx/>
              <a:buSzTx/>
              <a:buFontTx/>
              <a:buNone/>
              <a:defRPr/>
            </a:pPr>
            <a:r>
              <a:rPr kumimoji="0" lang="en-US" altLang="zh-CN" sz="4250" b="1" i="0" u="none" strike="noStrike" kern="0" cap="none" spc="0" normalizeH="0" baseline="0" noProof="0" dirty="0">
                <a:ln>
                  <a:noFill/>
                </a:ln>
                <a:solidFill>
                  <a:srgbClr val="FFFFFF"/>
                </a:solidFill>
                <a:effectLst/>
                <a:uLnTx/>
                <a:uFillTx/>
                <a:latin typeface="Arial Unicode MS" panose="020B0604020202020204" charset="-122"/>
                <a:ea typeface="Arial Unicode MS" panose="020B0604020202020204" charset="-122"/>
                <a:cs typeface="+mn-cs"/>
              </a:rPr>
              <a:t>A</a:t>
            </a:r>
            <a:endParaRPr kumimoji="0" lang="en-US" altLang="zh-CN" sz="4250" b="1" i="0" u="none" strike="noStrike" kern="0" cap="none" spc="0" normalizeH="0" baseline="0" noProof="0" dirty="0">
              <a:ln>
                <a:noFill/>
              </a:ln>
              <a:solidFill>
                <a:srgbClr val="FFFFFF"/>
              </a:solidFill>
              <a:effectLst/>
              <a:uLnTx/>
              <a:uFillTx/>
              <a:latin typeface="Arial Unicode MS" panose="020B0604020202020204" charset="-122"/>
              <a:ea typeface="Arial Unicode MS" panose="020B0604020202020204" charset="-122"/>
              <a:cs typeface="+mn-cs"/>
            </a:endParaRPr>
          </a:p>
        </p:txBody>
      </p:sp>
      <p:sp>
        <p:nvSpPr>
          <p:cNvPr id="10" name="MH_SubTitle_2"/>
          <p:cNvSpPr/>
          <p:nvPr/>
        </p:nvSpPr>
        <p:spPr>
          <a:xfrm>
            <a:off x="4083050" y="1877695"/>
            <a:ext cx="1120775" cy="1123950"/>
          </a:xfrm>
          <a:custGeom>
            <a:avLst/>
            <a:gdLst>
              <a:gd name="connsiteX0" fmla="*/ 713459 w 1426918"/>
              <a:gd name="connsiteY0" fmla="*/ 0 h 1426918"/>
              <a:gd name="connsiteX1" fmla="*/ 1426918 w 1426918"/>
              <a:gd name="connsiteY1" fmla="*/ 713459 h 1426918"/>
              <a:gd name="connsiteX2" fmla="*/ 1426917 w 1426918"/>
              <a:gd name="connsiteY2" fmla="*/ 713459 h 1426918"/>
              <a:gd name="connsiteX3" fmla="*/ 713458 w 1426918"/>
              <a:gd name="connsiteY3" fmla="*/ 1426918 h 1426918"/>
              <a:gd name="connsiteX4" fmla="*/ 0 w 1426918"/>
              <a:gd name="connsiteY4" fmla="*/ 1426918 h 1426918"/>
              <a:gd name="connsiteX5" fmla="*/ 0 w 1426918"/>
              <a:gd name="connsiteY5" fmla="*/ 713459 h 1426918"/>
              <a:gd name="connsiteX6" fmla="*/ 713459 w 1426918"/>
              <a:gd name="connsiteY6" fmla="*/ 0 h 142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6918" h="1426918">
                <a:moveTo>
                  <a:pt x="713459" y="0"/>
                </a:moveTo>
                <a:cubicBezTo>
                  <a:pt x="1107492" y="0"/>
                  <a:pt x="1426918" y="319426"/>
                  <a:pt x="1426918" y="713459"/>
                </a:cubicBezTo>
                <a:lnTo>
                  <a:pt x="1426917" y="713459"/>
                </a:lnTo>
                <a:cubicBezTo>
                  <a:pt x="1426917" y="1107492"/>
                  <a:pt x="1107491" y="1426918"/>
                  <a:pt x="713458" y="1426918"/>
                </a:cubicBezTo>
                <a:lnTo>
                  <a:pt x="0" y="1426918"/>
                </a:lnTo>
                <a:lnTo>
                  <a:pt x="0" y="713459"/>
                </a:lnTo>
                <a:cubicBezTo>
                  <a:pt x="0" y="319426"/>
                  <a:pt x="319426" y="0"/>
                  <a:pt x="713459" y="0"/>
                </a:cubicBezTo>
                <a:close/>
              </a:path>
            </a:pathLst>
          </a:custGeom>
          <a:solidFill>
            <a:srgbClr val="FF9900"/>
          </a:solidFill>
          <a:ln w="12700" cap="flat" cmpd="sng" algn="ctr">
            <a:noFill/>
            <a:prstDash val="solid"/>
            <a:miter lim="800000"/>
          </a:ln>
          <a:effectLst/>
        </p:spPr>
        <p:txBody>
          <a:bodyPr anchor="ctr"/>
          <a:p>
            <a:pPr marL="0" marR="0" lvl="0" indent="0" algn="ctr" defTabSz="914400" rtl="0" eaLnBrk="1" fontAlgn="base" latinLnBrk="0" hangingPunct="1">
              <a:spcBef>
                <a:spcPts val="0"/>
              </a:spcBef>
              <a:spcAft>
                <a:spcPts val="0"/>
              </a:spcAft>
              <a:buClrTx/>
              <a:buSzTx/>
              <a:buFontTx/>
              <a:buNone/>
              <a:defRPr/>
            </a:pPr>
            <a:r>
              <a:rPr kumimoji="0" lang="en-US" altLang="zh-CN" sz="4250" b="1" i="0" u="none" strike="noStrike" kern="0" cap="none" spc="0" normalizeH="0" baseline="0" noProof="0" dirty="0">
                <a:ln>
                  <a:noFill/>
                </a:ln>
                <a:solidFill>
                  <a:srgbClr val="FFFFFF"/>
                </a:solidFill>
                <a:effectLst/>
                <a:uLnTx/>
                <a:uFillTx/>
                <a:latin typeface="Arial Unicode MS" panose="020B0604020202020204" charset="-122"/>
                <a:ea typeface="Arial Unicode MS" panose="020B0604020202020204" charset="-122"/>
                <a:cs typeface="+mn-cs"/>
              </a:rPr>
              <a:t>M</a:t>
            </a:r>
            <a:endParaRPr kumimoji="0" lang="en-US" altLang="zh-CN" sz="4250" b="1" i="0" u="none" strike="noStrike" kern="0" cap="none" spc="0" normalizeH="0" baseline="0" noProof="0" dirty="0">
              <a:ln>
                <a:noFill/>
              </a:ln>
              <a:solidFill>
                <a:srgbClr val="FFFFFF"/>
              </a:solidFill>
              <a:effectLst/>
              <a:uLnTx/>
              <a:uFillTx/>
              <a:latin typeface="Arial Unicode MS" panose="020B0604020202020204" charset="-122"/>
              <a:ea typeface="Arial Unicode MS" panose="020B0604020202020204" charset="-122"/>
              <a:cs typeface="+mn-cs"/>
            </a:endParaRPr>
          </a:p>
        </p:txBody>
      </p:sp>
      <p:sp>
        <p:nvSpPr>
          <p:cNvPr id="11" name="MH_SubTitle_3"/>
          <p:cNvSpPr/>
          <p:nvPr/>
        </p:nvSpPr>
        <p:spPr>
          <a:xfrm>
            <a:off x="2962275" y="3002280"/>
            <a:ext cx="1120775" cy="1120775"/>
          </a:xfrm>
          <a:custGeom>
            <a:avLst/>
            <a:gdLst>
              <a:gd name="connsiteX0" fmla="*/ 713460 w 1426918"/>
              <a:gd name="connsiteY0" fmla="*/ 0 h 1426918"/>
              <a:gd name="connsiteX1" fmla="*/ 1426918 w 1426918"/>
              <a:gd name="connsiteY1" fmla="*/ 0 h 1426918"/>
              <a:gd name="connsiteX2" fmla="*/ 1426918 w 1426918"/>
              <a:gd name="connsiteY2" fmla="*/ 713459 h 1426918"/>
              <a:gd name="connsiteX3" fmla="*/ 713459 w 1426918"/>
              <a:gd name="connsiteY3" fmla="*/ 1426918 h 1426918"/>
              <a:gd name="connsiteX4" fmla="*/ 0 w 1426918"/>
              <a:gd name="connsiteY4" fmla="*/ 713459 h 1426918"/>
              <a:gd name="connsiteX5" fmla="*/ 1 w 1426918"/>
              <a:gd name="connsiteY5" fmla="*/ 713459 h 1426918"/>
              <a:gd name="connsiteX6" fmla="*/ 713460 w 1426918"/>
              <a:gd name="connsiteY6" fmla="*/ 0 h 142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6918" h="1426918">
                <a:moveTo>
                  <a:pt x="713460" y="0"/>
                </a:moveTo>
                <a:lnTo>
                  <a:pt x="1426918" y="0"/>
                </a:lnTo>
                <a:lnTo>
                  <a:pt x="1426918" y="713459"/>
                </a:lnTo>
                <a:cubicBezTo>
                  <a:pt x="1426918" y="1107492"/>
                  <a:pt x="1107492" y="1426918"/>
                  <a:pt x="713459" y="1426918"/>
                </a:cubicBezTo>
                <a:cubicBezTo>
                  <a:pt x="319426" y="1426918"/>
                  <a:pt x="0" y="1107492"/>
                  <a:pt x="0" y="713459"/>
                </a:cubicBezTo>
                <a:lnTo>
                  <a:pt x="1" y="713459"/>
                </a:lnTo>
                <a:cubicBezTo>
                  <a:pt x="1" y="319426"/>
                  <a:pt x="319427" y="0"/>
                  <a:pt x="713460" y="0"/>
                </a:cubicBezTo>
                <a:close/>
              </a:path>
            </a:pathLst>
          </a:custGeom>
          <a:solidFill>
            <a:srgbClr val="FF9900"/>
          </a:solidFill>
          <a:ln w="12700" cap="flat" cmpd="sng" algn="ctr">
            <a:noFill/>
            <a:prstDash val="solid"/>
            <a:miter lim="800000"/>
          </a:ln>
          <a:effectLst/>
        </p:spPr>
        <p:txBody>
          <a:bodyPr anchor="ctr"/>
          <a:p>
            <a:pPr marL="0" marR="0" lvl="0" indent="0" algn="ctr" defTabSz="914400" rtl="0" eaLnBrk="1" fontAlgn="base" latinLnBrk="0" hangingPunct="1">
              <a:spcBef>
                <a:spcPts val="0"/>
              </a:spcBef>
              <a:spcAft>
                <a:spcPts val="0"/>
              </a:spcAft>
              <a:buClrTx/>
              <a:buSzTx/>
              <a:buFontTx/>
              <a:buNone/>
              <a:defRPr/>
            </a:pPr>
            <a:r>
              <a:rPr kumimoji="0" lang="en-US" altLang="zh-CN" sz="4250" b="1" i="0" u="none" strike="noStrike" kern="0" cap="none" spc="0" normalizeH="0" baseline="0" noProof="0" dirty="0">
                <a:ln>
                  <a:noFill/>
                </a:ln>
                <a:solidFill>
                  <a:srgbClr val="FFFFFF"/>
                </a:solidFill>
                <a:effectLst/>
                <a:uLnTx/>
                <a:uFillTx/>
                <a:latin typeface="Arial Unicode MS" panose="020B0604020202020204" charset="-122"/>
                <a:ea typeface="Arial Unicode MS" panose="020B0604020202020204" charset="-122"/>
                <a:cs typeface="+mn-cs"/>
              </a:rPr>
              <a:t>L</a:t>
            </a:r>
            <a:endParaRPr kumimoji="0" lang="en-US" altLang="zh-CN" sz="4250" b="1" i="0" u="none" strike="noStrike" kern="0" cap="none" spc="0" normalizeH="0" baseline="0" noProof="0" dirty="0">
              <a:ln>
                <a:noFill/>
              </a:ln>
              <a:solidFill>
                <a:srgbClr val="FFFFFF"/>
              </a:solidFill>
              <a:effectLst/>
              <a:uLnTx/>
              <a:uFillTx/>
              <a:latin typeface="Arial Unicode MS" panose="020B0604020202020204" charset="-122"/>
              <a:ea typeface="Arial Unicode MS" panose="020B0604020202020204" charset="-122"/>
              <a:cs typeface="+mn-cs"/>
            </a:endParaRPr>
          </a:p>
        </p:txBody>
      </p:sp>
      <p:sp>
        <p:nvSpPr>
          <p:cNvPr id="12" name="MH_SubTitle_4"/>
          <p:cNvSpPr/>
          <p:nvPr/>
        </p:nvSpPr>
        <p:spPr>
          <a:xfrm>
            <a:off x="4083050" y="3001645"/>
            <a:ext cx="1120775" cy="1120775"/>
          </a:xfrm>
          <a:custGeom>
            <a:avLst/>
            <a:gdLst>
              <a:gd name="connsiteX0" fmla="*/ 0 w 1426918"/>
              <a:gd name="connsiteY0" fmla="*/ 0 h 1426918"/>
              <a:gd name="connsiteX1" fmla="*/ 713459 w 1426918"/>
              <a:gd name="connsiteY1" fmla="*/ 0 h 1426918"/>
              <a:gd name="connsiteX2" fmla="*/ 1426918 w 1426918"/>
              <a:gd name="connsiteY2" fmla="*/ 713459 h 1426918"/>
              <a:gd name="connsiteX3" fmla="*/ 713459 w 1426918"/>
              <a:gd name="connsiteY3" fmla="*/ 1426918 h 1426918"/>
              <a:gd name="connsiteX4" fmla="*/ 713459 w 1426918"/>
              <a:gd name="connsiteY4" fmla="*/ 1426917 h 1426918"/>
              <a:gd name="connsiteX5" fmla="*/ 0 w 1426918"/>
              <a:gd name="connsiteY5" fmla="*/ 713458 h 142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6918" h="1426918">
                <a:moveTo>
                  <a:pt x="0" y="0"/>
                </a:moveTo>
                <a:lnTo>
                  <a:pt x="713459" y="0"/>
                </a:lnTo>
                <a:cubicBezTo>
                  <a:pt x="1107492" y="0"/>
                  <a:pt x="1426918" y="319426"/>
                  <a:pt x="1426918" y="713459"/>
                </a:cubicBezTo>
                <a:cubicBezTo>
                  <a:pt x="1426918" y="1107492"/>
                  <a:pt x="1107492" y="1426918"/>
                  <a:pt x="713459" y="1426918"/>
                </a:cubicBezTo>
                <a:lnTo>
                  <a:pt x="713459" y="1426917"/>
                </a:lnTo>
                <a:cubicBezTo>
                  <a:pt x="319426" y="1426917"/>
                  <a:pt x="0" y="1107491"/>
                  <a:pt x="0" y="713458"/>
                </a:cubicBezTo>
                <a:close/>
              </a:path>
            </a:pathLst>
          </a:custGeom>
          <a:solidFill>
            <a:srgbClr val="002748"/>
          </a:solidFill>
          <a:ln w="12700" cap="flat" cmpd="sng" algn="ctr">
            <a:noFill/>
            <a:prstDash val="solid"/>
            <a:miter lim="800000"/>
          </a:ln>
          <a:effectLst/>
        </p:spPr>
        <p:txBody>
          <a:bodyPr anchor="ctr"/>
          <a:p>
            <a:pPr marL="0" marR="0" lvl="0" indent="0" algn="ctr" defTabSz="914400" rtl="0" eaLnBrk="1" fontAlgn="base" latinLnBrk="0" hangingPunct="1">
              <a:spcBef>
                <a:spcPts val="0"/>
              </a:spcBef>
              <a:spcAft>
                <a:spcPts val="0"/>
              </a:spcAft>
              <a:buClrTx/>
              <a:buSzTx/>
              <a:buFontTx/>
              <a:buNone/>
              <a:defRPr/>
            </a:pPr>
            <a:r>
              <a:rPr kumimoji="0" lang="en-US" altLang="zh-CN" sz="4250" b="1" i="0" u="none" strike="noStrike" kern="0" cap="none" spc="0" normalizeH="0" baseline="0" noProof="0" dirty="0">
                <a:ln>
                  <a:noFill/>
                </a:ln>
                <a:solidFill>
                  <a:srgbClr val="FFFFFF"/>
                </a:solidFill>
                <a:effectLst/>
                <a:uLnTx/>
                <a:uFillTx/>
                <a:latin typeface="Arial Unicode MS" panose="020B0604020202020204" charset="-122"/>
                <a:ea typeface="Arial Unicode MS" panose="020B0604020202020204" charset="-122"/>
                <a:cs typeface="+mn-cs"/>
              </a:rPr>
              <a:t>L</a:t>
            </a:r>
            <a:endParaRPr kumimoji="0" lang="en-US" altLang="zh-CN" sz="4250" b="1" i="0" u="none" strike="noStrike" kern="0" cap="none" spc="0" normalizeH="0" baseline="0" noProof="0" dirty="0">
              <a:ln>
                <a:noFill/>
              </a:ln>
              <a:solidFill>
                <a:srgbClr val="FFFFFF"/>
              </a:solidFill>
              <a:effectLst/>
              <a:uLnTx/>
              <a:uFillTx/>
              <a:latin typeface="Arial Unicode MS" panose="020B0604020202020204" charset="-122"/>
              <a:ea typeface="Arial Unicode MS" panose="020B0604020202020204" charset="-122"/>
              <a:cs typeface="+mn-cs"/>
            </a:endParaRPr>
          </a:p>
        </p:txBody>
      </p:sp>
      <p:sp>
        <p:nvSpPr>
          <p:cNvPr id="13" name="MH_Text_1"/>
          <p:cNvSpPr txBox="1"/>
          <p:nvPr/>
        </p:nvSpPr>
        <p:spPr>
          <a:xfrm>
            <a:off x="303213" y="3028633"/>
            <a:ext cx="2981325" cy="1430337"/>
          </a:xfrm>
          <a:prstGeom prst="rect">
            <a:avLst/>
          </a:prstGeom>
          <a:noFill/>
          <a:ln w="9525">
            <a:noFill/>
          </a:ln>
        </p:spPr>
        <p:txBody>
          <a:bodyPr lIns="0" tIns="0" rIns="0" bIns="0" anchor="ctr"/>
          <a:p>
            <a:pPr algn="just">
              <a:lnSpc>
                <a:spcPct val="130000"/>
              </a:lnSpc>
            </a:pPr>
            <a:r>
              <a:rPr lang="en-US" altLang="zh-CN" sz="1200" b="1" dirty="0">
                <a:solidFill>
                  <a:srgbClr val="0D0D0D"/>
                </a:solidFill>
                <a:latin typeface="Arial Unicode MS" panose="020B0604020202020204" charset="-122"/>
                <a:ea typeface="Arial Unicode MS" panose="020B0604020202020204" charset="-122"/>
              </a:rPr>
              <a:t>LIBRARIES</a:t>
            </a:r>
            <a:r>
              <a:rPr lang="en-US" altLang="zh-CN" sz="1200" dirty="0">
                <a:solidFill>
                  <a:srgbClr val="0D0D0D"/>
                </a:solidFill>
                <a:latin typeface="Arial Unicode MS" panose="020B0604020202020204" charset="-122"/>
                <a:ea typeface="Arial Unicode MS" panose="020B0604020202020204" charset="-122"/>
              </a:rPr>
              <a:t> </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import numpy as np</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import pandas as pd</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import datetime as dt</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import matplotlib as plt</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import seaborn as sns</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endParaRPr lang="en-US" altLang="zh-CN" sz="1200" dirty="0">
              <a:solidFill>
                <a:srgbClr val="0D0D0D"/>
              </a:solidFill>
              <a:latin typeface="Arial Unicode MS" panose="020B0604020202020204" charset="-122"/>
              <a:ea typeface="Arial Unicode MS" panose="020B0604020202020204" charset="-122"/>
            </a:endParaRPr>
          </a:p>
        </p:txBody>
      </p:sp>
      <p:sp>
        <p:nvSpPr>
          <p:cNvPr id="14" name="MH_Text_3"/>
          <p:cNvSpPr txBox="1"/>
          <p:nvPr/>
        </p:nvSpPr>
        <p:spPr>
          <a:xfrm>
            <a:off x="303530" y="1755775"/>
            <a:ext cx="2981325" cy="1245870"/>
          </a:xfrm>
          <a:prstGeom prst="rect">
            <a:avLst/>
          </a:prstGeom>
          <a:noFill/>
          <a:ln w="9525">
            <a:noFill/>
          </a:ln>
        </p:spPr>
        <p:txBody>
          <a:bodyPr lIns="0" tIns="0" rIns="0" bIns="0" anchor="ctr"/>
          <a:p>
            <a:pPr algn="just">
              <a:lnSpc>
                <a:spcPct val="130000"/>
              </a:lnSpc>
            </a:pP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b="1" dirty="0">
                <a:solidFill>
                  <a:srgbClr val="0D0D0D"/>
                </a:solidFill>
                <a:latin typeface="Arial Unicode MS" panose="020B0604020202020204" charset="-122"/>
                <a:ea typeface="Arial Unicode MS" panose="020B0604020202020204" charset="-122"/>
              </a:rPr>
              <a:t>CLEANING OF DATA</a:t>
            </a:r>
            <a:endParaRPr lang="en-US" altLang="zh-CN" sz="1200" b="1"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Filling missing values</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Converting date to DateTime format</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Converting daily to yearly data</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Sorting alphabetically</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Covering columns to rows</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
</a:t>
            </a:r>
            <a:endParaRPr lang="en-US" altLang="zh-CN" sz="1200" dirty="0">
              <a:solidFill>
                <a:srgbClr val="0D0D0D"/>
              </a:solidFill>
              <a:latin typeface="Arial Unicode MS" panose="020B0604020202020204" charset="-122"/>
              <a:ea typeface="Arial Unicode MS" panose="020B0604020202020204" charset="-122"/>
            </a:endParaRPr>
          </a:p>
        </p:txBody>
      </p:sp>
      <p:sp>
        <p:nvSpPr>
          <p:cNvPr id="15" name="MH_Text_2"/>
          <p:cNvSpPr txBox="1"/>
          <p:nvPr/>
        </p:nvSpPr>
        <p:spPr>
          <a:xfrm>
            <a:off x="5788025" y="1587500"/>
            <a:ext cx="2982913" cy="1428750"/>
          </a:xfrm>
          <a:prstGeom prst="rect">
            <a:avLst/>
          </a:prstGeom>
          <a:noFill/>
          <a:ln w="9525">
            <a:noFill/>
          </a:ln>
        </p:spPr>
        <p:txBody>
          <a:bodyPr lIns="0" tIns="0" rIns="0" bIns="0" anchor="ctr"/>
          <a:p>
            <a:pPr algn="just">
              <a:lnSpc>
                <a:spcPct val="130000"/>
              </a:lnSpc>
            </a:pPr>
            <a:r>
              <a:rPr lang="en-US" altLang="zh-CN" sz="1200" b="1" dirty="0">
                <a:solidFill>
                  <a:srgbClr val="0D0D0D"/>
                </a:solidFill>
                <a:latin typeface="Arial Unicode MS" panose="020B0604020202020204" charset="-122"/>
                <a:ea typeface="Arial Unicode MS" panose="020B0604020202020204" charset="-122"/>
              </a:rPr>
              <a:t>MACHINCE LREANING TOOL</a:t>
            </a:r>
            <a:endParaRPr lang="en-US" altLang="zh-CN" sz="1200" b="1"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EXPLORATORY DATA ANALYSIS</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MINMAX SCALER</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LINEAR REGRESION</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ACCURACY SCORE</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CROSS VALIDATION</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
</a:t>
            </a:r>
            <a:endParaRPr lang="en-US" altLang="zh-CN" sz="1200" dirty="0">
              <a:solidFill>
                <a:srgbClr val="0D0D0D"/>
              </a:solidFill>
              <a:latin typeface="Arial Unicode MS" panose="020B0604020202020204" charset="-122"/>
              <a:ea typeface="Arial Unicode MS" panose="020B0604020202020204" charset="-122"/>
            </a:endParaRPr>
          </a:p>
        </p:txBody>
      </p:sp>
      <p:sp>
        <p:nvSpPr>
          <p:cNvPr id="17" name="MH_Text_4"/>
          <p:cNvSpPr txBox="1"/>
          <p:nvPr/>
        </p:nvSpPr>
        <p:spPr>
          <a:xfrm>
            <a:off x="5788025" y="3002280"/>
            <a:ext cx="2983230" cy="1589405"/>
          </a:xfrm>
          <a:prstGeom prst="rect">
            <a:avLst/>
          </a:prstGeom>
          <a:noFill/>
          <a:ln w="9525">
            <a:noFill/>
          </a:ln>
        </p:spPr>
        <p:txBody>
          <a:bodyPr lIns="0" tIns="0" rIns="0" bIns="0" anchor="ctr"/>
          <a:p>
            <a:pPr algn="just">
              <a:lnSpc>
                <a:spcPct val="130000"/>
              </a:lnSpc>
            </a:pPr>
            <a:r>
              <a:rPr lang="en-US" altLang="zh-CN" sz="1200" b="1" dirty="0">
                <a:solidFill>
                  <a:srgbClr val="0D0D0D"/>
                </a:solidFill>
                <a:latin typeface="Arial Unicode MS" panose="020B0604020202020204" charset="-122"/>
                <a:ea typeface="Arial Unicode MS" panose="020B0604020202020204" charset="-122"/>
              </a:rPr>
              <a:t>LIBRARIES</a:t>
            </a:r>
            <a:r>
              <a:rPr lang="en-US" altLang="zh-CN" sz="1200" dirty="0">
                <a:solidFill>
                  <a:srgbClr val="0D0D0D"/>
                </a:solidFill>
                <a:latin typeface="Arial Unicode MS" panose="020B0604020202020204" charset="-122"/>
                <a:ea typeface="Arial Unicode MS" panose="020B0604020202020204" charset="-122"/>
              </a:rPr>
              <a:t>
</a:t>
            </a:r>
            <a:r>
              <a:rPr lang="en-US" altLang="zh-CN" sz="1200" dirty="0">
                <a:solidFill>
                  <a:srgbClr val="0D0D0D"/>
                </a:solidFill>
                <a:latin typeface="Arial Unicode MS" panose="020B0604020202020204" charset="-122"/>
                <a:ea typeface="Arial Unicode MS" panose="020B0604020202020204" charset="-122"/>
                <a:sym typeface="+mn-ea"/>
              </a:rPr>
              <a:t>import StandardScaler
</a:t>
            </a:r>
            <a:r>
              <a:rPr lang="en-US" altLang="zh-CN" sz="1200" dirty="0">
                <a:solidFill>
                  <a:srgbClr val="0D0D0D"/>
                </a:solidFill>
                <a:latin typeface="Arial Unicode MS" panose="020B0604020202020204" charset="-122"/>
                <a:ea typeface="Arial Unicode MS" panose="020B0604020202020204" charset="-122"/>
              </a:rPr>
              <a:t>import train_test_split</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import LinearRegression</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import accuracy_score</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import r2_score</a:t>
            </a:r>
            <a:endParaRPr lang="en-US" altLang="zh-CN" sz="1200"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sz="1200" dirty="0">
                <a:solidFill>
                  <a:srgbClr val="0D0D0D"/>
                </a:solidFill>
                <a:latin typeface="Arial Unicode MS" panose="020B0604020202020204" charset="-122"/>
                <a:ea typeface="Arial Unicode MS" panose="020B0604020202020204" charset="-122"/>
              </a:rPr>
              <a:t>import cross_val_score</a:t>
            </a:r>
            <a:endParaRPr lang="en-US" altLang="zh-CN" sz="1200" dirty="0">
              <a:solidFill>
                <a:srgbClr val="0D0D0D"/>
              </a:solidFill>
              <a:latin typeface="Arial Unicode MS" panose="020B0604020202020204" charset="-122"/>
              <a:ea typeface="Arial Unicode MS" panose="020B0604020202020204" charset="-122"/>
            </a:endParaRPr>
          </a:p>
        </p:txBody>
      </p:sp>
      <p:sp>
        <p:nvSpPr>
          <p:cNvPr id="4" name="Text Box 3"/>
          <p:cNvSpPr txBox="1"/>
          <p:nvPr/>
        </p:nvSpPr>
        <p:spPr>
          <a:xfrm>
            <a:off x="3171825" y="708025"/>
            <a:ext cx="2032000" cy="1170305"/>
          </a:xfrm>
          <a:prstGeom prst="rect">
            <a:avLst/>
          </a:prstGeom>
          <a:noFill/>
        </p:spPr>
        <p:txBody>
          <a:bodyPr wrap="none" rtlCol="0">
            <a:spAutoFit/>
          </a:bodyPr>
          <a:p>
            <a:pPr algn="just">
              <a:lnSpc>
                <a:spcPct val="130000"/>
              </a:lnSpc>
            </a:pPr>
            <a:r>
              <a:rPr lang="en-US" altLang="zh-CN" b="1" dirty="0">
                <a:solidFill>
                  <a:srgbClr val="0D0D0D"/>
                </a:solidFill>
                <a:latin typeface="Arial Unicode MS" panose="020B0604020202020204" charset="-122"/>
                <a:ea typeface="Arial Unicode MS" panose="020B0604020202020204" charset="-122"/>
                <a:sym typeface="+mn-ea"/>
              </a:rPr>
              <a:t>ANALYTICAL TOOLS</a:t>
            </a:r>
            <a:endParaRPr lang="en-US" altLang="zh-CN" b="1"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dirty="0">
                <a:solidFill>
                  <a:srgbClr val="0D0D0D"/>
                </a:solidFill>
                <a:latin typeface="Arial Unicode MS" panose="020B0604020202020204" charset="-122"/>
                <a:ea typeface="Arial Unicode MS" panose="020B0604020202020204" charset="-122"/>
                <a:sym typeface="+mn-ea"/>
              </a:rPr>
              <a:t>JUPYTER LAB</a:t>
            </a:r>
            <a:endParaRPr lang="en-US" altLang="zh-CN" dirty="0">
              <a:solidFill>
                <a:srgbClr val="0D0D0D"/>
              </a:solidFill>
              <a:latin typeface="Arial Unicode MS" panose="020B0604020202020204" charset="-122"/>
              <a:ea typeface="Arial Unicode MS" panose="020B0604020202020204" charset="-122"/>
            </a:endParaRPr>
          </a:p>
          <a:p>
            <a:pPr algn="just">
              <a:lnSpc>
                <a:spcPct val="130000"/>
              </a:lnSpc>
            </a:pPr>
            <a:r>
              <a:rPr lang="en-US" altLang="zh-CN" dirty="0">
                <a:solidFill>
                  <a:srgbClr val="0D0D0D"/>
                </a:solidFill>
                <a:latin typeface="Arial Unicode MS" panose="020B0604020202020204" charset="-122"/>
                <a:ea typeface="Arial Unicode MS" panose="020B0604020202020204" charset="-122"/>
                <a:sym typeface="+mn-ea"/>
              </a:rPr>
              <a:t>TABLEAU</a:t>
            </a: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000000"/>
                                          </p:val>
                                        </p:tav>
                                        <p:tav tm="100000">
                                          <p:val>
                                            <p:strVal val="#ppt_w"/>
                                          </p:val>
                                        </p:tav>
                                      </p:tavLst>
                                    </p:anim>
                                    <p:anim calcmode="lin" valueType="num">
                                      <p:cBhvr>
                                        <p:cTn id="13" dur="500" fill="hold"/>
                                        <p:tgtEl>
                                          <p:spTgt spid="2"/>
                                        </p:tgtEl>
                                        <p:attrNameLst>
                                          <p:attrName>ppt_h</p:attrName>
                                        </p:attrNameLst>
                                      </p:cBhvr>
                                      <p:tavLst>
                                        <p:tav tm="0">
                                          <p:val>
                                            <p:fltVal val="0.000000"/>
                                          </p:val>
                                        </p:tav>
                                        <p:tav tm="100000">
                                          <p:val>
                                            <p:strVal val="#ppt_h"/>
                                          </p:val>
                                        </p:tav>
                                      </p:tavLst>
                                    </p:anim>
                                    <p:anim calcmode="lin" valueType="num">
                                      <p:cBhvr>
                                        <p:cTn id="14" dur="500" fill="hold"/>
                                        <p:tgtEl>
                                          <p:spTgt spid="2"/>
                                        </p:tgtEl>
                                        <p:attrNameLst>
                                          <p:attrName>style.rotation</p:attrName>
                                        </p:attrNameLst>
                                      </p:cBhvr>
                                      <p:tavLst>
                                        <p:tav tm="0">
                                          <p:val>
                                            <p:fltVal val="360.000000"/>
                                          </p:val>
                                        </p:tav>
                                        <p:tav tm="100000">
                                          <p:val>
                                            <p:fltVal val="0.000000"/>
                                          </p:val>
                                        </p:tav>
                                      </p:tavLst>
                                    </p:anim>
                                    <p:animEffect transition="in" filter="fade">
                                      <p:cBhvr>
                                        <p:cTn id="15" dur="500"/>
                                        <p:tgtEl>
                                          <p:spTgt spid="2"/>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000000"/>
                                          </p:val>
                                        </p:tav>
                                        <p:tav tm="100000">
                                          <p:val>
                                            <p:strVal val="#ppt_w"/>
                                          </p:val>
                                        </p:tav>
                                      </p:tavLst>
                                    </p:anim>
                                    <p:anim calcmode="lin" valueType="num">
                                      <p:cBhvr>
                                        <p:cTn id="20" dur="500" fill="hold"/>
                                        <p:tgtEl>
                                          <p:spTgt spid="8"/>
                                        </p:tgtEl>
                                        <p:attrNameLst>
                                          <p:attrName>ppt_h</p:attrName>
                                        </p:attrNameLst>
                                      </p:cBhvr>
                                      <p:tavLst>
                                        <p:tav tm="0">
                                          <p:val>
                                            <p:fltVal val="0.000000"/>
                                          </p:val>
                                        </p:tav>
                                        <p:tav tm="100000">
                                          <p:val>
                                            <p:strVal val="#ppt_h"/>
                                          </p:val>
                                        </p:tav>
                                      </p:tavLst>
                                    </p:anim>
                                    <p:anim calcmode="lin" valueType="num">
                                      <p:cBhvr>
                                        <p:cTn id="21" dur="500" fill="hold"/>
                                        <p:tgtEl>
                                          <p:spTgt spid="8"/>
                                        </p:tgtEl>
                                        <p:attrNameLst>
                                          <p:attrName>style.rotation</p:attrName>
                                        </p:attrNameLst>
                                      </p:cBhvr>
                                      <p:tavLst>
                                        <p:tav tm="0">
                                          <p:val>
                                            <p:fltVal val="360.000000"/>
                                          </p:val>
                                        </p:tav>
                                        <p:tav tm="100000">
                                          <p:val>
                                            <p:fltVal val="0.000000"/>
                                          </p:val>
                                        </p:tav>
                                      </p:tavLst>
                                    </p:anim>
                                    <p:animEffect transition="in" filter="fade">
                                      <p:cBhvr>
                                        <p:cTn id="22" dur="500"/>
                                        <p:tgtEl>
                                          <p:spTgt spid="8"/>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000000"/>
                                          </p:val>
                                        </p:tav>
                                        <p:tav tm="100000">
                                          <p:val>
                                            <p:strVal val="#ppt_w"/>
                                          </p:val>
                                        </p:tav>
                                      </p:tavLst>
                                    </p:anim>
                                    <p:anim calcmode="lin" valueType="num">
                                      <p:cBhvr>
                                        <p:cTn id="27" dur="500" fill="hold"/>
                                        <p:tgtEl>
                                          <p:spTgt spid="9"/>
                                        </p:tgtEl>
                                        <p:attrNameLst>
                                          <p:attrName>ppt_h</p:attrName>
                                        </p:attrNameLst>
                                      </p:cBhvr>
                                      <p:tavLst>
                                        <p:tav tm="0">
                                          <p:val>
                                            <p:fltVal val="0.000000"/>
                                          </p:val>
                                        </p:tav>
                                        <p:tav tm="100000">
                                          <p:val>
                                            <p:strVal val="#ppt_h"/>
                                          </p:val>
                                        </p:tav>
                                      </p:tavLst>
                                    </p:anim>
                                    <p:animEffect transition="in" filter="fade">
                                      <p:cBhvr>
                                        <p:cTn id="28" dur="500"/>
                                        <p:tgtEl>
                                          <p:spTgt spid="9"/>
                                        </p:tgtEl>
                                      </p:cBhvr>
                                    </p:animEffect>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ppt_x</p:attrName>
                                        </p:attrNameLst>
                                      </p:cBhvr>
                                      <p:tavLst>
                                        <p:tav tm="0">
                                          <p:val>
                                            <p:strVal val="0-#ppt_w/2"/>
                                          </p:val>
                                        </p:tav>
                                        <p:tav tm="100000">
                                          <p:val>
                                            <p:strVal val="#ppt_x"/>
                                          </p:val>
                                        </p:tav>
                                      </p:tavLst>
                                    </p:anim>
                                    <p:anim calcmode="lin" valueType="num">
                                      <p:cBhvr>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000000"/>
                                          </p:val>
                                        </p:tav>
                                        <p:tav tm="100000">
                                          <p:val>
                                            <p:strVal val="#ppt_w"/>
                                          </p:val>
                                        </p:tav>
                                      </p:tavLst>
                                    </p:anim>
                                    <p:anim calcmode="lin" valueType="num">
                                      <p:cBhvr>
                                        <p:cTn id="38" dur="500" fill="hold"/>
                                        <p:tgtEl>
                                          <p:spTgt spid="10"/>
                                        </p:tgtEl>
                                        <p:attrNameLst>
                                          <p:attrName>ppt_h</p:attrName>
                                        </p:attrNameLst>
                                      </p:cBhvr>
                                      <p:tavLst>
                                        <p:tav tm="0">
                                          <p:val>
                                            <p:fltVal val="0.000000"/>
                                          </p:val>
                                        </p:tav>
                                        <p:tav tm="100000">
                                          <p:val>
                                            <p:strVal val="#ppt_h"/>
                                          </p:val>
                                        </p:tav>
                                      </p:tavLst>
                                    </p:anim>
                                    <p:animEffect transition="in" filter="fade">
                                      <p:cBhvr>
                                        <p:cTn id="39" dur="500"/>
                                        <p:tgtEl>
                                          <p:spTgt spid="10"/>
                                        </p:tgtEl>
                                      </p:cBhvr>
                                    </p:animEffect>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ppt_x</p:attrName>
                                        </p:attrNameLst>
                                      </p:cBhvr>
                                      <p:tavLst>
                                        <p:tav tm="0">
                                          <p:val>
                                            <p:strVal val="1+#ppt_w/2"/>
                                          </p:val>
                                        </p:tav>
                                        <p:tav tm="100000">
                                          <p:val>
                                            <p:strVal val="#ppt_x"/>
                                          </p:val>
                                        </p:tav>
                                      </p:tavLst>
                                    </p:anim>
                                    <p:anim calcmode="lin" valueType="num">
                                      <p:cBhvr>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000000"/>
                                          </p:val>
                                        </p:tav>
                                        <p:tav tm="100000">
                                          <p:val>
                                            <p:strVal val="#ppt_w"/>
                                          </p:val>
                                        </p:tav>
                                      </p:tavLst>
                                    </p:anim>
                                    <p:anim calcmode="lin" valueType="num">
                                      <p:cBhvr>
                                        <p:cTn id="49" dur="500" fill="hold"/>
                                        <p:tgtEl>
                                          <p:spTgt spid="12"/>
                                        </p:tgtEl>
                                        <p:attrNameLst>
                                          <p:attrName>ppt_h</p:attrName>
                                        </p:attrNameLst>
                                      </p:cBhvr>
                                      <p:tavLst>
                                        <p:tav tm="0">
                                          <p:val>
                                            <p:fltVal val="0.000000"/>
                                          </p:val>
                                        </p:tav>
                                        <p:tav tm="100000">
                                          <p:val>
                                            <p:strVal val="#ppt_h"/>
                                          </p:val>
                                        </p:tav>
                                      </p:tavLst>
                                    </p:anim>
                                    <p:animEffect transition="in" filter="fade">
                                      <p:cBhvr>
                                        <p:cTn id="50" dur="500"/>
                                        <p:tgtEl>
                                          <p:spTgt spid="12"/>
                                        </p:tgtEl>
                                      </p:cBhvr>
                                    </p:animEffect>
                                  </p:childTnLst>
                                </p:cTn>
                              </p:par>
                            </p:childTnLst>
                          </p:cTn>
                        </p:par>
                        <p:par>
                          <p:cTn id="51" fill="hold">
                            <p:stCondLst>
                              <p:cond delay="4000"/>
                            </p:stCondLst>
                            <p:childTnLst>
                              <p:par>
                                <p:cTn id="52" presetID="2" presetClass="entr" presetSubtype="2"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p:cTn id="54" dur="500" fill="hold"/>
                                        <p:tgtEl>
                                          <p:spTgt spid="17"/>
                                        </p:tgtEl>
                                        <p:attrNameLst>
                                          <p:attrName>ppt_x</p:attrName>
                                        </p:attrNameLst>
                                      </p:cBhvr>
                                      <p:tavLst>
                                        <p:tav tm="0">
                                          <p:val>
                                            <p:strVal val="1+#ppt_w/2"/>
                                          </p:val>
                                        </p:tav>
                                        <p:tav tm="100000">
                                          <p:val>
                                            <p:strVal val="#ppt_x"/>
                                          </p:val>
                                        </p:tav>
                                      </p:tavLst>
                                    </p:anim>
                                    <p:anim calcmode="lin" valueType="num">
                                      <p:cBhvr>
                                        <p:cTn id="55" dur="500" fill="hold"/>
                                        <p:tgtEl>
                                          <p:spTgt spid="17"/>
                                        </p:tgtEl>
                                        <p:attrNameLst>
                                          <p:attrName>ppt_y</p:attrName>
                                        </p:attrNameLst>
                                      </p:cBhvr>
                                      <p:tavLst>
                                        <p:tav tm="0">
                                          <p:val>
                                            <p:strVal val="#ppt_y"/>
                                          </p:val>
                                        </p:tav>
                                        <p:tav tm="100000">
                                          <p:val>
                                            <p:strVal val="#ppt_y"/>
                                          </p:val>
                                        </p:tav>
                                      </p:tavLst>
                                    </p:anim>
                                  </p:childTnLst>
                                </p:cTn>
                              </p:par>
                            </p:childTnLst>
                          </p:cTn>
                        </p:par>
                        <p:par>
                          <p:cTn id="56" fill="hold">
                            <p:stCondLst>
                              <p:cond delay="4500"/>
                            </p:stCondLst>
                            <p:childTnLst>
                              <p:par>
                                <p:cTn id="57" presetID="53" presetClass="entr" presetSubtype="16"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p:cTn id="59" dur="500" fill="hold"/>
                                        <p:tgtEl>
                                          <p:spTgt spid="11"/>
                                        </p:tgtEl>
                                        <p:attrNameLst>
                                          <p:attrName>ppt_w</p:attrName>
                                        </p:attrNameLst>
                                      </p:cBhvr>
                                      <p:tavLst>
                                        <p:tav tm="0">
                                          <p:val>
                                            <p:fltVal val="0.000000"/>
                                          </p:val>
                                        </p:tav>
                                        <p:tav tm="100000">
                                          <p:val>
                                            <p:strVal val="#ppt_w"/>
                                          </p:val>
                                        </p:tav>
                                      </p:tavLst>
                                    </p:anim>
                                    <p:anim calcmode="lin" valueType="num">
                                      <p:cBhvr>
                                        <p:cTn id="60" dur="500" fill="hold"/>
                                        <p:tgtEl>
                                          <p:spTgt spid="11"/>
                                        </p:tgtEl>
                                        <p:attrNameLst>
                                          <p:attrName>ppt_h</p:attrName>
                                        </p:attrNameLst>
                                      </p:cBhvr>
                                      <p:tavLst>
                                        <p:tav tm="0">
                                          <p:val>
                                            <p:fltVal val="0.000000"/>
                                          </p:val>
                                        </p:tav>
                                        <p:tav tm="100000">
                                          <p:val>
                                            <p:strVal val="#ppt_h"/>
                                          </p:val>
                                        </p:tav>
                                      </p:tavLst>
                                    </p:anim>
                                    <p:animEffect transition="in" filter="fade">
                                      <p:cBhvr>
                                        <p:cTn id="61" dur="500"/>
                                        <p:tgtEl>
                                          <p:spTgt spid="11"/>
                                        </p:tgtEl>
                                      </p:cBhvr>
                                    </p:animEffect>
                                  </p:childTnLst>
                                </p:cTn>
                              </p:par>
                            </p:childTnLst>
                          </p:cTn>
                        </p:par>
                        <p:par>
                          <p:cTn id="62" fill="hold">
                            <p:stCondLst>
                              <p:cond delay="5000"/>
                            </p:stCondLst>
                            <p:childTnLst>
                              <p:par>
                                <p:cTn id="63" presetID="2" presetClass="entr" presetSubtype="8"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p:cTn id="65" dur="500" fill="hold"/>
                                        <p:tgtEl>
                                          <p:spTgt spid="14"/>
                                        </p:tgtEl>
                                        <p:attrNameLst>
                                          <p:attrName>ppt_x</p:attrName>
                                        </p:attrNameLst>
                                      </p:cBhvr>
                                      <p:tavLst>
                                        <p:tav tm="0">
                                          <p:val>
                                            <p:strVal val="0-#ppt_w/2"/>
                                          </p:val>
                                        </p:tav>
                                        <p:tav tm="100000">
                                          <p:val>
                                            <p:strVal val="#ppt_x"/>
                                          </p:val>
                                        </p:tav>
                                      </p:tavLst>
                                    </p:anim>
                                    <p:anim calcmode="lin" valueType="num">
                                      <p:cBhvr>
                                        <p:cTn id="6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7" grpId="0" bldLvl="0" animBg="1"/>
      <p:bldP spid="9" grpId="0" bldLvl="0" animBg="1"/>
      <p:bldP spid="10" grpId="0" bldLvl="0" animBg="1"/>
      <p:bldP spid="12" grpId="0" bldLvl="0" animBg="1"/>
      <p:bldP spid="11" grpId="0" bldLvl="0" animBg="1"/>
      <p:bldP spid="13" grpId="0"/>
      <p:bldP spid="15" grpId="0"/>
      <p:bldP spid="14"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5" name="Text Box 4"/>
          <p:cNvSpPr txBox="1"/>
          <p:nvPr/>
        </p:nvSpPr>
        <p:spPr>
          <a:xfrm>
            <a:off x="1866265" y="0"/>
            <a:ext cx="7277735" cy="368300"/>
          </a:xfrm>
          <a:prstGeom prst="rect">
            <a:avLst/>
          </a:prstGeom>
          <a:solidFill>
            <a:schemeClr val="bg2">
              <a:lumMod val="60000"/>
              <a:lumOff val="40000"/>
            </a:schemeClr>
          </a:solidFill>
        </p:spPr>
        <p:txBody>
          <a:bodyPr wrap="square" rtlCol="0">
            <a:spAutoFit/>
          </a:bodyPr>
          <a:p>
            <a:r>
              <a:rPr lang="en-US"/>
              <a:t>CODE SAMPLES: COVERTING COLUMNS TO ROWS</a:t>
            </a:r>
            <a:endParaRPr lang="en-US"/>
          </a:p>
        </p:txBody>
      </p:sp>
      <p:pic>
        <p:nvPicPr>
          <p:cNvPr id="10" name="Picture 9"/>
          <p:cNvPicPr>
            <a:picLocks noChangeAspect="1"/>
          </p:cNvPicPr>
          <p:nvPr/>
        </p:nvPicPr>
        <p:blipFill>
          <a:blip r:embed="rId1"/>
          <a:stretch>
            <a:fillRect/>
          </a:stretch>
        </p:blipFill>
        <p:spPr>
          <a:xfrm>
            <a:off x="282575" y="587375"/>
            <a:ext cx="3467100" cy="1524000"/>
          </a:xfrm>
          <a:prstGeom prst="rect">
            <a:avLst/>
          </a:prstGeom>
        </p:spPr>
      </p:pic>
      <p:pic>
        <p:nvPicPr>
          <p:cNvPr id="11" name="Picture 10"/>
          <p:cNvPicPr>
            <a:picLocks noChangeAspect="1"/>
          </p:cNvPicPr>
          <p:nvPr/>
        </p:nvPicPr>
        <p:blipFill>
          <a:blip r:embed="rId2"/>
          <a:stretch>
            <a:fillRect/>
          </a:stretch>
        </p:blipFill>
        <p:spPr>
          <a:xfrm>
            <a:off x="4548505" y="2111375"/>
            <a:ext cx="3950970" cy="1076960"/>
          </a:xfrm>
          <a:prstGeom prst="rect">
            <a:avLst/>
          </a:prstGeom>
        </p:spPr>
      </p:pic>
      <p:pic>
        <p:nvPicPr>
          <p:cNvPr id="12" name="Picture 11"/>
          <p:cNvPicPr>
            <a:picLocks noChangeAspect="1"/>
          </p:cNvPicPr>
          <p:nvPr/>
        </p:nvPicPr>
        <p:blipFill>
          <a:blip r:embed="rId3"/>
          <a:srcRect b="24529"/>
          <a:stretch>
            <a:fillRect/>
          </a:stretch>
        </p:blipFill>
        <p:spPr>
          <a:xfrm>
            <a:off x="405765" y="3002915"/>
            <a:ext cx="2991485" cy="2140585"/>
          </a:xfrm>
          <a:prstGeom prst="rect">
            <a:avLst/>
          </a:prstGeom>
        </p:spPr>
      </p:pic>
      <p:sp>
        <p:nvSpPr>
          <p:cNvPr id="2" name="Text Box 1"/>
          <p:cNvSpPr txBox="1"/>
          <p:nvPr/>
        </p:nvSpPr>
        <p:spPr>
          <a:xfrm>
            <a:off x="485775" y="279400"/>
            <a:ext cx="855980" cy="368300"/>
          </a:xfrm>
          <a:prstGeom prst="rect">
            <a:avLst/>
          </a:prstGeom>
          <a:noFill/>
        </p:spPr>
        <p:txBody>
          <a:bodyPr wrap="none" rtlCol="0">
            <a:spAutoFit/>
          </a:bodyPr>
          <a:p>
            <a:r>
              <a:rPr lang="en-US"/>
              <a:t>FROM</a:t>
            </a:r>
            <a:endParaRPr lang="en-US"/>
          </a:p>
        </p:txBody>
      </p:sp>
      <p:sp>
        <p:nvSpPr>
          <p:cNvPr id="3" name="Text Box 2"/>
          <p:cNvSpPr txBox="1"/>
          <p:nvPr/>
        </p:nvSpPr>
        <p:spPr>
          <a:xfrm>
            <a:off x="5454015" y="1772920"/>
            <a:ext cx="1338580" cy="368300"/>
          </a:xfrm>
          <a:prstGeom prst="rect">
            <a:avLst/>
          </a:prstGeom>
          <a:noFill/>
        </p:spPr>
        <p:txBody>
          <a:bodyPr wrap="none" rtlCol="0">
            <a:spAutoFit/>
          </a:bodyPr>
          <a:p>
            <a:r>
              <a:rPr lang="en-US"/>
              <a:t>THROUGH</a:t>
            </a:r>
            <a:endParaRPr lang="en-US"/>
          </a:p>
        </p:txBody>
      </p:sp>
      <p:sp>
        <p:nvSpPr>
          <p:cNvPr id="4" name="Text Box 3"/>
          <p:cNvSpPr txBox="1"/>
          <p:nvPr/>
        </p:nvSpPr>
        <p:spPr>
          <a:xfrm>
            <a:off x="1786890" y="2712085"/>
            <a:ext cx="495935" cy="368300"/>
          </a:xfrm>
          <a:prstGeom prst="rect">
            <a:avLst/>
          </a:prstGeom>
          <a:noFill/>
        </p:spPr>
        <p:txBody>
          <a:bodyPr wrap="none" rtlCol="0">
            <a:spAutoFit/>
          </a:bodyPr>
          <a:p>
            <a:r>
              <a:rPr lang="en-US"/>
              <a:t>TO</a:t>
            </a:r>
            <a:endParaRPr lang="en-US"/>
          </a:p>
        </p:txBody>
      </p:sp>
      <p:cxnSp>
        <p:nvCxnSpPr>
          <p:cNvPr id="6" name="Straight Arrow Connector 5"/>
          <p:cNvCxnSpPr/>
          <p:nvPr/>
        </p:nvCxnSpPr>
        <p:spPr>
          <a:xfrm flipH="1">
            <a:off x="3397250" y="3188335"/>
            <a:ext cx="1898015" cy="97282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7" name="Straight Arrow Connector 6"/>
          <p:cNvCxnSpPr/>
          <p:nvPr/>
        </p:nvCxnSpPr>
        <p:spPr>
          <a:xfrm>
            <a:off x="3749675" y="1207135"/>
            <a:ext cx="1545590" cy="90424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5" name="Text Box 4"/>
          <p:cNvSpPr txBox="1"/>
          <p:nvPr/>
        </p:nvSpPr>
        <p:spPr>
          <a:xfrm>
            <a:off x="1866265" y="0"/>
            <a:ext cx="7277735" cy="368300"/>
          </a:xfrm>
          <a:prstGeom prst="rect">
            <a:avLst/>
          </a:prstGeom>
          <a:solidFill>
            <a:schemeClr val="bg2">
              <a:lumMod val="60000"/>
              <a:lumOff val="40000"/>
            </a:schemeClr>
          </a:solidFill>
        </p:spPr>
        <p:txBody>
          <a:bodyPr wrap="square" rtlCol="0">
            <a:spAutoFit/>
          </a:bodyPr>
          <a:p>
            <a:r>
              <a:rPr lang="en-US"/>
              <a:t>CODE SAMPLES: COVERTING DAILY TO YEARLY DATA</a:t>
            </a:r>
            <a:endParaRPr lang="en-US"/>
          </a:p>
        </p:txBody>
      </p:sp>
      <p:pic>
        <p:nvPicPr>
          <p:cNvPr id="2" name="Picture 1"/>
          <p:cNvPicPr>
            <a:picLocks noChangeAspect="1"/>
          </p:cNvPicPr>
          <p:nvPr/>
        </p:nvPicPr>
        <p:blipFill>
          <a:blip r:embed="rId1"/>
          <a:stretch>
            <a:fillRect/>
          </a:stretch>
        </p:blipFill>
        <p:spPr>
          <a:xfrm>
            <a:off x="247015" y="508000"/>
            <a:ext cx="6477000" cy="1638300"/>
          </a:xfrm>
          <a:prstGeom prst="rect">
            <a:avLst/>
          </a:prstGeom>
        </p:spPr>
      </p:pic>
      <p:pic>
        <p:nvPicPr>
          <p:cNvPr id="3" name="Picture 2"/>
          <p:cNvPicPr>
            <a:picLocks noChangeAspect="1"/>
          </p:cNvPicPr>
          <p:nvPr/>
        </p:nvPicPr>
        <p:blipFill>
          <a:blip r:embed="rId2"/>
          <a:stretch>
            <a:fillRect/>
          </a:stretch>
        </p:blipFill>
        <p:spPr>
          <a:xfrm>
            <a:off x="247015" y="2441575"/>
            <a:ext cx="7971155" cy="545465"/>
          </a:xfrm>
          <a:prstGeom prst="rect">
            <a:avLst/>
          </a:prstGeom>
        </p:spPr>
      </p:pic>
      <p:pic>
        <p:nvPicPr>
          <p:cNvPr id="4" name="Picture 3"/>
          <p:cNvPicPr>
            <a:picLocks noChangeAspect="1"/>
          </p:cNvPicPr>
          <p:nvPr/>
        </p:nvPicPr>
        <p:blipFill>
          <a:blip r:embed="rId3"/>
          <a:stretch>
            <a:fillRect/>
          </a:stretch>
        </p:blipFill>
        <p:spPr>
          <a:xfrm>
            <a:off x="247015" y="3282315"/>
            <a:ext cx="5513705" cy="1983740"/>
          </a:xfrm>
          <a:prstGeom prst="rect">
            <a:avLst/>
          </a:prstGeom>
        </p:spPr>
      </p:pic>
      <p:sp>
        <p:nvSpPr>
          <p:cNvPr id="6" name="Text Box 5"/>
          <p:cNvSpPr txBox="1"/>
          <p:nvPr/>
        </p:nvSpPr>
        <p:spPr>
          <a:xfrm>
            <a:off x="338455" y="139700"/>
            <a:ext cx="855980" cy="368300"/>
          </a:xfrm>
          <a:prstGeom prst="rect">
            <a:avLst/>
          </a:prstGeom>
          <a:noFill/>
        </p:spPr>
        <p:txBody>
          <a:bodyPr wrap="none" rtlCol="0">
            <a:spAutoFit/>
          </a:bodyPr>
          <a:p>
            <a:r>
              <a:rPr lang="en-US"/>
              <a:t>FROM</a:t>
            </a:r>
            <a:endParaRPr lang="en-US"/>
          </a:p>
        </p:txBody>
      </p:sp>
      <p:sp>
        <p:nvSpPr>
          <p:cNvPr id="7" name="Text Box 6"/>
          <p:cNvSpPr txBox="1"/>
          <p:nvPr/>
        </p:nvSpPr>
        <p:spPr>
          <a:xfrm>
            <a:off x="1074420" y="2146300"/>
            <a:ext cx="1338580" cy="368300"/>
          </a:xfrm>
          <a:prstGeom prst="rect">
            <a:avLst/>
          </a:prstGeom>
          <a:noFill/>
        </p:spPr>
        <p:txBody>
          <a:bodyPr wrap="square" rtlCol="0">
            <a:spAutoFit/>
          </a:bodyPr>
          <a:p>
            <a:r>
              <a:rPr lang="en-US"/>
              <a:t>THROUGH</a:t>
            </a:r>
            <a:endParaRPr lang="en-US"/>
          </a:p>
        </p:txBody>
      </p:sp>
      <p:sp>
        <p:nvSpPr>
          <p:cNvPr id="8" name="Text Box 7"/>
          <p:cNvSpPr txBox="1"/>
          <p:nvPr/>
        </p:nvSpPr>
        <p:spPr>
          <a:xfrm>
            <a:off x="2183130" y="2987040"/>
            <a:ext cx="495935" cy="368300"/>
          </a:xfrm>
          <a:prstGeom prst="rect">
            <a:avLst/>
          </a:prstGeom>
          <a:noFill/>
        </p:spPr>
        <p:txBody>
          <a:bodyPr wrap="none" rtlCol="0">
            <a:spAutoFit/>
          </a:bodyPr>
          <a:p>
            <a:r>
              <a:rPr lang="en-US"/>
              <a:t>TO</a:t>
            </a:r>
            <a:endParaRPr lang="en-US"/>
          </a:p>
        </p:txBody>
      </p:sp>
      <p:cxnSp>
        <p:nvCxnSpPr>
          <p:cNvPr id="9" name="Straight Connector 8"/>
          <p:cNvCxnSpPr/>
          <p:nvPr/>
        </p:nvCxnSpPr>
        <p:spPr>
          <a:xfrm>
            <a:off x="6755130" y="986155"/>
            <a:ext cx="905510" cy="48641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flipH="1">
            <a:off x="6925310" y="1495425"/>
            <a:ext cx="735330" cy="94615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4" name="Straight Connector 13"/>
          <p:cNvCxnSpPr/>
          <p:nvPr/>
        </p:nvCxnSpPr>
        <p:spPr>
          <a:xfrm>
            <a:off x="7366635" y="2987040"/>
            <a:ext cx="0" cy="1065530"/>
          </a:xfrm>
          <a:prstGeom prst="line">
            <a:avLst/>
          </a:prstGeom>
        </p:spPr>
        <p:style>
          <a:lnRef idx="3">
            <a:schemeClr val="accent4"/>
          </a:lnRef>
          <a:fillRef idx="0">
            <a:schemeClr val="accent4"/>
          </a:fillRef>
          <a:effectRef idx="2">
            <a:schemeClr val="accent4"/>
          </a:effectRef>
          <a:fontRef idx="minor">
            <a:schemeClr val="tx1"/>
          </a:fontRef>
        </p:style>
      </p:cxnSp>
      <p:cxnSp>
        <p:nvCxnSpPr>
          <p:cNvPr id="15" name="Straight Arrow Connector 14"/>
          <p:cNvCxnSpPr/>
          <p:nvPr/>
        </p:nvCxnSpPr>
        <p:spPr>
          <a:xfrm flipH="1">
            <a:off x="5760720" y="4075430"/>
            <a:ext cx="1616710" cy="13589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5" name="Text Box 4"/>
          <p:cNvSpPr txBox="1"/>
          <p:nvPr/>
        </p:nvSpPr>
        <p:spPr>
          <a:xfrm>
            <a:off x="1866265" y="0"/>
            <a:ext cx="7277735" cy="368300"/>
          </a:xfrm>
          <a:prstGeom prst="rect">
            <a:avLst/>
          </a:prstGeom>
          <a:solidFill>
            <a:schemeClr val="bg2">
              <a:lumMod val="60000"/>
              <a:lumOff val="40000"/>
            </a:schemeClr>
          </a:solidFill>
        </p:spPr>
        <p:txBody>
          <a:bodyPr wrap="square" rtlCol="0">
            <a:spAutoFit/>
          </a:bodyPr>
          <a:p>
            <a:r>
              <a:rPr lang="en-US"/>
              <a:t>CODE SAMPLES: MERGING OF TWO DIFFERNT DATA FRAMES</a:t>
            </a:r>
            <a:endParaRPr lang="en-US"/>
          </a:p>
        </p:txBody>
      </p:sp>
      <p:pic>
        <p:nvPicPr>
          <p:cNvPr id="13" name="Picture 12"/>
          <p:cNvPicPr>
            <a:picLocks noChangeAspect="1"/>
          </p:cNvPicPr>
          <p:nvPr/>
        </p:nvPicPr>
        <p:blipFill>
          <a:blip r:embed="rId1"/>
          <a:stretch>
            <a:fillRect/>
          </a:stretch>
        </p:blipFill>
        <p:spPr>
          <a:xfrm>
            <a:off x="150495" y="630555"/>
            <a:ext cx="5314950" cy="1685925"/>
          </a:xfrm>
          <a:prstGeom prst="rect">
            <a:avLst/>
          </a:prstGeom>
        </p:spPr>
      </p:pic>
      <p:pic>
        <p:nvPicPr>
          <p:cNvPr id="14" name="Picture 13"/>
          <p:cNvPicPr>
            <a:picLocks noChangeAspect="1"/>
          </p:cNvPicPr>
          <p:nvPr/>
        </p:nvPicPr>
        <p:blipFill>
          <a:blip r:embed="rId2"/>
          <a:stretch>
            <a:fillRect/>
          </a:stretch>
        </p:blipFill>
        <p:spPr>
          <a:xfrm>
            <a:off x="1866265" y="2490470"/>
            <a:ext cx="3781425" cy="2562225"/>
          </a:xfrm>
          <a:prstGeom prst="rect">
            <a:avLst/>
          </a:prstGeom>
        </p:spPr>
      </p:pic>
      <p:cxnSp>
        <p:nvCxnSpPr>
          <p:cNvPr id="15" name="Straight Connector 14"/>
          <p:cNvCxnSpPr/>
          <p:nvPr/>
        </p:nvCxnSpPr>
        <p:spPr>
          <a:xfrm>
            <a:off x="5465445" y="1049020"/>
            <a:ext cx="1606550" cy="678815"/>
          </a:xfrm>
          <a:prstGeom prst="line">
            <a:avLst/>
          </a:prstGeom>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a:xfrm flipH="1">
            <a:off x="5647690" y="1727835"/>
            <a:ext cx="1447165" cy="181038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17" name="Text Box 16"/>
          <p:cNvSpPr txBox="1"/>
          <p:nvPr/>
        </p:nvSpPr>
        <p:spPr>
          <a:xfrm>
            <a:off x="598805" y="368300"/>
            <a:ext cx="855980" cy="368300"/>
          </a:xfrm>
          <a:prstGeom prst="rect">
            <a:avLst/>
          </a:prstGeom>
          <a:noFill/>
        </p:spPr>
        <p:txBody>
          <a:bodyPr wrap="none" rtlCol="0">
            <a:spAutoFit/>
          </a:bodyPr>
          <a:p>
            <a:r>
              <a:rPr lang="en-US"/>
              <a:t>FROM</a:t>
            </a:r>
            <a:endParaRPr lang="en-US"/>
          </a:p>
        </p:txBody>
      </p:sp>
      <p:sp>
        <p:nvSpPr>
          <p:cNvPr id="18" name="Text Box 17"/>
          <p:cNvSpPr txBox="1"/>
          <p:nvPr/>
        </p:nvSpPr>
        <p:spPr>
          <a:xfrm>
            <a:off x="1164590" y="3169920"/>
            <a:ext cx="495935" cy="368300"/>
          </a:xfrm>
          <a:prstGeom prst="rect">
            <a:avLst/>
          </a:prstGeom>
          <a:noFill/>
        </p:spPr>
        <p:txBody>
          <a:bodyPr wrap="none" rtlCol="0">
            <a:spAutoFit/>
          </a:bodyPr>
          <a:p>
            <a:r>
              <a:rPr lang="en-US"/>
              <a:t>TO</a:t>
            </a:r>
            <a:endParaRPr lang="en-US"/>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9525" y="1191260"/>
            <a:ext cx="4067175" cy="742950"/>
          </a:xfrm>
          <a:prstGeom prst="rect">
            <a:avLst/>
          </a:prstGeom>
        </p:spPr>
      </p:pic>
      <p:pic>
        <p:nvPicPr>
          <p:cNvPr id="4" name="Picture 3"/>
          <p:cNvPicPr>
            <a:picLocks noChangeAspect="1"/>
          </p:cNvPicPr>
          <p:nvPr/>
        </p:nvPicPr>
        <p:blipFill>
          <a:blip r:embed="rId2"/>
          <a:stretch>
            <a:fillRect/>
          </a:stretch>
        </p:blipFill>
        <p:spPr>
          <a:xfrm>
            <a:off x="4519295" y="368300"/>
            <a:ext cx="4624705" cy="2101850"/>
          </a:xfrm>
          <a:prstGeom prst="rect">
            <a:avLst/>
          </a:prstGeom>
        </p:spPr>
      </p:pic>
      <p:sp>
        <p:nvSpPr>
          <p:cNvPr id="5" name="Text Box 4"/>
          <p:cNvSpPr txBox="1"/>
          <p:nvPr/>
        </p:nvSpPr>
        <p:spPr>
          <a:xfrm>
            <a:off x="1866265" y="0"/>
            <a:ext cx="7277735" cy="368300"/>
          </a:xfrm>
          <a:prstGeom prst="rect">
            <a:avLst/>
          </a:prstGeom>
          <a:solidFill>
            <a:schemeClr val="bg2">
              <a:lumMod val="60000"/>
              <a:lumOff val="40000"/>
            </a:schemeClr>
          </a:solidFill>
        </p:spPr>
        <p:txBody>
          <a:bodyPr wrap="square" rtlCol="0">
            <a:spAutoFit/>
          </a:bodyPr>
          <a:p>
            <a:r>
              <a:rPr lang="en-US"/>
              <a:t>CODE SAMPLES: HISTOGRAM OF THE TARGET VARIABLES</a:t>
            </a:r>
            <a:endParaRPr lang="en-US"/>
          </a:p>
        </p:txBody>
      </p:sp>
      <p:pic>
        <p:nvPicPr>
          <p:cNvPr id="7" name="Picture 6"/>
          <p:cNvPicPr>
            <a:picLocks noChangeAspect="1"/>
          </p:cNvPicPr>
          <p:nvPr/>
        </p:nvPicPr>
        <p:blipFill>
          <a:blip r:embed="rId3"/>
          <a:stretch>
            <a:fillRect/>
          </a:stretch>
        </p:blipFill>
        <p:spPr>
          <a:xfrm>
            <a:off x="9525" y="3696970"/>
            <a:ext cx="4057650" cy="733425"/>
          </a:xfrm>
          <a:prstGeom prst="rect">
            <a:avLst/>
          </a:prstGeom>
        </p:spPr>
      </p:pic>
      <p:pic>
        <p:nvPicPr>
          <p:cNvPr id="8" name="Picture 7"/>
          <p:cNvPicPr>
            <a:picLocks noChangeAspect="1"/>
          </p:cNvPicPr>
          <p:nvPr/>
        </p:nvPicPr>
        <p:blipFill>
          <a:blip r:embed="rId4"/>
          <a:stretch>
            <a:fillRect/>
          </a:stretch>
        </p:blipFill>
        <p:spPr>
          <a:xfrm>
            <a:off x="4519295" y="2733675"/>
            <a:ext cx="4624705" cy="2350770"/>
          </a:xfrm>
          <a:prstGeom prst="rect">
            <a:avLst/>
          </a:prstGeom>
        </p:spPr>
      </p:pic>
      <p:cxnSp>
        <p:nvCxnSpPr>
          <p:cNvPr id="3" name="Straight Arrow Connector 2"/>
          <p:cNvCxnSpPr/>
          <p:nvPr/>
        </p:nvCxnSpPr>
        <p:spPr>
          <a:xfrm flipV="1">
            <a:off x="4118610" y="1648460"/>
            <a:ext cx="400685" cy="2286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6" name="Straight Arrow Connector 5"/>
          <p:cNvCxnSpPr>
            <a:stCxn id="7" idx="3"/>
          </p:cNvCxnSpPr>
          <p:nvPr/>
        </p:nvCxnSpPr>
        <p:spPr>
          <a:xfrm flipV="1">
            <a:off x="4067175" y="4047490"/>
            <a:ext cx="452120" cy="1651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5" name="Text Box 4"/>
          <p:cNvSpPr txBox="1"/>
          <p:nvPr/>
        </p:nvSpPr>
        <p:spPr>
          <a:xfrm>
            <a:off x="1477645" y="0"/>
            <a:ext cx="7666355" cy="368300"/>
          </a:xfrm>
          <a:prstGeom prst="rect">
            <a:avLst/>
          </a:prstGeom>
          <a:solidFill>
            <a:schemeClr val="bg2">
              <a:lumMod val="60000"/>
              <a:lumOff val="40000"/>
            </a:schemeClr>
          </a:solidFill>
        </p:spPr>
        <p:txBody>
          <a:bodyPr wrap="square" rtlCol="0">
            <a:spAutoFit/>
          </a:bodyPr>
          <a:p>
            <a:r>
              <a:rPr lang="en-US"/>
              <a:t>CODE SAMPLES: RETURNING THE SCALER OF THE TRAINING DATA</a:t>
            </a:r>
            <a:endParaRPr lang="en-US"/>
          </a:p>
        </p:txBody>
      </p:sp>
      <p:cxnSp>
        <p:nvCxnSpPr>
          <p:cNvPr id="15" name="Straight Connector 14"/>
          <p:cNvCxnSpPr>
            <a:endCxn id="3" idx="1"/>
          </p:cNvCxnSpPr>
          <p:nvPr/>
        </p:nvCxnSpPr>
        <p:spPr>
          <a:xfrm>
            <a:off x="3665220" y="1056005"/>
            <a:ext cx="1835150" cy="515620"/>
          </a:xfrm>
          <a:prstGeom prst="line">
            <a:avLst/>
          </a:prstGeom>
          <a:ln>
            <a:headEnd type="none"/>
            <a:tailEnd type="arrow"/>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a:xfrm flipH="1">
            <a:off x="4142105" y="2010410"/>
            <a:ext cx="1843405" cy="209359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17" name="Text Box 16"/>
          <p:cNvSpPr txBox="1"/>
          <p:nvPr/>
        </p:nvSpPr>
        <p:spPr>
          <a:xfrm>
            <a:off x="598805" y="368300"/>
            <a:ext cx="855980" cy="368300"/>
          </a:xfrm>
          <a:prstGeom prst="rect">
            <a:avLst/>
          </a:prstGeom>
          <a:noFill/>
        </p:spPr>
        <p:txBody>
          <a:bodyPr wrap="none" rtlCol="0">
            <a:spAutoFit/>
          </a:bodyPr>
          <a:p>
            <a:r>
              <a:rPr lang="en-US"/>
              <a:t>FROM</a:t>
            </a:r>
            <a:endParaRPr lang="en-US"/>
          </a:p>
        </p:txBody>
      </p:sp>
      <p:sp>
        <p:nvSpPr>
          <p:cNvPr id="18" name="Text Box 17"/>
          <p:cNvSpPr txBox="1"/>
          <p:nvPr/>
        </p:nvSpPr>
        <p:spPr>
          <a:xfrm>
            <a:off x="958850" y="3336925"/>
            <a:ext cx="495935" cy="368300"/>
          </a:xfrm>
          <a:prstGeom prst="rect">
            <a:avLst/>
          </a:prstGeom>
          <a:noFill/>
        </p:spPr>
        <p:txBody>
          <a:bodyPr wrap="none" rtlCol="0">
            <a:spAutoFit/>
          </a:bodyPr>
          <a:p>
            <a:r>
              <a:rPr lang="en-US"/>
              <a:t>TO</a:t>
            </a:r>
            <a:endParaRPr lang="en-US"/>
          </a:p>
        </p:txBody>
      </p:sp>
      <p:pic>
        <p:nvPicPr>
          <p:cNvPr id="2" name="Picture 1"/>
          <p:cNvPicPr>
            <a:picLocks noChangeAspect="1"/>
          </p:cNvPicPr>
          <p:nvPr/>
        </p:nvPicPr>
        <p:blipFill>
          <a:blip r:embed="rId1"/>
          <a:stretch>
            <a:fillRect/>
          </a:stretch>
        </p:blipFill>
        <p:spPr>
          <a:xfrm>
            <a:off x="226695" y="652145"/>
            <a:ext cx="3438525" cy="1838325"/>
          </a:xfrm>
          <a:prstGeom prst="rect">
            <a:avLst/>
          </a:prstGeom>
        </p:spPr>
      </p:pic>
      <p:pic>
        <p:nvPicPr>
          <p:cNvPr id="3" name="Picture 2"/>
          <p:cNvPicPr>
            <a:picLocks noChangeAspect="1"/>
          </p:cNvPicPr>
          <p:nvPr/>
        </p:nvPicPr>
        <p:blipFill>
          <a:blip r:embed="rId2"/>
          <a:stretch>
            <a:fillRect/>
          </a:stretch>
        </p:blipFill>
        <p:spPr>
          <a:xfrm>
            <a:off x="5500370" y="1280795"/>
            <a:ext cx="3219450" cy="581025"/>
          </a:xfrm>
          <a:prstGeom prst="rect">
            <a:avLst/>
          </a:prstGeom>
        </p:spPr>
      </p:pic>
      <p:pic>
        <p:nvPicPr>
          <p:cNvPr id="4" name="Picture 3"/>
          <p:cNvPicPr>
            <a:picLocks noChangeAspect="1"/>
          </p:cNvPicPr>
          <p:nvPr/>
        </p:nvPicPr>
        <p:blipFill>
          <a:blip r:embed="rId3"/>
          <a:stretch>
            <a:fillRect/>
          </a:stretch>
        </p:blipFill>
        <p:spPr>
          <a:xfrm>
            <a:off x="228600" y="3705225"/>
            <a:ext cx="3819525" cy="1104900"/>
          </a:xfrm>
          <a:prstGeom prst="rect">
            <a:avLst/>
          </a:prstGeom>
        </p:spPr>
      </p:pic>
      <p:sp>
        <p:nvSpPr>
          <p:cNvPr id="7" name="Text Box 6"/>
          <p:cNvSpPr txBox="1"/>
          <p:nvPr/>
        </p:nvSpPr>
        <p:spPr>
          <a:xfrm>
            <a:off x="5634990" y="981075"/>
            <a:ext cx="1338580" cy="368300"/>
          </a:xfrm>
          <a:prstGeom prst="rect">
            <a:avLst/>
          </a:prstGeom>
          <a:noFill/>
        </p:spPr>
        <p:txBody>
          <a:bodyPr wrap="none" rtlCol="0">
            <a:spAutoFit/>
          </a:bodyPr>
          <a:p>
            <a:r>
              <a:rPr lang="en-US"/>
              <a:t>THROUGH</a:t>
            </a:r>
            <a:endParaRPr lang="en-US"/>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5" name="Text Box 4"/>
          <p:cNvSpPr txBox="1"/>
          <p:nvPr/>
        </p:nvSpPr>
        <p:spPr>
          <a:xfrm>
            <a:off x="1866265" y="0"/>
            <a:ext cx="7277735" cy="368300"/>
          </a:xfrm>
          <a:prstGeom prst="rect">
            <a:avLst/>
          </a:prstGeom>
          <a:solidFill>
            <a:schemeClr val="bg2">
              <a:lumMod val="60000"/>
              <a:lumOff val="40000"/>
            </a:schemeClr>
          </a:solidFill>
        </p:spPr>
        <p:txBody>
          <a:bodyPr wrap="square" rtlCol="0">
            <a:spAutoFit/>
          </a:bodyPr>
          <a:p>
            <a:r>
              <a:rPr lang="en-US"/>
              <a:t>CODE SAMPLES: LINEAR REGRESSION MODEL</a:t>
            </a:r>
            <a:endParaRPr lang="en-US"/>
          </a:p>
        </p:txBody>
      </p:sp>
      <p:cxnSp>
        <p:nvCxnSpPr>
          <p:cNvPr id="15" name="Straight Connector 14"/>
          <p:cNvCxnSpPr>
            <a:endCxn id="3" idx="1"/>
          </p:cNvCxnSpPr>
          <p:nvPr/>
        </p:nvCxnSpPr>
        <p:spPr>
          <a:xfrm>
            <a:off x="3679190" y="1408430"/>
            <a:ext cx="1721485" cy="689610"/>
          </a:xfrm>
          <a:prstGeom prst="line">
            <a:avLst/>
          </a:prstGeom>
          <a:ln>
            <a:miter lim="800000"/>
            <a:tailEnd type="arrow"/>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a:xfrm flipH="1">
            <a:off x="2709545" y="2141220"/>
            <a:ext cx="2691130" cy="74930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17" name="Text Box 16"/>
          <p:cNvSpPr txBox="1"/>
          <p:nvPr/>
        </p:nvSpPr>
        <p:spPr>
          <a:xfrm>
            <a:off x="598805" y="368300"/>
            <a:ext cx="1338580" cy="368300"/>
          </a:xfrm>
          <a:prstGeom prst="rect">
            <a:avLst/>
          </a:prstGeom>
          <a:noFill/>
        </p:spPr>
        <p:txBody>
          <a:bodyPr wrap="none" rtlCol="0">
            <a:spAutoFit/>
          </a:bodyPr>
          <a:p>
            <a:r>
              <a:rPr lang="en-US"/>
              <a:t>THROUGH</a:t>
            </a:r>
            <a:endParaRPr lang="en-US"/>
          </a:p>
        </p:txBody>
      </p:sp>
      <p:sp>
        <p:nvSpPr>
          <p:cNvPr id="18" name="Text Box 17"/>
          <p:cNvSpPr txBox="1"/>
          <p:nvPr/>
        </p:nvSpPr>
        <p:spPr>
          <a:xfrm>
            <a:off x="1164590" y="3169920"/>
            <a:ext cx="495935" cy="368300"/>
          </a:xfrm>
          <a:prstGeom prst="rect">
            <a:avLst/>
          </a:prstGeom>
          <a:noFill/>
        </p:spPr>
        <p:txBody>
          <a:bodyPr wrap="none" rtlCol="0">
            <a:spAutoFit/>
          </a:bodyPr>
          <a:p>
            <a:r>
              <a:rPr lang="en-US"/>
              <a:t>TO</a:t>
            </a:r>
            <a:endParaRPr lang="en-US"/>
          </a:p>
        </p:txBody>
      </p:sp>
      <p:pic>
        <p:nvPicPr>
          <p:cNvPr id="2" name="Picture 1"/>
          <p:cNvPicPr>
            <a:picLocks noChangeAspect="1"/>
          </p:cNvPicPr>
          <p:nvPr/>
        </p:nvPicPr>
        <p:blipFill>
          <a:blip r:embed="rId1"/>
          <a:stretch>
            <a:fillRect/>
          </a:stretch>
        </p:blipFill>
        <p:spPr>
          <a:xfrm>
            <a:off x="295910" y="736600"/>
            <a:ext cx="3505200" cy="704850"/>
          </a:xfrm>
          <a:prstGeom prst="rect">
            <a:avLst/>
          </a:prstGeom>
        </p:spPr>
      </p:pic>
      <p:pic>
        <p:nvPicPr>
          <p:cNvPr id="3" name="Picture 2"/>
          <p:cNvPicPr>
            <a:picLocks noChangeAspect="1"/>
          </p:cNvPicPr>
          <p:nvPr/>
        </p:nvPicPr>
        <p:blipFill>
          <a:blip r:embed="rId2"/>
          <a:stretch>
            <a:fillRect/>
          </a:stretch>
        </p:blipFill>
        <p:spPr>
          <a:xfrm>
            <a:off x="5400675" y="1159510"/>
            <a:ext cx="3743325" cy="1876425"/>
          </a:xfrm>
          <a:prstGeom prst="rect">
            <a:avLst/>
          </a:prstGeom>
        </p:spPr>
      </p:pic>
      <p:pic>
        <p:nvPicPr>
          <p:cNvPr id="4" name="Picture 3"/>
          <p:cNvPicPr>
            <a:picLocks noChangeAspect="1"/>
          </p:cNvPicPr>
          <p:nvPr/>
        </p:nvPicPr>
        <p:blipFill>
          <a:blip r:embed="rId3"/>
          <a:stretch>
            <a:fillRect/>
          </a:stretch>
        </p:blipFill>
        <p:spPr>
          <a:xfrm>
            <a:off x="295910" y="2933700"/>
            <a:ext cx="4827270" cy="1210945"/>
          </a:xfrm>
          <a:prstGeom prst="rect">
            <a:avLst/>
          </a:prstGeom>
        </p:spPr>
      </p:pic>
      <p:sp>
        <p:nvSpPr>
          <p:cNvPr id="6" name="Text Box 5"/>
          <p:cNvSpPr txBox="1"/>
          <p:nvPr/>
        </p:nvSpPr>
        <p:spPr>
          <a:xfrm>
            <a:off x="5827395" y="904875"/>
            <a:ext cx="495935" cy="368300"/>
          </a:xfrm>
          <a:prstGeom prst="rect">
            <a:avLst/>
          </a:prstGeom>
          <a:noFill/>
        </p:spPr>
        <p:txBody>
          <a:bodyPr wrap="none" rtlCol="0">
            <a:spAutoFit/>
          </a:bodyPr>
          <a:p>
            <a:r>
              <a:rPr lang="en-US"/>
              <a:t>TO</a:t>
            </a:r>
            <a:endParaRPr lang="en-US"/>
          </a:p>
        </p:txBody>
      </p:sp>
      <p:sp>
        <p:nvSpPr>
          <p:cNvPr id="7" name="Text Box 6"/>
          <p:cNvSpPr txBox="1"/>
          <p:nvPr/>
        </p:nvSpPr>
        <p:spPr>
          <a:xfrm>
            <a:off x="1395095" y="2565400"/>
            <a:ext cx="495935" cy="368300"/>
          </a:xfrm>
          <a:prstGeom prst="rect">
            <a:avLst/>
          </a:prstGeom>
          <a:noFill/>
        </p:spPr>
        <p:txBody>
          <a:bodyPr wrap="none" rtlCol="0">
            <a:spAutoFit/>
          </a:bodyPr>
          <a:p>
            <a:r>
              <a:rPr lang="en-US"/>
              <a:t>TO</a:t>
            </a:r>
            <a:endParaRPr lang="en-US"/>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1581785" y="962025"/>
            <a:ext cx="5647055" cy="1938020"/>
          </a:xfrm>
          <a:prstGeom prst="rect">
            <a:avLst/>
          </a:prstGeom>
          <a:noFill/>
          <a:ln w="9525">
            <a:noFill/>
          </a:ln>
        </p:spPr>
        <p:txBody>
          <a:bodyPr wrap="square" anchor="t">
            <a:spAutoFit/>
          </a:bodyPr>
          <a:p>
            <a:pPr algn="ctr"/>
            <a:r>
              <a:rPr lang="en-US" altLang="zh-CN" sz="6000" b="1">
                <a:solidFill>
                  <a:srgbClr val="FF9900"/>
                </a:solidFill>
                <a:latin typeface="Arial Unicode MS" panose="020B0604020202020204" charset="-122"/>
                <a:ea typeface="Arial Unicode MS" panose="020B0604020202020204" charset="-122"/>
              </a:rPr>
              <a:t>DATA VISULIZATIONS</a:t>
            </a:r>
            <a:endParaRPr lang="en-US" altLang="zh-CN" sz="6000" b="1">
              <a:solidFill>
                <a:srgbClr val="FF9900"/>
              </a:solidFill>
              <a:latin typeface="Arial Unicode MS" panose="020B0604020202020204" charset="-122"/>
              <a:ea typeface="Arial Unicode MS" panose="020B0604020202020204" charset="-122"/>
            </a:endParaRPr>
          </a:p>
        </p:txBody>
      </p:sp>
      <p:sp>
        <p:nvSpPr>
          <p:cNvPr id="3" name="等腰三角形 2"/>
          <p:cNvSpPr/>
          <p:nvPr/>
        </p:nvSpPr>
        <p:spPr>
          <a:xfrm rot="8100000">
            <a:off x="972820" y="1346200"/>
            <a:ext cx="528638" cy="4556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1201420" y="2532063"/>
            <a:ext cx="411163" cy="3540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7273290" y="1446530"/>
            <a:ext cx="528638" cy="454025"/>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7249319" y="2518886"/>
            <a:ext cx="411163" cy="352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000000"/>
                                          </p:val>
                                        </p:tav>
                                        <p:tav tm="100000">
                                          <p:val>
                                            <p:strVal val="#ppt_w"/>
                                          </p:val>
                                        </p:tav>
                                      </p:tavLst>
                                    </p:anim>
                                    <p:anim calcmode="lin" valueType="num">
                                      <p:cBhvr>
                                        <p:cTn id="12" dur="500" fill="hold"/>
                                        <p:tgtEl>
                                          <p:spTgt spid="3"/>
                                        </p:tgtEl>
                                        <p:attrNameLst>
                                          <p:attrName>ppt_h</p:attrName>
                                        </p:attrNameLst>
                                      </p:cBhvr>
                                      <p:tavLst>
                                        <p:tav tm="0">
                                          <p:val>
                                            <p:fltVal val="0.000000"/>
                                          </p:val>
                                        </p:tav>
                                        <p:tav tm="100000">
                                          <p:val>
                                            <p:strVal val="#ppt_h"/>
                                          </p:val>
                                        </p:tav>
                                      </p:tavLst>
                                    </p:anim>
                                    <p:anim calcmode="lin" valueType="num">
                                      <p:cBhvr>
                                        <p:cTn id="13" dur="500" fill="hold"/>
                                        <p:tgtEl>
                                          <p:spTgt spid="3"/>
                                        </p:tgtEl>
                                        <p:attrNameLst>
                                          <p:attrName>style.rotation</p:attrName>
                                        </p:attrNameLst>
                                      </p:cBhvr>
                                      <p:tavLst>
                                        <p:tav tm="0">
                                          <p:val>
                                            <p:fltVal val="360.000000"/>
                                          </p:val>
                                        </p:tav>
                                        <p:tav tm="100000">
                                          <p:val>
                                            <p:fltVal val="0.000000"/>
                                          </p:val>
                                        </p:tav>
                                      </p:tavLst>
                                    </p:anim>
                                    <p:animEffect transition="in" filter="fade">
                                      <p:cBhvr>
                                        <p:cTn id="14" dur="500"/>
                                        <p:tgtEl>
                                          <p:spTgt spid="3"/>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000000"/>
                                          </p:val>
                                        </p:tav>
                                        <p:tav tm="100000">
                                          <p:val>
                                            <p:strVal val="#ppt_w"/>
                                          </p:val>
                                        </p:tav>
                                      </p:tavLst>
                                    </p:anim>
                                    <p:anim calcmode="lin" valueType="num">
                                      <p:cBhvr>
                                        <p:cTn id="19" dur="500" fill="hold"/>
                                        <p:tgtEl>
                                          <p:spTgt spid="5"/>
                                        </p:tgtEl>
                                        <p:attrNameLst>
                                          <p:attrName>ppt_h</p:attrName>
                                        </p:attrNameLst>
                                      </p:cBhvr>
                                      <p:tavLst>
                                        <p:tav tm="0">
                                          <p:val>
                                            <p:fltVal val="0.000000"/>
                                          </p:val>
                                        </p:tav>
                                        <p:tav tm="100000">
                                          <p:val>
                                            <p:strVal val="#ppt_h"/>
                                          </p:val>
                                        </p:tav>
                                      </p:tavLst>
                                    </p:anim>
                                    <p:anim calcmode="lin" valueType="num">
                                      <p:cBhvr>
                                        <p:cTn id="20" dur="500" fill="hold"/>
                                        <p:tgtEl>
                                          <p:spTgt spid="5"/>
                                        </p:tgtEl>
                                        <p:attrNameLst>
                                          <p:attrName>style.rotation</p:attrName>
                                        </p:attrNameLst>
                                      </p:cBhvr>
                                      <p:tavLst>
                                        <p:tav tm="0">
                                          <p:val>
                                            <p:fltVal val="360.000000"/>
                                          </p:val>
                                        </p:tav>
                                        <p:tav tm="100000">
                                          <p:val>
                                            <p:fltVal val="0.000000"/>
                                          </p:val>
                                        </p:tav>
                                      </p:tavLst>
                                    </p:anim>
                                    <p:animEffect transition="in" filter="fade">
                                      <p:cBhvr>
                                        <p:cTn id="21" dur="500"/>
                                        <p:tgtEl>
                                          <p:spTgt spid="5"/>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000000"/>
                                          </p:val>
                                        </p:tav>
                                        <p:tav tm="100000">
                                          <p:val>
                                            <p:strVal val="#ppt_w"/>
                                          </p:val>
                                        </p:tav>
                                      </p:tavLst>
                                    </p:anim>
                                    <p:anim calcmode="lin" valueType="num">
                                      <p:cBhvr>
                                        <p:cTn id="26" dur="500" fill="hold"/>
                                        <p:tgtEl>
                                          <p:spTgt spid="4"/>
                                        </p:tgtEl>
                                        <p:attrNameLst>
                                          <p:attrName>ppt_h</p:attrName>
                                        </p:attrNameLst>
                                      </p:cBhvr>
                                      <p:tavLst>
                                        <p:tav tm="0">
                                          <p:val>
                                            <p:fltVal val="0.000000"/>
                                          </p:val>
                                        </p:tav>
                                        <p:tav tm="100000">
                                          <p:val>
                                            <p:strVal val="#ppt_h"/>
                                          </p:val>
                                        </p:tav>
                                      </p:tavLst>
                                    </p:anim>
                                    <p:anim calcmode="lin" valueType="num">
                                      <p:cBhvr>
                                        <p:cTn id="27" dur="500" fill="hold"/>
                                        <p:tgtEl>
                                          <p:spTgt spid="4"/>
                                        </p:tgtEl>
                                        <p:attrNameLst>
                                          <p:attrName>style.rotation</p:attrName>
                                        </p:attrNameLst>
                                      </p:cBhvr>
                                      <p:tavLst>
                                        <p:tav tm="0">
                                          <p:val>
                                            <p:fltVal val="360.000000"/>
                                          </p:val>
                                        </p:tav>
                                        <p:tav tm="100000">
                                          <p:val>
                                            <p:fltVal val="0.000000"/>
                                          </p:val>
                                        </p:tav>
                                      </p:tavLst>
                                    </p:anim>
                                    <p:animEffect transition="in" filter="fade">
                                      <p:cBhvr>
                                        <p:cTn id="28" dur="500"/>
                                        <p:tgtEl>
                                          <p:spTgt spid="4"/>
                                        </p:tgtEl>
                                      </p:cBhvr>
                                    </p:animEffect>
                                  </p:childTnLst>
                                </p:cTn>
                              </p:par>
                            </p:childTnLst>
                          </p:cTn>
                        </p:par>
                        <p:par>
                          <p:cTn id="29" fill="hold">
                            <p:stCondLst>
                              <p:cond delay="2000"/>
                            </p:stCondLst>
                            <p:childTnLst>
                              <p:par>
                                <p:cTn id="30" presetID="49" presetClass="entr" presetSubtype="0" decel="10000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000000"/>
                                          </p:val>
                                        </p:tav>
                                        <p:tav tm="100000">
                                          <p:val>
                                            <p:strVal val="#ppt_w"/>
                                          </p:val>
                                        </p:tav>
                                      </p:tavLst>
                                    </p:anim>
                                    <p:anim calcmode="lin" valueType="num">
                                      <p:cBhvr>
                                        <p:cTn id="33" dur="500" fill="hold"/>
                                        <p:tgtEl>
                                          <p:spTgt spid="7"/>
                                        </p:tgtEl>
                                        <p:attrNameLst>
                                          <p:attrName>ppt_h</p:attrName>
                                        </p:attrNameLst>
                                      </p:cBhvr>
                                      <p:tavLst>
                                        <p:tav tm="0">
                                          <p:val>
                                            <p:fltVal val="0.000000"/>
                                          </p:val>
                                        </p:tav>
                                        <p:tav tm="100000">
                                          <p:val>
                                            <p:strVal val="#ppt_h"/>
                                          </p:val>
                                        </p:tav>
                                      </p:tavLst>
                                    </p:anim>
                                    <p:anim calcmode="lin" valueType="num">
                                      <p:cBhvr>
                                        <p:cTn id="34" dur="500" fill="hold"/>
                                        <p:tgtEl>
                                          <p:spTgt spid="7"/>
                                        </p:tgtEl>
                                        <p:attrNameLst>
                                          <p:attrName>style.rotation</p:attrName>
                                        </p:attrNameLst>
                                      </p:cBhvr>
                                      <p:tavLst>
                                        <p:tav tm="0">
                                          <p:val>
                                            <p:fltVal val="360.000000"/>
                                          </p:val>
                                        </p:tav>
                                        <p:tav tm="100000">
                                          <p:val>
                                            <p:fltVal val="0.000000"/>
                                          </p:val>
                                        </p:tav>
                                      </p:tavLst>
                                    </p:anim>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5" grpId="0" bldLvl="0" animBg="1"/>
      <p:bldP spid="4" grpId="0" bldLvl="0" animBg="1"/>
      <p:bldP spid="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48"/>
          <p:cNvGrpSpPr/>
          <p:nvPr/>
        </p:nvGrpSpPr>
        <p:grpSpPr>
          <a:xfrm>
            <a:off x="371475" y="300038"/>
            <a:ext cx="846138" cy="846137"/>
            <a:chOff x="1758" y="973"/>
            <a:chExt cx="937" cy="937"/>
          </a:xfrm>
        </p:grpSpPr>
        <p:sp>
          <p:nvSpPr>
            <p:cNvPr id="5" name="椭圆 4"/>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6"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7" name="直角三角形 6"/>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8" name="Copyright Notice"/>
          <p:cNvSpPr/>
          <p:nvPr/>
        </p:nvSpPr>
        <p:spPr bwMode="auto">
          <a:xfrm>
            <a:off x="1631950" y="276225"/>
            <a:ext cx="6123940" cy="9124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2800" b="1" strike="noStrike" cap="small" noProof="1" dirty="0" smtClean="0">
                <a:solidFill>
                  <a:srgbClr val="FF9900"/>
                </a:solidFill>
                <a:latin typeface="Arial Unicode MS" panose="020B0604020202020204" charset="-122"/>
                <a:ea typeface="Arial Unicode MS" panose="020B0604020202020204" charset="-122"/>
              </a:rPr>
              <a:t>Visualization: Carbon Emission map for 2020 -2021</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69" name="流程图: 摘录 68"/>
          <p:cNvSpPr/>
          <p:nvPr/>
        </p:nvSpPr>
        <p:spPr>
          <a:xfrm rot="10800000">
            <a:off x="1720850" y="2692400"/>
            <a:ext cx="150813" cy="150813"/>
          </a:xfrm>
          <a:prstGeom prst="flowChartExtra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1" name="椭圆 70"/>
          <p:cNvSpPr/>
          <p:nvPr/>
        </p:nvSpPr>
        <p:spPr>
          <a:xfrm>
            <a:off x="5146675" y="13843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2" name="椭圆 71"/>
          <p:cNvSpPr/>
          <p:nvPr/>
        </p:nvSpPr>
        <p:spPr>
          <a:xfrm>
            <a:off x="5146675" y="1881188"/>
            <a:ext cx="152400" cy="15081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3" name="椭圆 72"/>
          <p:cNvSpPr/>
          <p:nvPr/>
        </p:nvSpPr>
        <p:spPr>
          <a:xfrm>
            <a:off x="5146675" y="2378075"/>
            <a:ext cx="152400" cy="15081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4" name="椭圆 73"/>
          <p:cNvSpPr/>
          <p:nvPr/>
        </p:nvSpPr>
        <p:spPr>
          <a:xfrm>
            <a:off x="5146675" y="2874963"/>
            <a:ext cx="152400" cy="1508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7" name="椭圆 76"/>
          <p:cNvSpPr/>
          <p:nvPr/>
        </p:nvSpPr>
        <p:spPr>
          <a:xfrm>
            <a:off x="5146675" y="3371533"/>
            <a:ext cx="152400" cy="150813"/>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8" name="文本框 77"/>
          <p:cNvSpPr txBox="1"/>
          <p:nvPr/>
        </p:nvSpPr>
        <p:spPr>
          <a:xfrm>
            <a:off x="5384800" y="1228725"/>
            <a:ext cx="3438525" cy="1123315"/>
          </a:xfrm>
          <a:prstGeom prst="rect">
            <a:avLst/>
          </a:prstGeom>
          <a:noFill/>
          <a:ln w="9525">
            <a:noFill/>
            <a:miter/>
          </a:ln>
        </p:spPr>
        <p:txBody>
          <a:bodyPr wrap="square" lIns="116553" tIns="58274" rIns="116553" bIns="58274" anchor="t">
            <a:spAutoFit/>
          </a:bodyPr>
          <a:p>
            <a:r>
              <a:rPr lang="en-US" altLang="zh-CN" sz="1090">
                <a:solidFill>
                  <a:srgbClr val="FF0000"/>
                </a:solidFill>
                <a:latin typeface="Arial Unicode MS" panose="020B0604020202020204" charset="-122"/>
                <a:ea typeface="Arial Unicode MS" panose="020B0604020202020204" charset="-122"/>
                <a:cs typeface="Arial Unicode MS" panose="020B0604020202020204" charset="-122"/>
                <a:sym typeface="+mn-ea"/>
              </a:rPr>
              <a:t>China</a:t>
            </a:r>
            <a:r>
              <a:rPr lang="zh-CN" altLang="en-US" sz="1090">
                <a:solidFill>
                  <a:srgbClr val="FF0000"/>
                </a:solidFill>
                <a:latin typeface="Arial Unicode MS" panose="020B0604020202020204" charset="-122"/>
                <a:ea typeface="Arial Unicode MS" panose="020B0604020202020204" charset="-122"/>
                <a:cs typeface="Arial Unicode MS" panose="020B0604020202020204" charset="-122"/>
                <a:sym typeface="+mn-ea"/>
              </a:rPr>
              <a:t>
</a:t>
            </a:r>
            <a:r>
              <a:rPr lang="en-US" altLang="zh-CN" sz="1090">
                <a:solidFill>
                  <a:srgbClr val="FF0000"/>
                </a:solidFill>
                <a:latin typeface="Arial Unicode MS" panose="020B0604020202020204" charset="-122"/>
                <a:ea typeface="Arial Unicode MS" panose="020B0604020202020204" charset="-122"/>
                <a:cs typeface="Arial Unicode MS" panose="020B0604020202020204" charset="-122"/>
                <a:sym typeface="+mn-ea"/>
              </a:rPr>
              <a:t>Had a GDP per capita of 2,136,150,but a 2,040,606 before COVID-19</a:t>
            </a:r>
            <a:r>
              <a:rPr lang="zh-CN" altLang="en-US" sz="1090">
                <a:solidFill>
                  <a:srgbClr val="FF0000"/>
                </a:solidFill>
                <a:latin typeface="Arial Unicode MS" panose="020B0604020202020204" charset="-122"/>
                <a:ea typeface="Arial Unicode MS" panose="020B0604020202020204" charset="-122"/>
                <a:cs typeface="Arial Unicode MS" panose="020B0604020202020204" charset="-122"/>
                <a:sym typeface="+mn-ea"/>
              </a:rPr>
              <a:t> 
</a:t>
            </a:r>
            <a:endParaRPr lang="zh-CN" altLang="en-US" sz="1090" noProof="1">
              <a:latin typeface="Arial Unicode MS" panose="020B0604020202020204" charset="-122"/>
              <a:ea typeface="Arial Unicode MS" panose="020B0604020202020204" charset="-122"/>
            </a:endParaRPr>
          </a:p>
          <a:p>
            <a:r>
              <a:rPr lang="zh-CN" altLang="en-US" sz="1095" noProof="1">
                <a:latin typeface="Arial Unicode MS" panose="020B0604020202020204" charset="-122"/>
                <a:ea typeface="Arial Unicode MS" panose="020B0604020202020204" charset="-122"/>
                <a:cs typeface="Arial Unicode MS" panose="020B0604020202020204" charset="-122"/>
              </a:rPr>
              <a:t>. 
</a:t>
            </a:r>
            <a:endParaRPr lang="zh-CN" altLang="en-US" sz="1095" noProof="1">
              <a:latin typeface="Arial Unicode MS" panose="020B0604020202020204" charset="-122"/>
              <a:ea typeface="Arial Unicode MS" panose="020B0604020202020204" charset="-122"/>
            </a:endParaRPr>
          </a:p>
        </p:txBody>
      </p:sp>
      <p:sp>
        <p:nvSpPr>
          <p:cNvPr id="79" name="文本框 78"/>
          <p:cNvSpPr txBox="1"/>
          <p:nvPr/>
        </p:nvSpPr>
        <p:spPr>
          <a:xfrm>
            <a:off x="5384800" y="1725613"/>
            <a:ext cx="3438525" cy="619125"/>
          </a:xfrm>
          <a:prstGeom prst="rect">
            <a:avLst/>
          </a:prstGeom>
          <a:noFill/>
          <a:ln w="9525">
            <a:noFill/>
            <a:miter/>
          </a:ln>
        </p:spPr>
        <p:txBody>
          <a:bodyPr wrap="square" lIns="116553" tIns="58274" rIns="116553" bIns="58274" anchor="t">
            <a:spAutoFit/>
          </a:bodyPr>
          <a:p>
            <a:r>
              <a:rPr lang="en-US" altLang="zh-CN" sz="1095" noProof="1">
                <a:solidFill>
                  <a:srgbClr val="FFC000"/>
                </a:solidFill>
                <a:latin typeface="Arial Unicode MS" panose="020B0604020202020204" charset="-122"/>
                <a:ea typeface="Arial Unicode MS" panose="020B0604020202020204" charset="-122"/>
                <a:cs typeface="Arial Unicode MS" panose="020B0604020202020204" charset="-122"/>
              </a:rPr>
              <a:t>Lebanon</a:t>
            </a:r>
            <a:r>
              <a:rPr lang="zh-CN" altLang="en-US" sz="1095" noProof="1">
                <a:solidFill>
                  <a:srgbClr val="FFC000"/>
                </a:solidFill>
                <a:latin typeface="Arial Unicode MS" panose="020B0604020202020204" charset="-122"/>
                <a:ea typeface="Arial Unicode MS" panose="020B0604020202020204" charset="-122"/>
                <a:cs typeface="Arial Unicode MS" panose="020B0604020202020204" charset="-122"/>
              </a:rPr>
              <a:t>
</a:t>
            </a:r>
            <a:r>
              <a:rPr lang="en-US" altLang="zh-CN" sz="1090">
                <a:solidFill>
                  <a:srgbClr val="FFC000"/>
                </a:solidFill>
                <a:latin typeface="Arial Unicode MS" panose="020B0604020202020204" charset="-122"/>
                <a:ea typeface="Arial Unicode MS" panose="020B0604020202020204" charset="-122"/>
                <a:cs typeface="Arial Unicode MS" panose="020B0604020202020204" charset="-122"/>
                <a:sym typeface="+mn-ea"/>
              </a:rPr>
              <a:t>Had a GDP per capita of 4,361,but a 4,727 before COVID-19</a:t>
            </a:r>
            <a:endParaRPr lang="en-US" altLang="zh-CN" sz="1090" noProof="1">
              <a:solidFill>
                <a:srgbClr val="FFC000"/>
              </a:solidFill>
              <a:latin typeface="Arial Unicode MS" panose="020B0604020202020204" charset="-122"/>
              <a:ea typeface="Arial Unicode MS" panose="020B0604020202020204" charset="-122"/>
              <a:cs typeface="Arial Unicode MS" panose="020B0604020202020204" charset="-122"/>
              <a:sym typeface="+mn-ea"/>
            </a:endParaRPr>
          </a:p>
        </p:txBody>
      </p:sp>
      <p:sp>
        <p:nvSpPr>
          <p:cNvPr id="80" name="文本框 79"/>
          <p:cNvSpPr txBox="1"/>
          <p:nvPr/>
        </p:nvSpPr>
        <p:spPr>
          <a:xfrm>
            <a:off x="5384800" y="2222500"/>
            <a:ext cx="3438525" cy="619125"/>
          </a:xfrm>
          <a:prstGeom prst="rect">
            <a:avLst/>
          </a:prstGeom>
          <a:noFill/>
          <a:ln w="9525">
            <a:noFill/>
            <a:miter/>
          </a:ln>
        </p:spPr>
        <p:txBody>
          <a:bodyPr wrap="square" lIns="116553" tIns="58274" rIns="116553" bIns="58274" anchor="t">
            <a:spAutoFit/>
          </a:bodyPr>
          <a:p>
            <a:r>
              <a:rPr lang="en-US" altLang="zh-CN" sz="1095" noProof="1">
                <a:solidFill>
                  <a:srgbClr val="92D050"/>
                </a:solidFill>
                <a:latin typeface="Arial Unicode MS" panose="020B0604020202020204" charset="-122"/>
                <a:ea typeface="Arial Unicode MS" panose="020B0604020202020204" charset="-122"/>
                <a:cs typeface="Arial Unicode MS" panose="020B0604020202020204" charset="-122"/>
              </a:rPr>
              <a:t>India</a:t>
            </a:r>
            <a:endParaRPr lang="en-US" altLang="zh-CN" sz="1095" noProof="1">
              <a:solidFill>
                <a:srgbClr val="92D050"/>
              </a:solidFill>
              <a:latin typeface="Arial Unicode MS" panose="020B0604020202020204" charset="-122"/>
              <a:ea typeface="Arial Unicode MS" panose="020B0604020202020204" charset="-122"/>
              <a:cs typeface="Arial Unicode MS" panose="020B0604020202020204" charset="-122"/>
            </a:endParaRPr>
          </a:p>
          <a:p>
            <a:r>
              <a:rPr lang="en-US" altLang="zh-CN" sz="1090">
                <a:solidFill>
                  <a:srgbClr val="92D050"/>
                </a:solidFill>
                <a:latin typeface="Arial Unicode MS" panose="020B0604020202020204" charset="-122"/>
                <a:ea typeface="Arial Unicode MS" panose="020B0604020202020204" charset="-122"/>
                <a:cs typeface="Arial Unicode MS" panose="020B0604020202020204" charset="-122"/>
                <a:sym typeface="+mn-ea"/>
              </a:rPr>
              <a:t>Had a GDP per capita of 600,103,but a 610,110 before COVID-19</a:t>
            </a:r>
            <a:endParaRPr lang="en-US" altLang="zh-CN" sz="1090" noProof="1">
              <a:solidFill>
                <a:srgbClr val="92D050"/>
              </a:solidFill>
              <a:latin typeface="Arial Unicode MS" panose="020B0604020202020204" charset="-122"/>
              <a:ea typeface="Arial Unicode MS" panose="020B0604020202020204" charset="-122"/>
              <a:cs typeface="Arial Unicode MS" panose="020B0604020202020204" charset="-122"/>
              <a:sym typeface="+mn-ea"/>
            </a:endParaRPr>
          </a:p>
        </p:txBody>
      </p:sp>
      <p:sp>
        <p:nvSpPr>
          <p:cNvPr id="81" name="文本框 80"/>
          <p:cNvSpPr txBox="1"/>
          <p:nvPr/>
        </p:nvSpPr>
        <p:spPr>
          <a:xfrm>
            <a:off x="5384800" y="2708593"/>
            <a:ext cx="3438525" cy="957580"/>
          </a:xfrm>
          <a:prstGeom prst="rect">
            <a:avLst/>
          </a:prstGeom>
          <a:noFill/>
          <a:ln w="9525">
            <a:noFill/>
            <a:miter/>
          </a:ln>
        </p:spPr>
        <p:txBody>
          <a:bodyPr wrap="square" lIns="116553" tIns="58274" rIns="116553" bIns="58274" anchor="t">
            <a:spAutoFit/>
          </a:bodyPr>
          <a:p>
            <a:r>
              <a:rPr lang="en-US" altLang="zh-CN" sz="1095" noProof="1">
                <a:solidFill>
                  <a:srgbClr val="00B0F0"/>
                </a:solidFill>
                <a:latin typeface="Arial Unicode MS" panose="020B0604020202020204" charset="-122"/>
                <a:ea typeface="Arial Unicode MS" panose="020B0604020202020204" charset="-122"/>
                <a:cs typeface="Arial Unicode MS" panose="020B0604020202020204" charset="-122"/>
              </a:rPr>
              <a:t>Nigeria</a:t>
            </a:r>
            <a:r>
              <a:rPr lang="zh-CN" altLang="en-US" sz="1090">
                <a:solidFill>
                  <a:srgbClr val="00B0F0"/>
                </a:solidFill>
                <a:latin typeface="Arial Unicode MS" panose="020B0604020202020204" charset="-122"/>
                <a:ea typeface="Arial Unicode MS" panose="020B0604020202020204" charset="-122"/>
                <a:cs typeface="Arial Unicode MS" panose="020B0604020202020204" charset="-122"/>
                <a:sym typeface="+mn-ea"/>
              </a:rPr>
              <a:t>
</a:t>
            </a:r>
            <a:r>
              <a:rPr lang="en-US" altLang="zh-CN" sz="1090">
                <a:solidFill>
                  <a:srgbClr val="00B0F0"/>
                </a:solidFill>
                <a:latin typeface="Arial Unicode MS" panose="020B0604020202020204" charset="-122"/>
                <a:ea typeface="Arial Unicode MS" panose="020B0604020202020204" charset="-122"/>
                <a:cs typeface="Arial Unicode MS" panose="020B0604020202020204" charset="-122"/>
                <a:sym typeface="+mn-ea"/>
              </a:rPr>
              <a:t>Had a GDP per capita of 101,296,but a 99,258 before COVID-19</a:t>
            </a:r>
            <a:endParaRPr lang="zh-CN" altLang="en-US" sz="1090" noProof="1">
              <a:solidFill>
                <a:srgbClr val="00B0F0"/>
              </a:solidFill>
              <a:latin typeface="Arial Unicode MS" panose="020B0604020202020204" charset="-122"/>
              <a:ea typeface="Arial Unicode MS" panose="020B0604020202020204" charset="-122"/>
            </a:endParaRPr>
          </a:p>
          <a:p>
            <a:r>
              <a:rPr lang="zh-CN" altLang="en-US" sz="1095" noProof="1">
                <a:latin typeface="Arial Unicode MS" panose="020B0604020202020204" charset="-122"/>
                <a:ea typeface="Arial Unicode MS" panose="020B0604020202020204" charset="-122"/>
                <a:cs typeface="Arial Unicode MS" panose="020B0604020202020204" charset="-122"/>
              </a:rPr>
              <a:t>. 
</a:t>
            </a:r>
            <a:endParaRPr lang="zh-CN" altLang="en-US" sz="1095" noProof="1">
              <a:latin typeface="Arial Unicode MS" panose="020B0604020202020204" charset="-122"/>
              <a:ea typeface="Arial Unicode MS" panose="020B0604020202020204" charset="-122"/>
            </a:endParaRPr>
          </a:p>
        </p:txBody>
      </p:sp>
      <p:sp>
        <p:nvSpPr>
          <p:cNvPr id="84" name="文本框 83"/>
          <p:cNvSpPr txBox="1"/>
          <p:nvPr/>
        </p:nvSpPr>
        <p:spPr>
          <a:xfrm>
            <a:off x="5384800" y="3269298"/>
            <a:ext cx="3438525" cy="790575"/>
          </a:xfrm>
          <a:prstGeom prst="rect">
            <a:avLst/>
          </a:prstGeom>
          <a:noFill/>
          <a:ln w="9525">
            <a:noFill/>
            <a:miter/>
          </a:ln>
        </p:spPr>
        <p:txBody>
          <a:bodyPr wrap="square" lIns="116553" tIns="58274" rIns="116553" bIns="58274" anchor="t">
            <a:spAutoFit/>
          </a:bodyPr>
          <a:p>
            <a:r>
              <a:rPr lang="en-US" altLang="zh-CN" sz="1095" noProof="1">
                <a:solidFill>
                  <a:srgbClr val="C00000"/>
                </a:solidFill>
                <a:latin typeface="Arial Unicode MS" panose="020B0604020202020204" charset="-122"/>
                <a:ea typeface="Arial Unicode MS" panose="020B0604020202020204" charset="-122"/>
                <a:cs typeface="Arial Unicode MS" panose="020B0604020202020204" charset="-122"/>
              </a:rPr>
              <a:t>Dominica</a:t>
            </a:r>
            <a:endParaRPr lang="en-US" altLang="zh-CN" sz="1095" noProof="1">
              <a:solidFill>
                <a:srgbClr val="C00000"/>
              </a:solidFill>
              <a:latin typeface="Arial Unicode MS" panose="020B0604020202020204" charset="-122"/>
              <a:ea typeface="Arial Unicode MS" panose="020B0604020202020204" charset="-122"/>
              <a:cs typeface="Arial Unicode MS" panose="020B0604020202020204" charset="-122"/>
            </a:endParaRPr>
          </a:p>
          <a:p>
            <a:r>
              <a:rPr lang="en-US" altLang="zh-CN" sz="1090">
                <a:solidFill>
                  <a:srgbClr val="C00000"/>
                </a:solidFill>
                <a:latin typeface="Arial Unicode MS" panose="020B0604020202020204" charset="-122"/>
                <a:ea typeface="Arial Unicode MS" panose="020B0604020202020204" charset="-122"/>
                <a:cs typeface="Arial Unicode MS" panose="020B0604020202020204" charset="-122"/>
                <a:sym typeface="+mn-ea"/>
              </a:rPr>
              <a:t>Had a GDP per capita of 39,but a 44 before COVID-19</a:t>
            </a:r>
            <a:r>
              <a:rPr lang="zh-CN" altLang="en-US" sz="1095" noProof="1">
                <a:solidFill>
                  <a:srgbClr val="C00000"/>
                </a:solidFill>
                <a:latin typeface="Arial Unicode MS" panose="020B0604020202020204" charset="-122"/>
                <a:ea typeface="Arial Unicode MS" panose="020B0604020202020204" charset="-122"/>
                <a:cs typeface="Arial Unicode MS" panose="020B0604020202020204" charset="-122"/>
              </a:rPr>
              <a:t> </a:t>
            </a:r>
            <a:r>
              <a:rPr lang="zh-CN" altLang="en-US" sz="1095" noProof="1">
                <a:latin typeface="Arial Unicode MS" panose="020B0604020202020204" charset="-122"/>
                <a:ea typeface="Arial Unicode MS" panose="020B0604020202020204" charset="-122"/>
                <a:cs typeface="Arial Unicode MS" panose="020B0604020202020204" charset="-122"/>
              </a:rPr>
              <a:t>
</a:t>
            </a:r>
            <a:endParaRPr lang="zh-CN" altLang="en-US" sz="1095" noProof="1">
              <a:latin typeface="Arial Unicode MS" panose="020B0604020202020204" charset="-122"/>
              <a:ea typeface="Arial Unicode MS" panose="020B0604020202020204" charset="-122"/>
            </a:endParaRPr>
          </a:p>
        </p:txBody>
      </p:sp>
      <p:pic>
        <p:nvPicPr>
          <p:cNvPr id="10" name="slide10" descr="Sheet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885" y="1301750"/>
            <a:ext cx="4965065" cy="2565400"/>
          </a:xfrm>
          <a:prstGeom prst="rect">
            <a:avLst/>
          </a:prstGeom>
        </p:spPr>
      </p:pic>
      <p:sp>
        <p:nvSpPr>
          <p:cNvPr id="4" name="Flowchart: Merge 3"/>
          <p:cNvSpPr/>
          <p:nvPr/>
        </p:nvSpPr>
        <p:spPr>
          <a:xfrm>
            <a:off x="1217930" y="2703830"/>
            <a:ext cx="260985" cy="171450"/>
          </a:xfrm>
          <a:prstGeom prst="flowChartMerge">
            <a:avLst/>
          </a:prstGeom>
          <a:solidFill>
            <a:srgbClr val="A11F3D"/>
          </a:solidFill>
        </p:spPr>
        <p:style>
          <a:lnRef idx="0">
            <a:schemeClr val="accent1"/>
          </a:lnRef>
          <a:fillRef idx="3">
            <a:schemeClr val="accent1"/>
          </a:fillRef>
          <a:effectRef idx="3">
            <a:schemeClr val="accent1"/>
          </a:effectRef>
          <a:fontRef idx="minor">
            <a:schemeClr val="lt1"/>
          </a:fontRef>
        </p:style>
        <p:txBody>
          <a:bodyPr rtlCol="0" anchor="ctr"/>
          <a:p>
            <a:pPr algn="ctr"/>
            <a:endParaRPr lang="en-US"/>
          </a:p>
        </p:txBody>
      </p:sp>
      <p:sp>
        <p:nvSpPr>
          <p:cNvPr id="9" name="Flowchart: Merge 8"/>
          <p:cNvSpPr/>
          <p:nvPr/>
        </p:nvSpPr>
        <p:spPr>
          <a:xfrm>
            <a:off x="3194050" y="2448560"/>
            <a:ext cx="260985" cy="171450"/>
          </a:xfrm>
          <a:prstGeom prst="flowChartMerge">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en-US"/>
          </a:p>
        </p:txBody>
      </p:sp>
      <p:sp>
        <p:nvSpPr>
          <p:cNvPr id="11" name="Flowchart: Merge 10"/>
          <p:cNvSpPr/>
          <p:nvPr/>
        </p:nvSpPr>
        <p:spPr>
          <a:xfrm>
            <a:off x="2113915" y="2849880"/>
            <a:ext cx="260985" cy="171450"/>
          </a:xfrm>
          <a:prstGeom prst="flowChartMerg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p>
            <a:pPr algn="ctr"/>
            <a:endParaRPr lang="en-US"/>
          </a:p>
        </p:txBody>
      </p:sp>
      <p:sp>
        <p:nvSpPr>
          <p:cNvPr id="12" name="Flowchart: Merge 11"/>
          <p:cNvSpPr/>
          <p:nvPr/>
        </p:nvSpPr>
        <p:spPr>
          <a:xfrm>
            <a:off x="2402205" y="2548255"/>
            <a:ext cx="260985" cy="171450"/>
          </a:xfrm>
          <a:prstGeom prst="flowChartMerge">
            <a:avLst/>
          </a:prstGeom>
          <a:solidFill>
            <a:srgbClr val="FF99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en-US"/>
          </a:p>
        </p:txBody>
      </p:sp>
      <p:sp>
        <p:nvSpPr>
          <p:cNvPr id="13" name="Flowchart: Merge 12"/>
          <p:cNvSpPr/>
          <p:nvPr/>
        </p:nvSpPr>
        <p:spPr>
          <a:xfrm>
            <a:off x="2858135" y="2703830"/>
            <a:ext cx="260985" cy="171450"/>
          </a:xfrm>
          <a:prstGeom prst="flowChartMerge">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000000"/>
                                          </p:val>
                                        </p:tav>
                                        <p:tav tm="100000">
                                          <p:val>
                                            <p:strVal val="#ppt_w"/>
                                          </p:val>
                                        </p:tav>
                                      </p:tavLst>
                                    </p:anim>
                                    <p:anim calcmode="lin" valueType="num">
                                      <p:cBhvr>
                                        <p:cTn id="13" dur="500" fill="hold"/>
                                        <p:tgtEl>
                                          <p:spTgt spid="2"/>
                                        </p:tgtEl>
                                        <p:attrNameLst>
                                          <p:attrName>ppt_h</p:attrName>
                                        </p:attrNameLst>
                                      </p:cBhvr>
                                      <p:tavLst>
                                        <p:tav tm="0">
                                          <p:val>
                                            <p:fltVal val="0.000000"/>
                                          </p:val>
                                        </p:tav>
                                        <p:tav tm="100000">
                                          <p:val>
                                            <p:strVal val="#ppt_h"/>
                                          </p:val>
                                        </p:tav>
                                      </p:tavLst>
                                    </p:anim>
                                    <p:anim calcmode="lin" valueType="num">
                                      <p:cBhvr>
                                        <p:cTn id="14" dur="500" fill="hold"/>
                                        <p:tgtEl>
                                          <p:spTgt spid="2"/>
                                        </p:tgtEl>
                                        <p:attrNameLst>
                                          <p:attrName>style.rotation</p:attrName>
                                        </p:attrNameLst>
                                      </p:cBhvr>
                                      <p:tavLst>
                                        <p:tav tm="0">
                                          <p:val>
                                            <p:fltVal val="360.000000"/>
                                          </p:val>
                                        </p:tav>
                                        <p:tav tm="100000">
                                          <p:val>
                                            <p:fltVal val="0.000000"/>
                                          </p:val>
                                        </p:tav>
                                      </p:tavLst>
                                    </p:anim>
                                    <p:animEffect transition="in" filter="fade">
                                      <p:cBhvr>
                                        <p:cTn id="15" dur="500"/>
                                        <p:tgtEl>
                                          <p:spTgt spid="2"/>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000000"/>
                                          </p:val>
                                        </p:tav>
                                        <p:tav tm="100000">
                                          <p:val>
                                            <p:strVal val="#ppt_w"/>
                                          </p:val>
                                        </p:tav>
                                      </p:tavLst>
                                    </p:anim>
                                    <p:anim calcmode="lin" valueType="num">
                                      <p:cBhvr>
                                        <p:cTn id="20" dur="500" fill="hold"/>
                                        <p:tgtEl>
                                          <p:spTgt spid="8"/>
                                        </p:tgtEl>
                                        <p:attrNameLst>
                                          <p:attrName>ppt_h</p:attrName>
                                        </p:attrNameLst>
                                      </p:cBhvr>
                                      <p:tavLst>
                                        <p:tav tm="0">
                                          <p:val>
                                            <p:fltVal val="0.000000"/>
                                          </p:val>
                                        </p:tav>
                                        <p:tav tm="100000">
                                          <p:val>
                                            <p:strVal val="#ppt_h"/>
                                          </p:val>
                                        </p:tav>
                                      </p:tavLst>
                                    </p:anim>
                                    <p:anim calcmode="lin" valueType="num">
                                      <p:cBhvr>
                                        <p:cTn id="21" dur="500" fill="hold"/>
                                        <p:tgtEl>
                                          <p:spTgt spid="8"/>
                                        </p:tgtEl>
                                        <p:attrNameLst>
                                          <p:attrName>style.rotation</p:attrName>
                                        </p:attrNameLst>
                                      </p:cBhvr>
                                      <p:tavLst>
                                        <p:tav tm="0">
                                          <p:val>
                                            <p:fltVal val="360.000000"/>
                                          </p:val>
                                        </p:tav>
                                        <p:tav tm="100000">
                                          <p:val>
                                            <p:fltVal val="0.000000"/>
                                          </p:val>
                                        </p:tav>
                                      </p:tavLst>
                                    </p:anim>
                                    <p:animEffect transition="in" filter="fade">
                                      <p:cBhvr>
                                        <p:cTn id="22" dur="500"/>
                                        <p:tgtEl>
                                          <p:spTgt spid="8"/>
                                        </p:tgtEl>
                                      </p:cBhvr>
                                    </p:animEffect>
                                  </p:childTnLst>
                                </p:cTn>
                              </p:par>
                            </p:childTnLst>
                          </p:cTn>
                        </p:par>
                        <p:par>
                          <p:cTn id="23" fill="hold">
                            <p:stCondLst>
                              <p:cond delay="1500"/>
                            </p:stCondLst>
                            <p:childTnLst>
                              <p:par>
                                <p:cTn id="24" presetID="2" presetClass="entr" presetSubtype="1"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p:cTn id="26" dur="500" fill="hold"/>
                                        <p:tgtEl>
                                          <p:spTgt spid="69"/>
                                        </p:tgtEl>
                                        <p:attrNameLst>
                                          <p:attrName>ppt_x</p:attrName>
                                        </p:attrNameLst>
                                      </p:cBhvr>
                                      <p:tavLst>
                                        <p:tav tm="0">
                                          <p:val>
                                            <p:strVal val="#ppt_x"/>
                                          </p:val>
                                        </p:tav>
                                        <p:tav tm="100000">
                                          <p:val>
                                            <p:strVal val="#ppt_x"/>
                                          </p:val>
                                        </p:tav>
                                      </p:tavLst>
                                    </p:anim>
                                    <p:anim calcmode="lin" valueType="num">
                                      <p:cBhvr>
                                        <p:cTn id="27" dur="500" fill="hold"/>
                                        <p:tgtEl>
                                          <p:spTgt spid="69"/>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2" presetClass="entr" presetSubtype="1" fill="hold" grpId="0" nodeType="after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p:cTn id="31" dur="500" fill="hold"/>
                                        <p:tgtEl>
                                          <p:spTgt spid="71"/>
                                        </p:tgtEl>
                                        <p:attrNameLst>
                                          <p:attrName>ppt_x</p:attrName>
                                        </p:attrNameLst>
                                      </p:cBhvr>
                                      <p:tavLst>
                                        <p:tav tm="0">
                                          <p:val>
                                            <p:strVal val="#ppt_x"/>
                                          </p:val>
                                        </p:tav>
                                        <p:tav tm="100000">
                                          <p:val>
                                            <p:strVal val="#ppt_x"/>
                                          </p:val>
                                        </p:tav>
                                      </p:tavLst>
                                    </p:anim>
                                    <p:anim calcmode="lin" valueType="num">
                                      <p:cBhvr>
                                        <p:cTn id="32" dur="500" fill="hold"/>
                                        <p:tgtEl>
                                          <p:spTgt spid="71"/>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ID="2" presetClass="entr" presetSubtype="1" fill="hold" grpId="0" nodeType="afterEffect">
                                  <p:stCondLst>
                                    <p:cond delay="0"/>
                                  </p:stCondLst>
                                  <p:childTnLst>
                                    <p:set>
                                      <p:cBhvr>
                                        <p:cTn id="35" dur="1" fill="hold">
                                          <p:stCondLst>
                                            <p:cond delay="0"/>
                                          </p:stCondLst>
                                        </p:cTn>
                                        <p:tgtEl>
                                          <p:spTgt spid="78"/>
                                        </p:tgtEl>
                                        <p:attrNameLst>
                                          <p:attrName>style.visibility</p:attrName>
                                        </p:attrNameLst>
                                      </p:cBhvr>
                                      <p:to>
                                        <p:strVal val="visible"/>
                                      </p:to>
                                    </p:set>
                                    <p:anim calcmode="lin" valueType="num">
                                      <p:cBhvr>
                                        <p:cTn id="36" dur="500" fill="hold"/>
                                        <p:tgtEl>
                                          <p:spTgt spid="78"/>
                                        </p:tgtEl>
                                        <p:attrNameLst>
                                          <p:attrName>ppt_x</p:attrName>
                                        </p:attrNameLst>
                                      </p:cBhvr>
                                      <p:tavLst>
                                        <p:tav tm="0">
                                          <p:val>
                                            <p:strVal val="#ppt_x"/>
                                          </p:val>
                                        </p:tav>
                                        <p:tav tm="100000">
                                          <p:val>
                                            <p:strVal val="#ppt_x"/>
                                          </p:val>
                                        </p:tav>
                                      </p:tavLst>
                                    </p:anim>
                                    <p:anim calcmode="lin" valueType="num">
                                      <p:cBhvr>
                                        <p:cTn id="37" dur="500" fill="hold"/>
                                        <p:tgtEl>
                                          <p:spTgt spid="78"/>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2" presetClass="entr" presetSubtype="1" fill="hold" grpId="0" nodeType="afterEffect">
                                  <p:stCondLst>
                                    <p:cond delay="0"/>
                                  </p:stCondLst>
                                  <p:childTnLst>
                                    <p:set>
                                      <p:cBhvr>
                                        <p:cTn id="40" dur="1" fill="hold">
                                          <p:stCondLst>
                                            <p:cond delay="0"/>
                                          </p:stCondLst>
                                        </p:cTn>
                                        <p:tgtEl>
                                          <p:spTgt spid="72"/>
                                        </p:tgtEl>
                                        <p:attrNameLst>
                                          <p:attrName>style.visibility</p:attrName>
                                        </p:attrNameLst>
                                      </p:cBhvr>
                                      <p:to>
                                        <p:strVal val="visible"/>
                                      </p:to>
                                    </p:set>
                                    <p:anim calcmode="lin" valueType="num">
                                      <p:cBhvr>
                                        <p:cTn id="41" dur="500" fill="hold"/>
                                        <p:tgtEl>
                                          <p:spTgt spid="72"/>
                                        </p:tgtEl>
                                        <p:attrNameLst>
                                          <p:attrName>ppt_x</p:attrName>
                                        </p:attrNameLst>
                                      </p:cBhvr>
                                      <p:tavLst>
                                        <p:tav tm="0">
                                          <p:val>
                                            <p:strVal val="#ppt_x"/>
                                          </p:val>
                                        </p:tav>
                                        <p:tav tm="100000">
                                          <p:val>
                                            <p:strVal val="#ppt_x"/>
                                          </p:val>
                                        </p:tav>
                                      </p:tavLst>
                                    </p:anim>
                                    <p:anim calcmode="lin" valueType="num">
                                      <p:cBhvr>
                                        <p:cTn id="42" dur="500" fill="hold"/>
                                        <p:tgtEl>
                                          <p:spTgt spid="72"/>
                                        </p:tgtEl>
                                        <p:attrNameLst>
                                          <p:attrName>ppt_y</p:attrName>
                                        </p:attrNameLst>
                                      </p:cBhvr>
                                      <p:tavLst>
                                        <p:tav tm="0">
                                          <p:val>
                                            <p:strVal val="0-#ppt_h/2"/>
                                          </p:val>
                                        </p:tav>
                                        <p:tav tm="100000">
                                          <p:val>
                                            <p:strVal val="#ppt_y"/>
                                          </p:val>
                                        </p:tav>
                                      </p:tavLst>
                                    </p:anim>
                                  </p:childTnLst>
                                </p:cTn>
                              </p:par>
                            </p:childTnLst>
                          </p:cTn>
                        </p:par>
                        <p:par>
                          <p:cTn id="43" fill="hold">
                            <p:stCondLst>
                              <p:cond delay="3500"/>
                            </p:stCondLst>
                            <p:childTnLst>
                              <p:par>
                                <p:cTn id="44" presetID="2" presetClass="entr" presetSubtype="1" fill="hold" grpId="0" nodeType="afterEffect">
                                  <p:stCondLst>
                                    <p:cond delay="0"/>
                                  </p:stCondLst>
                                  <p:childTnLst>
                                    <p:set>
                                      <p:cBhvr>
                                        <p:cTn id="45" dur="1" fill="hold">
                                          <p:stCondLst>
                                            <p:cond delay="0"/>
                                          </p:stCondLst>
                                        </p:cTn>
                                        <p:tgtEl>
                                          <p:spTgt spid="79"/>
                                        </p:tgtEl>
                                        <p:attrNameLst>
                                          <p:attrName>style.visibility</p:attrName>
                                        </p:attrNameLst>
                                      </p:cBhvr>
                                      <p:to>
                                        <p:strVal val="visible"/>
                                      </p:to>
                                    </p:set>
                                    <p:anim calcmode="lin" valueType="num">
                                      <p:cBhvr>
                                        <p:cTn id="46" dur="500" fill="hold"/>
                                        <p:tgtEl>
                                          <p:spTgt spid="79"/>
                                        </p:tgtEl>
                                        <p:attrNameLst>
                                          <p:attrName>ppt_x</p:attrName>
                                        </p:attrNameLst>
                                      </p:cBhvr>
                                      <p:tavLst>
                                        <p:tav tm="0">
                                          <p:val>
                                            <p:strVal val="#ppt_x"/>
                                          </p:val>
                                        </p:tav>
                                        <p:tav tm="100000">
                                          <p:val>
                                            <p:strVal val="#ppt_x"/>
                                          </p:val>
                                        </p:tav>
                                      </p:tavLst>
                                    </p:anim>
                                    <p:anim calcmode="lin" valueType="num">
                                      <p:cBhvr>
                                        <p:cTn id="47" dur="500" fill="hold"/>
                                        <p:tgtEl>
                                          <p:spTgt spid="79"/>
                                        </p:tgtEl>
                                        <p:attrNameLst>
                                          <p:attrName>ppt_y</p:attrName>
                                        </p:attrNameLst>
                                      </p:cBhvr>
                                      <p:tavLst>
                                        <p:tav tm="0">
                                          <p:val>
                                            <p:strVal val="0-#ppt_h/2"/>
                                          </p:val>
                                        </p:tav>
                                        <p:tav tm="100000">
                                          <p:val>
                                            <p:strVal val="#ppt_y"/>
                                          </p:val>
                                        </p:tav>
                                      </p:tavLst>
                                    </p:anim>
                                  </p:childTnLst>
                                </p:cTn>
                              </p:par>
                            </p:childTnLst>
                          </p:cTn>
                        </p:par>
                        <p:par>
                          <p:cTn id="48" fill="hold">
                            <p:stCondLst>
                              <p:cond delay="4000"/>
                            </p:stCondLst>
                            <p:childTnLst>
                              <p:par>
                                <p:cTn id="49" presetID="2" presetClass="entr" presetSubtype="1" fill="hold" grpId="0" nodeType="afterEffect">
                                  <p:stCondLst>
                                    <p:cond delay="0"/>
                                  </p:stCondLst>
                                  <p:childTnLst>
                                    <p:set>
                                      <p:cBhvr>
                                        <p:cTn id="50" dur="1" fill="hold">
                                          <p:stCondLst>
                                            <p:cond delay="0"/>
                                          </p:stCondLst>
                                        </p:cTn>
                                        <p:tgtEl>
                                          <p:spTgt spid="73"/>
                                        </p:tgtEl>
                                        <p:attrNameLst>
                                          <p:attrName>style.visibility</p:attrName>
                                        </p:attrNameLst>
                                      </p:cBhvr>
                                      <p:to>
                                        <p:strVal val="visible"/>
                                      </p:to>
                                    </p:set>
                                    <p:anim calcmode="lin" valueType="num">
                                      <p:cBhvr>
                                        <p:cTn id="51" dur="500" fill="hold"/>
                                        <p:tgtEl>
                                          <p:spTgt spid="73"/>
                                        </p:tgtEl>
                                        <p:attrNameLst>
                                          <p:attrName>ppt_x</p:attrName>
                                        </p:attrNameLst>
                                      </p:cBhvr>
                                      <p:tavLst>
                                        <p:tav tm="0">
                                          <p:val>
                                            <p:strVal val="#ppt_x"/>
                                          </p:val>
                                        </p:tav>
                                        <p:tav tm="100000">
                                          <p:val>
                                            <p:strVal val="#ppt_x"/>
                                          </p:val>
                                        </p:tav>
                                      </p:tavLst>
                                    </p:anim>
                                    <p:anim calcmode="lin" valueType="num">
                                      <p:cBhvr>
                                        <p:cTn id="52" dur="500" fill="hold"/>
                                        <p:tgtEl>
                                          <p:spTgt spid="73"/>
                                        </p:tgtEl>
                                        <p:attrNameLst>
                                          <p:attrName>ppt_y</p:attrName>
                                        </p:attrNameLst>
                                      </p:cBhvr>
                                      <p:tavLst>
                                        <p:tav tm="0">
                                          <p:val>
                                            <p:strVal val="0-#ppt_h/2"/>
                                          </p:val>
                                        </p:tav>
                                        <p:tav tm="100000">
                                          <p:val>
                                            <p:strVal val="#ppt_y"/>
                                          </p:val>
                                        </p:tav>
                                      </p:tavLst>
                                    </p:anim>
                                  </p:childTnLst>
                                </p:cTn>
                              </p:par>
                            </p:childTnLst>
                          </p:cTn>
                        </p:par>
                        <p:par>
                          <p:cTn id="53" fill="hold">
                            <p:stCondLst>
                              <p:cond delay="4500"/>
                            </p:stCondLst>
                            <p:childTnLst>
                              <p:par>
                                <p:cTn id="54" presetID="2" presetClass="entr" presetSubtype="1" fill="hold" grpId="0" nodeType="afterEffect">
                                  <p:stCondLst>
                                    <p:cond delay="0"/>
                                  </p:stCondLst>
                                  <p:childTnLst>
                                    <p:set>
                                      <p:cBhvr>
                                        <p:cTn id="55" dur="1" fill="hold">
                                          <p:stCondLst>
                                            <p:cond delay="0"/>
                                          </p:stCondLst>
                                        </p:cTn>
                                        <p:tgtEl>
                                          <p:spTgt spid="80"/>
                                        </p:tgtEl>
                                        <p:attrNameLst>
                                          <p:attrName>style.visibility</p:attrName>
                                        </p:attrNameLst>
                                      </p:cBhvr>
                                      <p:to>
                                        <p:strVal val="visible"/>
                                      </p:to>
                                    </p:set>
                                    <p:anim calcmode="lin" valueType="num">
                                      <p:cBhvr>
                                        <p:cTn id="56" dur="500" fill="hold"/>
                                        <p:tgtEl>
                                          <p:spTgt spid="80"/>
                                        </p:tgtEl>
                                        <p:attrNameLst>
                                          <p:attrName>ppt_x</p:attrName>
                                        </p:attrNameLst>
                                      </p:cBhvr>
                                      <p:tavLst>
                                        <p:tav tm="0">
                                          <p:val>
                                            <p:strVal val="#ppt_x"/>
                                          </p:val>
                                        </p:tav>
                                        <p:tav tm="100000">
                                          <p:val>
                                            <p:strVal val="#ppt_x"/>
                                          </p:val>
                                        </p:tav>
                                      </p:tavLst>
                                    </p:anim>
                                    <p:anim calcmode="lin" valueType="num">
                                      <p:cBhvr>
                                        <p:cTn id="57" dur="500" fill="hold"/>
                                        <p:tgtEl>
                                          <p:spTgt spid="80"/>
                                        </p:tgtEl>
                                        <p:attrNameLst>
                                          <p:attrName>ppt_y</p:attrName>
                                        </p:attrNameLst>
                                      </p:cBhvr>
                                      <p:tavLst>
                                        <p:tav tm="0">
                                          <p:val>
                                            <p:strVal val="0-#ppt_h/2"/>
                                          </p:val>
                                        </p:tav>
                                        <p:tav tm="100000">
                                          <p:val>
                                            <p:strVal val="#ppt_y"/>
                                          </p:val>
                                        </p:tav>
                                      </p:tavLst>
                                    </p:anim>
                                  </p:childTnLst>
                                </p:cTn>
                              </p:par>
                            </p:childTnLst>
                          </p:cTn>
                        </p:par>
                        <p:par>
                          <p:cTn id="58" fill="hold">
                            <p:stCondLst>
                              <p:cond delay="5000"/>
                            </p:stCondLst>
                            <p:childTnLst>
                              <p:par>
                                <p:cTn id="59" presetID="2" presetClass="entr" presetSubtype="1" fill="hold" grpId="0" nodeType="afterEffect">
                                  <p:stCondLst>
                                    <p:cond delay="0"/>
                                  </p:stCondLst>
                                  <p:childTnLst>
                                    <p:set>
                                      <p:cBhvr>
                                        <p:cTn id="60" dur="1" fill="hold">
                                          <p:stCondLst>
                                            <p:cond delay="0"/>
                                          </p:stCondLst>
                                        </p:cTn>
                                        <p:tgtEl>
                                          <p:spTgt spid="74"/>
                                        </p:tgtEl>
                                        <p:attrNameLst>
                                          <p:attrName>style.visibility</p:attrName>
                                        </p:attrNameLst>
                                      </p:cBhvr>
                                      <p:to>
                                        <p:strVal val="visible"/>
                                      </p:to>
                                    </p:set>
                                    <p:anim calcmode="lin" valueType="num">
                                      <p:cBhvr>
                                        <p:cTn id="61" dur="500" fill="hold"/>
                                        <p:tgtEl>
                                          <p:spTgt spid="74"/>
                                        </p:tgtEl>
                                        <p:attrNameLst>
                                          <p:attrName>ppt_x</p:attrName>
                                        </p:attrNameLst>
                                      </p:cBhvr>
                                      <p:tavLst>
                                        <p:tav tm="0">
                                          <p:val>
                                            <p:strVal val="#ppt_x"/>
                                          </p:val>
                                        </p:tav>
                                        <p:tav tm="100000">
                                          <p:val>
                                            <p:strVal val="#ppt_x"/>
                                          </p:val>
                                        </p:tav>
                                      </p:tavLst>
                                    </p:anim>
                                    <p:anim calcmode="lin" valueType="num">
                                      <p:cBhvr>
                                        <p:cTn id="62" dur="500" fill="hold"/>
                                        <p:tgtEl>
                                          <p:spTgt spid="74"/>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 presetClass="entr" presetSubtype="1" fill="hold" grpId="0" nodeType="afterEffect">
                                  <p:stCondLst>
                                    <p:cond delay="0"/>
                                  </p:stCondLst>
                                  <p:childTnLst>
                                    <p:set>
                                      <p:cBhvr>
                                        <p:cTn id="65" dur="1" fill="hold">
                                          <p:stCondLst>
                                            <p:cond delay="0"/>
                                          </p:stCondLst>
                                        </p:cTn>
                                        <p:tgtEl>
                                          <p:spTgt spid="81"/>
                                        </p:tgtEl>
                                        <p:attrNameLst>
                                          <p:attrName>style.visibility</p:attrName>
                                        </p:attrNameLst>
                                      </p:cBhvr>
                                      <p:to>
                                        <p:strVal val="visible"/>
                                      </p:to>
                                    </p:set>
                                    <p:anim calcmode="lin" valueType="num">
                                      <p:cBhvr>
                                        <p:cTn id="66" dur="500" fill="hold"/>
                                        <p:tgtEl>
                                          <p:spTgt spid="81"/>
                                        </p:tgtEl>
                                        <p:attrNameLst>
                                          <p:attrName>ppt_x</p:attrName>
                                        </p:attrNameLst>
                                      </p:cBhvr>
                                      <p:tavLst>
                                        <p:tav tm="0">
                                          <p:val>
                                            <p:strVal val="#ppt_x"/>
                                          </p:val>
                                        </p:tav>
                                        <p:tav tm="100000">
                                          <p:val>
                                            <p:strVal val="#ppt_x"/>
                                          </p:val>
                                        </p:tav>
                                      </p:tavLst>
                                    </p:anim>
                                    <p:anim calcmode="lin" valueType="num">
                                      <p:cBhvr>
                                        <p:cTn id="67" dur="500" fill="hold"/>
                                        <p:tgtEl>
                                          <p:spTgt spid="81"/>
                                        </p:tgtEl>
                                        <p:attrNameLst>
                                          <p:attrName>ppt_y</p:attrName>
                                        </p:attrNameLst>
                                      </p:cBhvr>
                                      <p:tavLst>
                                        <p:tav tm="0">
                                          <p:val>
                                            <p:strVal val="0-#ppt_h/2"/>
                                          </p:val>
                                        </p:tav>
                                        <p:tav tm="100000">
                                          <p:val>
                                            <p:strVal val="#ppt_y"/>
                                          </p:val>
                                        </p:tav>
                                      </p:tavLst>
                                    </p:anim>
                                  </p:childTnLst>
                                </p:cTn>
                              </p:par>
                            </p:childTnLst>
                          </p:cTn>
                        </p:par>
                        <p:par>
                          <p:cTn id="68" fill="hold">
                            <p:stCondLst>
                              <p:cond delay="6000"/>
                            </p:stCondLst>
                            <p:childTnLst>
                              <p:par>
                                <p:cTn id="69" presetID="2" presetClass="entr" presetSubtype="1" fill="hold" grpId="0" nodeType="afterEffect">
                                  <p:stCondLst>
                                    <p:cond delay="0"/>
                                  </p:stCondLst>
                                  <p:childTnLst>
                                    <p:set>
                                      <p:cBhvr>
                                        <p:cTn id="70" dur="1" fill="hold">
                                          <p:stCondLst>
                                            <p:cond delay="0"/>
                                          </p:stCondLst>
                                        </p:cTn>
                                        <p:tgtEl>
                                          <p:spTgt spid="77"/>
                                        </p:tgtEl>
                                        <p:attrNameLst>
                                          <p:attrName>style.visibility</p:attrName>
                                        </p:attrNameLst>
                                      </p:cBhvr>
                                      <p:to>
                                        <p:strVal val="visible"/>
                                      </p:to>
                                    </p:set>
                                    <p:anim calcmode="lin" valueType="num">
                                      <p:cBhvr>
                                        <p:cTn id="71" dur="500" fill="hold"/>
                                        <p:tgtEl>
                                          <p:spTgt spid="77"/>
                                        </p:tgtEl>
                                        <p:attrNameLst>
                                          <p:attrName>ppt_x</p:attrName>
                                        </p:attrNameLst>
                                      </p:cBhvr>
                                      <p:tavLst>
                                        <p:tav tm="0">
                                          <p:val>
                                            <p:strVal val="#ppt_x"/>
                                          </p:val>
                                        </p:tav>
                                        <p:tav tm="100000">
                                          <p:val>
                                            <p:strVal val="#ppt_x"/>
                                          </p:val>
                                        </p:tav>
                                      </p:tavLst>
                                    </p:anim>
                                    <p:anim calcmode="lin" valueType="num">
                                      <p:cBhvr>
                                        <p:cTn id="72" dur="500" fill="hold"/>
                                        <p:tgtEl>
                                          <p:spTgt spid="77"/>
                                        </p:tgtEl>
                                        <p:attrNameLst>
                                          <p:attrName>ppt_y</p:attrName>
                                        </p:attrNameLst>
                                      </p:cBhvr>
                                      <p:tavLst>
                                        <p:tav tm="0">
                                          <p:val>
                                            <p:strVal val="0-#ppt_h/2"/>
                                          </p:val>
                                        </p:tav>
                                        <p:tav tm="100000">
                                          <p:val>
                                            <p:strVal val="#ppt_y"/>
                                          </p:val>
                                        </p:tav>
                                      </p:tavLst>
                                    </p:anim>
                                  </p:childTnLst>
                                </p:cTn>
                              </p:par>
                            </p:childTnLst>
                          </p:cTn>
                        </p:par>
                        <p:par>
                          <p:cTn id="73" fill="hold">
                            <p:stCondLst>
                              <p:cond delay="6500"/>
                            </p:stCondLst>
                            <p:childTnLst>
                              <p:par>
                                <p:cTn id="74" presetID="2" presetClass="entr" presetSubtype="1" fill="hold" grpId="0" nodeType="afterEffect">
                                  <p:stCondLst>
                                    <p:cond delay="0"/>
                                  </p:stCondLst>
                                  <p:childTnLst>
                                    <p:set>
                                      <p:cBhvr>
                                        <p:cTn id="75" dur="1" fill="hold">
                                          <p:stCondLst>
                                            <p:cond delay="0"/>
                                          </p:stCondLst>
                                        </p:cTn>
                                        <p:tgtEl>
                                          <p:spTgt spid="84"/>
                                        </p:tgtEl>
                                        <p:attrNameLst>
                                          <p:attrName>style.visibility</p:attrName>
                                        </p:attrNameLst>
                                      </p:cBhvr>
                                      <p:to>
                                        <p:strVal val="visible"/>
                                      </p:to>
                                    </p:set>
                                    <p:anim calcmode="lin" valueType="num">
                                      <p:cBhvr>
                                        <p:cTn id="76" dur="500" fill="hold"/>
                                        <p:tgtEl>
                                          <p:spTgt spid="84"/>
                                        </p:tgtEl>
                                        <p:attrNameLst>
                                          <p:attrName>ppt_x</p:attrName>
                                        </p:attrNameLst>
                                      </p:cBhvr>
                                      <p:tavLst>
                                        <p:tav tm="0">
                                          <p:val>
                                            <p:strVal val="#ppt_x"/>
                                          </p:val>
                                        </p:tav>
                                        <p:tav tm="100000">
                                          <p:val>
                                            <p:strVal val="#ppt_x"/>
                                          </p:val>
                                        </p:tav>
                                      </p:tavLst>
                                    </p:anim>
                                    <p:anim calcmode="lin" valueType="num">
                                      <p:cBhvr>
                                        <p:cTn id="77" dur="500" fill="hold"/>
                                        <p:tgtEl>
                                          <p:spTgt spid="8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7" grpId="0" bldLvl="0" animBg="1"/>
      <p:bldP spid="69" grpId="0" bldLvl="0" animBg="1"/>
      <p:bldP spid="71" grpId="0" bldLvl="0" animBg="1"/>
      <p:bldP spid="72" grpId="0" bldLvl="0" animBg="1"/>
      <p:bldP spid="73" grpId="0" bldLvl="0" animBg="1"/>
      <p:bldP spid="74" grpId="0" bldLvl="0" animBg="1"/>
      <p:bldP spid="77" grpId="0" bldLvl="0" animBg="1"/>
      <p:bldP spid="78" grpId="0"/>
      <p:bldP spid="79" grpId="0"/>
      <p:bldP spid="80" grpId="0"/>
      <p:bldP spid="81" grpId="0"/>
      <p:bldP spid="8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48"/>
          <p:cNvGrpSpPr/>
          <p:nvPr/>
        </p:nvGrpSpPr>
        <p:grpSpPr>
          <a:xfrm>
            <a:off x="371475" y="300038"/>
            <a:ext cx="846138" cy="846137"/>
            <a:chOff x="1758" y="973"/>
            <a:chExt cx="937" cy="937"/>
          </a:xfrm>
        </p:grpSpPr>
        <p:sp>
          <p:nvSpPr>
            <p:cNvPr id="5" name="椭圆 4"/>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6"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7" name="直角三角形 6"/>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8" name="Copyright Notice"/>
          <p:cNvSpPr/>
          <p:nvPr/>
        </p:nvSpPr>
        <p:spPr bwMode="auto">
          <a:xfrm>
            <a:off x="1631950" y="276225"/>
            <a:ext cx="6123940" cy="7893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2400" b="1" strike="noStrike" cap="small" noProof="1" dirty="0" smtClean="0">
                <a:solidFill>
                  <a:srgbClr val="FF9900"/>
                </a:solidFill>
                <a:latin typeface="Arial Unicode MS" panose="020B0604020202020204" charset="-122"/>
                <a:ea typeface="Arial Unicode MS" panose="020B0604020202020204" charset="-122"/>
              </a:rPr>
              <a:t>Visualization: GDP per capita map for </a:t>
            </a:r>
            <a:endParaRPr lang="en-US" sz="2400" b="1" strike="noStrike" cap="small" noProof="1" dirty="0" smtClean="0">
              <a:solidFill>
                <a:srgbClr val="FF9900"/>
              </a:solidFill>
              <a:latin typeface="Arial Unicode MS" panose="020B0604020202020204" charset="-122"/>
              <a:ea typeface="Arial Unicode MS" panose="020B0604020202020204" charset="-122"/>
            </a:endParaRPr>
          </a:p>
          <a:p>
            <a:pPr algn="ctr" fontAlgn="base"/>
            <a:r>
              <a:rPr lang="en-US" sz="2400" b="1" strike="noStrike" cap="small" noProof="1" dirty="0" smtClean="0">
                <a:solidFill>
                  <a:srgbClr val="FF9900"/>
                </a:solidFill>
                <a:latin typeface="Arial Unicode MS" panose="020B0604020202020204" charset="-122"/>
                <a:ea typeface="Arial Unicode MS" panose="020B0604020202020204" charset="-122"/>
              </a:rPr>
              <a:t>2020 -2021</a:t>
            </a:r>
            <a:endParaRPr lang="en-US" sz="24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69" name="流程图: 摘录 68"/>
          <p:cNvSpPr/>
          <p:nvPr/>
        </p:nvSpPr>
        <p:spPr>
          <a:xfrm rot="10800000">
            <a:off x="1720850" y="2692400"/>
            <a:ext cx="150813" cy="150813"/>
          </a:xfrm>
          <a:prstGeom prst="flowChartExtra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1" name="椭圆 70"/>
          <p:cNvSpPr/>
          <p:nvPr/>
        </p:nvSpPr>
        <p:spPr>
          <a:xfrm>
            <a:off x="5146675" y="13843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2" name="椭圆 71"/>
          <p:cNvSpPr/>
          <p:nvPr/>
        </p:nvSpPr>
        <p:spPr>
          <a:xfrm>
            <a:off x="5146675" y="1881188"/>
            <a:ext cx="152400" cy="15081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3" name="椭圆 72"/>
          <p:cNvSpPr/>
          <p:nvPr/>
        </p:nvSpPr>
        <p:spPr>
          <a:xfrm>
            <a:off x="5146675" y="2378075"/>
            <a:ext cx="152400" cy="15081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4" name="椭圆 73"/>
          <p:cNvSpPr/>
          <p:nvPr/>
        </p:nvSpPr>
        <p:spPr>
          <a:xfrm>
            <a:off x="5146675" y="2874963"/>
            <a:ext cx="152400" cy="1508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7" name="椭圆 76"/>
          <p:cNvSpPr/>
          <p:nvPr/>
        </p:nvSpPr>
        <p:spPr>
          <a:xfrm>
            <a:off x="5146675" y="3371533"/>
            <a:ext cx="152400" cy="150813"/>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8" name="文本框 77"/>
          <p:cNvSpPr txBox="1"/>
          <p:nvPr/>
        </p:nvSpPr>
        <p:spPr>
          <a:xfrm>
            <a:off x="5384800" y="1146175"/>
            <a:ext cx="3438525" cy="790575"/>
          </a:xfrm>
          <a:prstGeom prst="rect">
            <a:avLst/>
          </a:prstGeom>
          <a:noFill/>
          <a:ln w="9525">
            <a:noFill/>
            <a:miter/>
          </a:ln>
        </p:spPr>
        <p:txBody>
          <a:bodyPr wrap="square" lIns="116553" tIns="58274" rIns="116553" bIns="58274" anchor="t">
            <a:spAutoFit/>
          </a:bodyPr>
          <a:p>
            <a:r>
              <a:rPr lang="en-US" altLang="zh-CN" sz="1095" noProof="1">
                <a:solidFill>
                  <a:srgbClr val="FF0000"/>
                </a:solidFill>
                <a:latin typeface="Arial Unicode MS" panose="020B0604020202020204" charset="-122"/>
                <a:ea typeface="Arial Unicode MS" panose="020B0604020202020204" charset="-122"/>
                <a:cs typeface="Arial Unicode MS" panose="020B0604020202020204" charset="-122"/>
              </a:rPr>
              <a:t>China</a:t>
            </a:r>
            <a:r>
              <a:rPr lang="zh-CN" altLang="en-US" sz="1095" noProof="1">
                <a:solidFill>
                  <a:srgbClr val="FF0000"/>
                </a:solidFill>
                <a:latin typeface="Arial Unicode MS" panose="020B0604020202020204" charset="-122"/>
                <a:ea typeface="Arial Unicode MS" panose="020B0604020202020204" charset="-122"/>
                <a:cs typeface="Arial Unicode MS" panose="020B0604020202020204" charset="-122"/>
              </a:rPr>
              <a:t>
</a:t>
            </a:r>
            <a:r>
              <a:rPr lang="en-US" altLang="zh-CN" sz="1090">
                <a:solidFill>
                  <a:srgbClr val="FF0000"/>
                </a:solidFill>
                <a:latin typeface="Arial Unicode MS" panose="020B0604020202020204" charset="-122"/>
                <a:ea typeface="Arial Unicode MS" panose="020B0604020202020204" charset="-122"/>
                <a:cs typeface="Arial Unicode MS" panose="020B0604020202020204" charset="-122"/>
                <a:sym typeface="+mn-ea"/>
              </a:rPr>
              <a:t>Had a GDP per capita of 10,but a 12 before COVID-19</a:t>
            </a:r>
            <a:r>
              <a:rPr lang="zh-CN" altLang="en-US" sz="1095" noProof="1">
                <a:solidFill>
                  <a:srgbClr val="FF0000"/>
                </a:solidFill>
                <a:latin typeface="Arial Unicode MS" panose="020B0604020202020204" charset="-122"/>
                <a:ea typeface="Arial Unicode MS" panose="020B0604020202020204" charset="-122"/>
                <a:cs typeface="Arial Unicode MS" panose="020B0604020202020204" charset="-122"/>
              </a:rPr>
              <a:t>
</a:t>
            </a:r>
            <a:endParaRPr lang="zh-CN" altLang="en-US" sz="1095" noProof="1">
              <a:solidFill>
                <a:srgbClr val="FF0000"/>
              </a:solidFill>
              <a:latin typeface="Arial Unicode MS" panose="020B0604020202020204" charset="-122"/>
              <a:ea typeface="Arial Unicode MS" panose="020B0604020202020204" charset="-122"/>
              <a:cs typeface="Arial Unicode MS" panose="020B0604020202020204" charset="-122"/>
            </a:endParaRPr>
          </a:p>
        </p:txBody>
      </p:sp>
      <p:sp>
        <p:nvSpPr>
          <p:cNvPr id="79" name="文本框 78"/>
          <p:cNvSpPr txBox="1"/>
          <p:nvPr/>
        </p:nvSpPr>
        <p:spPr>
          <a:xfrm>
            <a:off x="5384800" y="1688783"/>
            <a:ext cx="3438525" cy="790575"/>
          </a:xfrm>
          <a:prstGeom prst="rect">
            <a:avLst/>
          </a:prstGeom>
          <a:noFill/>
          <a:ln w="9525">
            <a:noFill/>
            <a:miter/>
          </a:ln>
        </p:spPr>
        <p:txBody>
          <a:bodyPr wrap="square" lIns="116553" tIns="58274" rIns="116553" bIns="58274" anchor="t">
            <a:spAutoFit/>
          </a:bodyPr>
          <a:p>
            <a:r>
              <a:rPr lang="en-US" altLang="zh-CN" sz="1095" noProof="1">
                <a:solidFill>
                  <a:srgbClr val="FFC000"/>
                </a:solidFill>
                <a:latin typeface="Arial Unicode MS" panose="020B0604020202020204" charset="-122"/>
                <a:ea typeface="Arial Unicode MS" panose="020B0604020202020204" charset="-122"/>
                <a:cs typeface="Arial Unicode MS" panose="020B0604020202020204" charset="-122"/>
              </a:rPr>
              <a:t>Lebanon</a:t>
            </a:r>
            <a:r>
              <a:rPr lang="zh-CN" altLang="en-US" sz="1095" noProof="1">
                <a:solidFill>
                  <a:srgbClr val="FFC000"/>
                </a:solidFill>
                <a:latin typeface="Arial Unicode MS" panose="020B0604020202020204" charset="-122"/>
                <a:ea typeface="Arial Unicode MS" panose="020B0604020202020204" charset="-122"/>
                <a:cs typeface="Arial Unicode MS" panose="020B0604020202020204" charset="-122"/>
              </a:rPr>
              <a:t>
</a:t>
            </a:r>
            <a:r>
              <a:rPr lang="en-US" altLang="zh-CN" sz="1090">
                <a:solidFill>
                  <a:srgbClr val="FFC000"/>
                </a:solidFill>
                <a:latin typeface="Arial Unicode MS" panose="020B0604020202020204" charset="-122"/>
                <a:ea typeface="Arial Unicode MS" panose="020B0604020202020204" charset="-122"/>
                <a:cs typeface="Arial Unicode MS" panose="020B0604020202020204" charset="-122"/>
                <a:sym typeface="+mn-ea"/>
              </a:rPr>
              <a:t>Had a GDP per capita of -35,</a:t>
            </a:r>
            <a:r>
              <a:rPr lang="en-US" altLang="zh-CN" sz="1090">
                <a:solidFill>
                  <a:srgbClr val="FFC000"/>
                </a:solidFill>
                <a:latin typeface="Arial Unicode MS" panose="020B0604020202020204" charset="-122"/>
                <a:ea typeface="Arial Unicode MS" panose="020B0604020202020204" charset="-122"/>
                <a:cs typeface="Arial Unicode MS" panose="020B0604020202020204" charset="-122"/>
                <a:sym typeface="+mn-ea"/>
              </a:rPr>
              <a:t>but a -9 before COVID-19</a:t>
            </a:r>
            <a:r>
              <a:rPr lang="zh-CN" altLang="en-US" sz="1095" noProof="1">
                <a:solidFill>
                  <a:srgbClr val="FFC000"/>
                </a:solidFill>
                <a:latin typeface="Arial Unicode MS" panose="020B0604020202020204" charset="-122"/>
                <a:ea typeface="Arial Unicode MS" panose="020B0604020202020204" charset="-122"/>
                <a:cs typeface="Arial Unicode MS" panose="020B0604020202020204" charset="-122"/>
              </a:rPr>
              <a:t> 
</a:t>
            </a:r>
            <a:endParaRPr lang="zh-CN" altLang="en-US" sz="1095" noProof="1">
              <a:solidFill>
                <a:srgbClr val="FFC000"/>
              </a:solidFill>
              <a:latin typeface="Arial Unicode MS" panose="020B0604020202020204" charset="-122"/>
              <a:ea typeface="Arial Unicode MS" panose="020B0604020202020204" charset="-122"/>
              <a:cs typeface="Arial Unicode MS" panose="020B0604020202020204" charset="-122"/>
            </a:endParaRPr>
          </a:p>
        </p:txBody>
      </p:sp>
      <p:sp>
        <p:nvSpPr>
          <p:cNvPr id="80" name="文本框 79"/>
          <p:cNvSpPr txBox="1"/>
          <p:nvPr/>
        </p:nvSpPr>
        <p:spPr>
          <a:xfrm>
            <a:off x="5384800" y="2242185"/>
            <a:ext cx="3438525" cy="621030"/>
          </a:xfrm>
          <a:prstGeom prst="rect">
            <a:avLst/>
          </a:prstGeom>
          <a:noFill/>
          <a:ln w="9525">
            <a:noFill/>
            <a:miter/>
          </a:ln>
        </p:spPr>
        <p:txBody>
          <a:bodyPr wrap="square" lIns="116553" tIns="58274" rIns="116553" bIns="58274" anchor="t">
            <a:spAutoFit/>
          </a:bodyPr>
          <a:p>
            <a:r>
              <a:rPr lang="en-US" altLang="zh-CN" sz="1095" noProof="1">
                <a:solidFill>
                  <a:srgbClr val="92D050"/>
                </a:solidFill>
                <a:latin typeface="Arial Unicode MS" panose="020B0604020202020204" charset="-122"/>
                <a:ea typeface="Arial Unicode MS" panose="020B0604020202020204" charset="-122"/>
                <a:cs typeface="Arial Unicode MS" panose="020B0604020202020204" charset="-122"/>
              </a:rPr>
              <a:t>India</a:t>
            </a:r>
            <a:r>
              <a:rPr lang="zh-CN" altLang="en-US" sz="1095" noProof="1">
                <a:solidFill>
                  <a:srgbClr val="92D050"/>
                </a:solidFill>
                <a:latin typeface="Arial Unicode MS" panose="020B0604020202020204" charset="-122"/>
                <a:ea typeface="Arial Unicode MS" panose="020B0604020202020204" charset="-122"/>
                <a:cs typeface="Arial Unicode MS" panose="020B0604020202020204" charset="-122"/>
              </a:rPr>
              <a:t>
</a:t>
            </a:r>
            <a:r>
              <a:rPr lang="en-US" altLang="zh-CN" sz="1095" noProof="1">
                <a:solidFill>
                  <a:srgbClr val="92D050"/>
                </a:solidFill>
                <a:latin typeface="Arial Unicode MS" panose="020B0604020202020204" charset="-122"/>
                <a:ea typeface="Arial Unicode MS" panose="020B0604020202020204" charset="-122"/>
                <a:cs typeface="Arial Unicode MS" panose="020B0604020202020204" charset="-122"/>
              </a:rPr>
              <a:t>Had a GDP per capita of 0,</a:t>
            </a:r>
            <a:r>
              <a:rPr lang="en-US" altLang="zh-CN" sz="1090">
                <a:solidFill>
                  <a:srgbClr val="92D050"/>
                </a:solidFill>
                <a:latin typeface="Arial Unicode MS" panose="020B0604020202020204" charset="-122"/>
                <a:ea typeface="Arial Unicode MS" panose="020B0604020202020204" charset="-122"/>
                <a:cs typeface="Arial Unicode MS" panose="020B0604020202020204" charset="-122"/>
                <a:sym typeface="+mn-ea"/>
              </a:rPr>
              <a:t>but a 8 before COVID-19</a:t>
            </a:r>
            <a:endParaRPr lang="en-US" altLang="zh-CN" sz="1090" noProof="1">
              <a:solidFill>
                <a:srgbClr val="92D050"/>
              </a:solidFill>
              <a:latin typeface="Arial Unicode MS" panose="020B0604020202020204" charset="-122"/>
              <a:ea typeface="Arial Unicode MS" panose="020B0604020202020204" charset="-122"/>
              <a:cs typeface="Arial Unicode MS" panose="020B0604020202020204" charset="-122"/>
              <a:sym typeface="+mn-ea"/>
            </a:endParaRPr>
          </a:p>
        </p:txBody>
      </p:sp>
      <p:sp>
        <p:nvSpPr>
          <p:cNvPr id="81" name="文本框 80"/>
          <p:cNvSpPr txBox="1"/>
          <p:nvPr/>
        </p:nvSpPr>
        <p:spPr>
          <a:xfrm>
            <a:off x="5384800" y="2719388"/>
            <a:ext cx="3438525" cy="619125"/>
          </a:xfrm>
          <a:prstGeom prst="rect">
            <a:avLst/>
          </a:prstGeom>
          <a:noFill/>
          <a:ln w="9525">
            <a:noFill/>
            <a:miter/>
          </a:ln>
        </p:spPr>
        <p:txBody>
          <a:bodyPr wrap="square" lIns="116553" tIns="58274" rIns="116553" bIns="58274" anchor="t">
            <a:spAutoFit/>
          </a:bodyPr>
          <a:p>
            <a:r>
              <a:rPr lang="en-US" altLang="zh-CN" sz="1095" noProof="1">
                <a:solidFill>
                  <a:srgbClr val="00B0F0"/>
                </a:solidFill>
                <a:latin typeface="Arial Unicode MS" panose="020B0604020202020204" charset="-122"/>
                <a:ea typeface="Arial Unicode MS" panose="020B0604020202020204" charset="-122"/>
                <a:cs typeface="Arial Unicode MS" panose="020B0604020202020204" charset="-122"/>
              </a:rPr>
              <a:t>Nigeria</a:t>
            </a:r>
            <a:r>
              <a:rPr lang="zh-CN" altLang="en-US" sz="1095" noProof="1">
                <a:solidFill>
                  <a:srgbClr val="00B0F0"/>
                </a:solidFill>
                <a:latin typeface="Arial Unicode MS" panose="020B0604020202020204" charset="-122"/>
                <a:ea typeface="Arial Unicode MS" panose="020B0604020202020204" charset="-122"/>
                <a:cs typeface="Arial Unicode MS" panose="020B0604020202020204" charset="-122"/>
              </a:rPr>
              <a:t>
</a:t>
            </a:r>
            <a:r>
              <a:rPr lang="en-US" altLang="zh-CN" sz="1090">
                <a:solidFill>
                  <a:srgbClr val="00B0F0"/>
                </a:solidFill>
                <a:latin typeface="Arial Unicode MS" panose="020B0604020202020204" charset="-122"/>
                <a:ea typeface="Arial Unicode MS" panose="020B0604020202020204" charset="-122"/>
                <a:cs typeface="Arial Unicode MS" panose="020B0604020202020204" charset="-122"/>
                <a:sym typeface="+mn-ea"/>
              </a:rPr>
              <a:t>Had a GDP per capita of -3,</a:t>
            </a:r>
            <a:r>
              <a:rPr lang="en-US" altLang="zh-CN" sz="1090">
                <a:solidFill>
                  <a:srgbClr val="00B0F0"/>
                </a:solidFill>
                <a:latin typeface="Arial Unicode MS" panose="020B0604020202020204" charset="-122"/>
                <a:ea typeface="Arial Unicode MS" panose="020B0604020202020204" charset="-122"/>
                <a:cs typeface="Arial Unicode MS" panose="020B0604020202020204" charset="-122"/>
                <a:sym typeface="+mn-ea"/>
              </a:rPr>
              <a:t>but a -1 before COVID-19</a:t>
            </a:r>
            <a:endParaRPr lang="en-US" altLang="zh-CN" sz="1090" noProof="1">
              <a:solidFill>
                <a:srgbClr val="00B0F0"/>
              </a:solidFill>
              <a:latin typeface="Arial Unicode MS" panose="020B0604020202020204" charset="-122"/>
              <a:ea typeface="Arial Unicode MS" panose="020B0604020202020204" charset="-122"/>
              <a:cs typeface="Arial Unicode MS" panose="020B0604020202020204" charset="-122"/>
              <a:sym typeface="+mn-ea"/>
            </a:endParaRPr>
          </a:p>
        </p:txBody>
      </p:sp>
      <p:sp>
        <p:nvSpPr>
          <p:cNvPr id="84" name="文本框 83"/>
          <p:cNvSpPr txBox="1"/>
          <p:nvPr/>
        </p:nvSpPr>
        <p:spPr>
          <a:xfrm>
            <a:off x="5384800" y="3269298"/>
            <a:ext cx="3438525" cy="619125"/>
          </a:xfrm>
          <a:prstGeom prst="rect">
            <a:avLst/>
          </a:prstGeom>
          <a:noFill/>
          <a:ln w="9525">
            <a:noFill/>
            <a:miter/>
          </a:ln>
        </p:spPr>
        <p:txBody>
          <a:bodyPr wrap="square" lIns="116553" tIns="58274" rIns="116553" bIns="58274" anchor="t">
            <a:spAutoFit/>
          </a:bodyPr>
          <a:p>
            <a:r>
              <a:rPr lang="en-US" altLang="zh-CN" sz="1095" noProof="1">
                <a:solidFill>
                  <a:srgbClr val="C00000"/>
                </a:solidFill>
                <a:latin typeface="Arial Unicode MS" panose="020B0604020202020204" charset="-122"/>
                <a:ea typeface="Arial Unicode MS" panose="020B0604020202020204" charset="-122"/>
                <a:cs typeface="Arial Unicode MS" panose="020B0604020202020204" charset="-122"/>
              </a:rPr>
              <a:t>Dominica</a:t>
            </a:r>
            <a:endParaRPr lang="en-US" altLang="zh-CN" sz="1095" noProof="1">
              <a:solidFill>
                <a:srgbClr val="C00000"/>
              </a:solidFill>
              <a:latin typeface="Arial Unicode MS" panose="020B0604020202020204" charset="-122"/>
              <a:ea typeface="Arial Unicode MS" panose="020B0604020202020204" charset="-122"/>
              <a:cs typeface="Arial Unicode MS" panose="020B0604020202020204" charset="-122"/>
            </a:endParaRPr>
          </a:p>
          <a:p>
            <a:r>
              <a:rPr lang="en-US" altLang="zh-CN" sz="1090">
                <a:solidFill>
                  <a:srgbClr val="C00000"/>
                </a:solidFill>
                <a:latin typeface="Arial Unicode MS" panose="020B0604020202020204" charset="-122"/>
                <a:ea typeface="Arial Unicode MS" panose="020B0604020202020204" charset="-122"/>
                <a:cs typeface="Arial Unicode MS" panose="020B0604020202020204" charset="-122"/>
                <a:sym typeface="+mn-ea"/>
              </a:rPr>
              <a:t>Had a GDP per capita of -11,</a:t>
            </a:r>
            <a:r>
              <a:rPr lang="en-US" altLang="zh-CN" sz="1085">
                <a:solidFill>
                  <a:srgbClr val="C00000"/>
                </a:solidFill>
                <a:latin typeface="Arial Unicode MS" panose="020B0604020202020204" charset="-122"/>
                <a:ea typeface="Arial Unicode MS" panose="020B0604020202020204" charset="-122"/>
                <a:cs typeface="Arial Unicode MS" panose="020B0604020202020204" charset="-122"/>
                <a:sym typeface="+mn-ea"/>
              </a:rPr>
              <a:t>but a 9 before COVID-19</a:t>
            </a:r>
            <a:endParaRPr lang="en-US" altLang="zh-CN" sz="1085" noProof="1">
              <a:solidFill>
                <a:srgbClr val="C00000"/>
              </a:solidFill>
              <a:latin typeface="Arial Unicode MS" panose="020B0604020202020204" charset="-122"/>
              <a:ea typeface="Arial Unicode MS" panose="020B0604020202020204" charset="-122"/>
              <a:cs typeface="Arial Unicode MS" panose="020B0604020202020204" charset="-122"/>
              <a:sym typeface="+mn-ea"/>
            </a:endParaRPr>
          </a:p>
        </p:txBody>
      </p:sp>
      <p:sp>
        <p:nvSpPr>
          <p:cNvPr id="4" name="Flowchart: Merge 3"/>
          <p:cNvSpPr/>
          <p:nvPr/>
        </p:nvSpPr>
        <p:spPr>
          <a:xfrm>
            <a:off x="1459865" y="2703830"/>
            <a:ext cx="260985" cy="171450"/>
          </a:xfrm>
          <a:prstGeom prst="flowChartMerge">
            <a:avLst/>
          </a:prstGeom>
          <a:solidFill>
            <a:srgbClr val="A11F3D"/>
          </a:solidFill>
        </p:spPr>
        <p:style>
          <a:lnRef idx="0">
            <a:schemeClr val="accent1"/>
          </a:lnRef>
          <a:fillRef idx="3">
            <a:schemeClr val="accent1"/>
          </a:fillRef>
          <a:effectRef idx="3">
            <a:schemeClr val="accent1"/>
          </a:effectRef>
          <a:fontRef idx="minor">
            <a:schemeClr val="lt1"/>
          </a:fontRef>
        </p:style>
        <p:txBody>
          <a:bodyPr rtlCol="0" anchor="ctr"/>
          <a:p>
            <a:pPr algn="ctr"/>
            <a:endParaRPr lang="en-US"/>
          </a:p>
        </p:txBody>
      </p:sp>
      <p:sp>
        <p:nvSpPr>
          <p:cNvPr id="9" name="Flowchart: Merge 8"/>
          <p:cNvSpPr/>
          <p:nvPr/>
        </p:nvSpPr>
        <p:spPr>
          <a:xfrm>
            <a:off x="3194050" y="2448560"/>
            <a:ext cx="260985" cy="171450"/>
          </a:xfrm>
          <a:prstGeom prst="flowChartMerge">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en-US"/>
          </a:p>
        </p:txBody>
      </p:sp>
      <p:sp>
        <p:nvSpPr>
          <p:cNvPr id="11" name="Flowchart: Merge 10"/>
          <p:cNvSpPr/>
          <p:nvPr/>
        </p:nvSpPr>
        <p:spPr>
          <a:xfrm>
            <a:off x="2113915" y="2849880"/>
            <a:ext cx="260985" cy="171450"/>
          </a:xfrm>
          <a:prstGeom prst="flowChartMerg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p>
            <a:pPr algn="ctr"/>
            <a:endParaRPr lang="en-US"/>
          </a:p>
        </p:txBody>
      </p:sp>
      <p:sp>
        <p:nvSpPr>
          <p:cNvPr id="12" name="Flowchart: Merge 11"/>
          <p:cNvSpPr/>
          <p:nvPr/>
        </p:nvSpPr>
        <p:spPr>
          <a:xfrm>
            <a:off x="2402205" y="2548255"/>
            <a:ext cx="260985" cy="171450"/>
          </a:xfrm>
          <a:prstGeom prst="flowChartMerge">
            <a:avLst/>
          </a:prstGeom>
          <a:solidFill>
            <a:srgbClr val="FF99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en-US"/>
          </a:p>
        </p:txBody>
      </p:sp>
      <p:sp>
        <p:nvSpPr>
          <p:cNvPr id="13" name="Flowchart: Merge 12"/>
          <p:cNvSpPr/>
          <p:nvPr/>
        </p:nvSpPr>
        <p:spPr>
          <a:xfrm>
            <a:off x="2858135" y="2703830"/>
            <a:ext cx="260985" cy="171450"/>
          </a:xfrm>
          <a:prstGeom prst="flowChartMerge">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en-US"/>
          </a:p>
        </p:txBody>
      </p:sp>
      <p:pic>
        <p:nvPicPr>
          <p:cNvPr id="3" name="Picture 2"/>
          <p:cNvPicPr>
            <a:picLocks noChangeAspect="1"/>
          </p:cNvPicPr>
          <p:nvPr/>
        </p:nvPicPr>
        <p:blipFill>
          <a:blip r:embed="rId1"/>
          <a:stretch>
            <a:fillRect/>
          </a:stretch>
        </p:blipFill>
        <p:spPr>
          <a:xfrm>
            <a:off x="98425" y="1292860"/>
            <a:ext cx="4962525" cy="2574925"/>
          </a:xfrm>
          <a:prstGeom prst="rect">
            <a:avLst/>
          </a:prstGeom>
        </p:spPr>
      </p:pic>
      <p:sp>
        <p:nvSpPr>
          <p:cNvPr id="15" name="Flowchart: Merge 14"/>
          <p:cNvSpPr/>
          <p:nvPr/>
        </p:nvSpPr>
        <p:spPr>
          <a:xfrm>
            <a:off x="3136265" y="2378075"/>
            <a:ext cx="207645" cy="255905"/>
          </a:xfrm>
          <a:prstGeom prst="flowChartMerg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Flowchart: Merge 15"/>
          <p:cNvSpPr/>
          <p:nvPr/>
        </p:nvSpPr>
        <p:spPr>
          <a:xfrm>
            <a:off x="1056640" y="2593975"/>
            <a:ext cx="207645" cy="255905"/>
          </a:xfrm>
          <a:prstGeom prst="flowChartMerg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Flowchart: Merge 16"/>
          <p:cNvSpPr/>
          <p:nvPr/>
        </p:nvSpPr>
        <p:spPr>
          <a:xfrm>
            <a:off x="2767965" y="2593975"/>
            <a:ext cx="207645" cy="255905"/>
          </a:xfrm>
          <a:prstGeom prst="flowChartMerg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Flowchart: Merge 17"/>
          <p:cNvSpPr/>
          <p:nvPr/>
        </p:nvSpPr>
        <p:spPr>
          <a:xfrm>
            <a:off x="2324735" y="2463800"/>
            <a:ext cx="207645" cy="255905"/>
          </a:xfrm>
          <a:prstGeom prst="flowChartMerg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Flowchart: Merge 18"/>
          <p:cNvSpPr/>
          <p:nvPr/>
        </p:nvSpPr>
        <p:spPr>
          <a:xfrm>
            <a:off x="1999615" y="2691765"/>
            <a:ext cx="207645" cy="255905"/>
          </a:xfrm>
          <a:prstGeom prst="flowChartMerg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000000"/>
                                          </p:val>
                                        </p:tav>
                                        <p:tav tm="100000">
                                          <p:val>
                                            <p:strVal val="#ppt_w"/>
                                          </p:val>
                                        </p:tav>
                                      </p:tavLst>
                                    </p:anim>
                                    <p:anim calcmode="lin" valueType="num">
                                      <p:cBhvr>
                                        <p:cTn id="13" dur="500" fill="hold"/>
                                        <p:tgtEl>
                                          <p:spTgt spid="2"/>
                                        </p:tgtEl>
                                        <p:attrNameLst>
                                          <p:attrName>ppt_h</p:attrName>
                                        </p:attrNameLst>
                                      </p:cBhvr>
                                      <p:tavLst>
                                        <p:tav tm="0">
                                          <p:val>
                                            <p:fltVal val="0.000000"/>
                                          </p:val>
                                        </p:tav>
                                        <p:tav tm="100000">
                                          <p:val>
                                            <p:strVal val="#ppt_h"/>
                                          </p:val>
                                        </p:tav>
                                      </p:tavLst>
                                    </p:anim>
                                    <p:anim calcmode="lin" valueType="num">
                                      <p:cBhvr>
                                        <p:cTn id="14" dur="500" fill="hold"/>
                                        <p:tgtEl>
                                          <p:spTgt spid="2"/>
                                        </p:tgtEl>
                                        <p:attrNameLst>
                                          <p:attrName>style.rotation</p:attrName>
                                        </p:attrNameLst>
                                      </p:cBhvr>
                                      <p:tavLst>
                                        <p:tav tm="0">
                                          <p:val>
                                            <p:fltVal val="360.000000"/>
                                          </p:val>
                                        </p:tav>
                                        <p:tav tm="100000">
                                          <p:val>
                                            <p:fltVal val="0.000000"/>
                                          </p:val>
                                        </p:tav>
                                      </p:tavLst>
                                    </p:anim>
                                    <p:animEffect transition="in" filter="fade">
                                      <p:cBhvr>
                                        <p:cTn id="15" dur="500"/>
                                        <p:tgtEl>
                                          <p:spTgt spid="2"/>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000000"/>
                                          </p:val>
                                        </p:tav>
                                        <p:tav tm="100000">
                                          <p:val>
                                            <p:strVal val="#ppt_w"/>
                                          </p:val>
                                        </p:tav>
                                      </p:tavLst>
                                    </p:anim>
                                    <p:anim calcmode="lin" valueType="num">
                                      <p:cBhvr>
                                        <p:cTn id="20" dur="500" fill="hold"/>
                                        <p:tgtEl>
                                          <p:spTgt spid="8"/>
                                        </p:tgtEl>
                                        <p:attrNameLst>
                                          <p:attrName>ppt_h</p:attrName>
                                        </p:attrNameLst>
                                      </p:cBhvr>
                                      <p:tavLst>
                                        <p:tav tm="0">
                                          <p:val>
                                            <p:fltVal val="0.000000"/>
                                          </p:val>
                                        </p:tav>
                                        <p:tav tm="100000">
                                          <p:val>
                                            <p:strVal val="#ppt_h"/>
                                          </p:val>
                                        </p:tav>
                                      </p:tavLst>
                                    </p:anim>
                                    <p:anim calcmode="lin" valueType="num">
                                      <p:cBhvr>
                                        <p:cTn id="21" dur="500" fill="hold"/>
                                        <p:tgtEl>
                                          <p:spTgt spid="8"/>
                                        </p:tgtEl>
                                        <p:attrNameLst>
                                          <p:attrName>style.rotation</p:attrName>
                                        </p:attrNameLst>
                                      </p:cBhvr>
                                      <p:tavLst>
                                        <p:tav tm="0">
                                          <p:val>
                                            <p:fltVal val="360.000000"/>
                                          </p:val>
                                        </p:tav>
                                        <p:tav tm="100000">
                                          <p:val>
                                            <p:fltVal val="0.000000"/>
                                          </p:val>
                                        </p:tav>
                                      </p:tavLst>
                                    </p:anim>
                                    <p:animEffect transition="in" filter="fade">
                                      <p:cBhvr>
                                        <p:cTn id="22" dur="500"/>
                                        <p:tgtEl>
                                          <p:spTgt spid="8"/>
                                        </p:tgtEl>
                                      </p:cBhvr>
                                    </p:animEffect>
                                  </p:childTnLst>
                                </p:cTn>
                              </p:par>
                            </p:childTnLst>
                          </p:cTn>
                        </p:par>
                        <p:par>
                          <p:cTn id="23" fill="hold">
                            <p:stCondLst>
                              <p:cond delay="1500"/>
                            </p:stCondLst>
                            <p:childTnLst>
                              <p:par>
                                <p:cTn id="24" presetID="2" presetClass="entr" presetSubtype="1"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p:cTn id="26" dur="500" fill="hold"/>
                                        <p:tgtEl>
                                          <p:spTgt spid="69"/>
                                        </p:tgtEl>
                                        <p:attrNameLst>
                                          <p:attrName>ppt_x</p:attrName>
                                        </p:attrNameLst>
                                      </p:cBhvr>
                                      <p:tavLst>
                                        <p:tav tm="0">
                                          <p:val>
                                            <p:strVal val="#ppt_x"/>
                                          </p:val>
                                        </p:tav>
                                        <p:tav tm="100000">
                                          <p:val>
                                            <p:strVal val="#ppt_x"/>
                                          </p:val>
                                        </p:tav>
                                      </p:tavLst>
                                    </p:anim>
                                    <p:anim calcmode="lin" valueType="num">
                                      <p:cBhvr>
                                        <p:cTn id="27" dur="500" fill="hold"/>
                                        <p:tgtEl>
                                          <p:spTgt spid="69"/>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2" presetClass="entr" presetSubtype="1" fill="hold" grpId="0" nodeType="after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p:cTn id="31" dur="500" fill="hold"/>
                                        <p:tgtEl>
                                          <p:spTgt spid="71"/>
                                        </p:tgtEl>
                                        <p:attrNameLst>
                                          <p:attrName>ppt_x</p:attrName>
                                        </p:attrNameLst>
                                      </p:cBhvr>
                                      <p:tavLst>
                                        <p:tav tm="0">
                                          <p:val>
                                            <p:strVal val="#ppt_x"/>
                                          </p:val>
                                        </p:tav>
                                        <p:tav tm="100000">
                                          <p:val>
                                            <p:strVal val="#ppt_x"/>
                                          </p:val>
                                        </p:tav>
                                      </p:tavLst>
                                    </p:anim>
                                    <p:anim calcmode="lin" valueType="num">
                                      <p:cBhvr>
                                        <p:cTn id="32" dur="500" fill="hold"/>
                                        <p:tgtEl>
                                          <p:spTgt spid="71"/>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ID="2" presetClass="entr" presetSubtype="1" fill="hold" grpId="0" nodeType="afterEffect">
                                  <p:stCondLst>
                                    <p:cond delay="0"/>
                                  </p:stCondLst>
                                  <p:childTnLst>
                                    <p:set>
                                      <p:cBhvr>
                                        <p:cTn id="35" dur="1" fill="hold">
                                          <p:stCondLst>
                                            <p:cond delay="0"/>
                                          </p:stCondLst>
                                        </p:cTn>
                                        <p:tgtEl>
                                          <p:spTgt spid="78"/>
                                        </p:tgtEl>
                                        <p:attrNameLst>
                                          <p:attrName>style.visibility</p:attrName>
                                        </p:attrNameLst>
                                      </p:cBhvr>
                                      <p:to>
                                        <p:strVal val="visible"/>
                                      </p:to>
                                    </p:set>
                                    <p:anim calcmode="lin" valueType="num">
                                      <p:cBhvr>
                                        <p:cTn id="36" dur="500" fill="hold"/>
                                        <p:tgtEl>
                                          <p:spTgt spid="78"/>
                                        </p:tgtEl>
                                        <p:attrNameLst>
                                          <p:attrName>ppt_x</p:attrName>
                                        </p:attrNameLst>
                                      </p:cBhvr>
                                      <p:tavLst>
                                        <p:tav tm="0">
                                          <p:val>
                                            <p:strVal val="#ppt_x"/>
                                          </p:val>
                                        </p:tav>
                                        <p:tav tm="100000">
                                          <p:val>
                                            <p:strVal val="#ppt_x"/>
                                          </p:val>
                                        </p:tav>
                                      </p:tavLst>
                                    </p:anim>
                                    <p:anim calcmode="lin" valueType="num">
                                      <p:cBhvr>
                                        <p:cTn id="37" dur="500" fill="hold"/>
                                        <p:tgtEl>
                                          <p:spTgt spid="78"/>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2" presetClass="entr" presetSubtype="1" fill="hold" grpId="0" nodeType="afterEffect">
                                  <p:stCondLst>
                                    <p:cond delay="0"/>
                                  </p:stCondLst>
                                  <p:childTnLst>
                                    <p:set>
                                      <p:cBhvr>
                                        <p:cTn id="40" dur="1" fill="hold">
                                          <p:stCondLst>
                                            <p:cond delay="0"/>
                                          </p:stCondLst>
                                        </p:cTn>
                                        <p:tgtEl>
                                          <p:spTgt spid="72"/>
                                        </p:tgtEl>
                                        <p:attrNameLst>
                                          <p:attrName>style.visibility</p:attrName>
                                        </p:attrNameLst>
                                      </p:cBhvr>
                                      <p:to>
                                        <p:strVal val="visible"/>
                                      </p:to>
                                    </p:set>
                                    <p:anim calcmode="lin" valueType="num">
                                      <p:cBhvr>
                                        <p:cTn id="41" dur="500" fill="hold"/>
                                        <p:tgtEl>
                                          <p:spTgt spid="72"/>
                                        </p:tgtEl>
                                        <p:attrNameLst>
                                          <p:attrName>ppt_x</p:attrName>
                                        </p:attrNameLst>
                                      </p:cBhvr>
                                      <p:tavLst>
                                        <p:tav tm="0">
                                          <p:val>
                                            <p:strVal val="#ppt_x"/>
                                          </p:val>
                                        </p:tav>
                                        <p:tav tm="100000">
                                          <p:val>
                                            <p:strVal val="#ppt_x"/>
                                          </p:val>
                                        </p:tav>
                                      </p:tavLst>
                                    </p:anim>
                                    <p:anim calcmode="lin" valueType="num">
                                      <p:cBhvr>
                                        <p:cTn id="42" dur="500" fill="hold"/>
                                        <p:tgtEl>
                                          <p:spTgt spid="72"/>
                                        </p:tgtEl>
                                        <p:attrNameLst>
                                          <p:attrName>ppt_y</p:attrName>
                                        </p:attrNameLst>
                                      </p:cBhvr>
                                      <p:tavLst>
                                        <p:tav tm="0">
                                          <p:val>
                                            <p:strVal val="0-#ppt_h/2"/>
                                          </p:val>
                                        </p:tav>
                                        <p:tav tm="100000">
                                          <p:val>
                                            <p:strVal val="#ppt_y"/>
                                          </p:val>
                                        </p:tav>
                                      </p:tavLst>
                                    </p:anim>
                                  </p:childTnLst>
                                </p:cTn>
                              </p:par>
                            </p:childTnLst>
                          </p:cTn>
                        </p:par>
                        <p:par>
                          <p:cTn id="43" fill="hold">
                            <p:stCondLst>
                              <p:cond delay="3500"/>
                            </p:stCondLst>
                            <p:childTnLst>
                              <p:par>
                                <p:cTn id="44" presetID="2" presetClass="entr" presetSubtype="1" fill="hold" grpId="0" nodeType="afterEffect">
                                  <p:stCondLst>
                                    <p:cond delay="0"/>
                                  </p:stCondLst>
                                  <p:childTnLst>
                                    <p:set>
                                      <p:cBhvr>
                                        <p:cTn id="45" dur="1" fill="hold">
                                          <p:stCondLst>
                                            <p:cond delay="0"/>
                                          </p:stCondLst>
                                        </p:cTn>
                                        <p:tgtEl>
                                          <p:spTgt spid="79"/>
                                        </p:tgtEl>
                                        <p:attrNameLst>
                                          <p:attrName>style.visibility</p:attrName>
                                        </p:attrNameLst>
                                      </p:cBhvr>
                                      <p:to>
                                        <p:strVal val="visible"/>
                                      </p:to>
                                    </p:set>
                                    <p:anim calcmode="lin" valueType="num">
                                      <p:cBhvr>
                                        <p:cTn id="46" dur="500" fill="hold"/>
                                        <p:tgtEl>
                                          <p:spTgt spid="79"/>
                                        </p:tgtEl>
                                        <p:attrNameLst>
                                          <p:attrName>ppt_x</p:attrName>
                                        </p:attrNameLst>
                                      </p:cBhvr>
                                      <p:tavLst>
                                        <p:tav tm="0">
                                          <p:val>
                                            <p:strVal val="#ppt_x"/>
                                          </p:val>
                                        </p:tav>
                                        <p:tav tm="100000">
                                          <p:val>
                                            <p:strVal val="#ppt_x"/>
                                          </p:val>
                                        </p:tav>
                                      </p:tavLst>
                                    </p:anim>
                                    <p:anim calcmode="lin" valueType="num">
                                      <p:cBhvr>
                                        <p:cTn id="47" dur="500" fill="hold"/>
                                        <p:tgtEl>
                                          <p:spTgt spid="79"/>
                                        </p:tgtEl>
                                        <p:attrNameLst>
                                          <p:attrName>ppt_y</p:attrName>
                                        </p:attrNameLst>
                                      </p:cBhvr>
                                      <p:tavLst>
                                        <p:tav tm="0">
                                          <p:val>
                                            <p:strVal val="0-#ppt_h/2"/>
                                          </p:val>
                                        </p:tav>
                                        <p:tav tm="100000">
                                          <p:val>
                                            <p:strVal val="#ppt_y"/>
                                          </p:val>
                                        </p:tav>
                                      </p:tavLst>
                                    </p:anim>
                                  </p:childTnLst>
                                </p:cTn>
                              </p:par>
                            </p:childTnLst>
                          </p:cTn>
                        </p:par>
                        <p:par>
                          <p:cTn id="48" fill="hold">
                            <p:stCondLst>
                              <p:cond delay="4000"/>
                            </p:stCondLst>
                            <p:childTnLst>
                              <p:par>
                                <p:cTn id="49" presetID="2" presetClass="entr" presetSubtype="1" fill="hold" grpId="0" nodeType="afterEffect">
                                  <p:stCondLst>
                                    <p:cond delay="0"/>
                                  </p:stCondLst>
                                  <p:childTnLst>
                                    <p:set>
                                      <p:cBhvr>
                                        <p:cTn id="50" dur="1" fill="hold">
                                          <p:stCondLst>
                                            <p:cond delay="0"/>
                                          </p:stCondLst>
                                        </p:cTn>
                                        <p:tgtEl>
                                          <p:spTgt spid="73"/>
                                        </p:tgtEl>
                                        <p:attrNameLst>
                                          <p:attrName>style.visibility</p:attrName>
                                        </p:attrNameLst>
                                      </p:cBhvr>
                                      <p:to>
                                        <p:strVal val="visible"/>
                                      </p:to>
                                    </p:set>
                                    <p:anim calcmode="lin" valueType="num">
                                      <p:cBhvr>
                                        <p:cTn id="51" dur="500" fill="hold"/>
                                        <p:tgtEl>
                                          <p:spTgt spid="73"/>
                                        </p:tgtEl>
                                        <p:attrNameLst>
                                          <p:attrName>ppt_x</p:attrName>
                                        </p:attrNameLst>
                                      </p:cBhvr>
                                      <p:tavLst>
                                        <p:tav tm="0">
                                          <p:val>
                                            <p:strVal val="#ppt_x"/>
                                          </p:val>
                                        </p:tav>
                                        <p:tav tm="100000">
                                          <p:val>
                                            <p:strVal val="#ppt_x"/>
                                          </p:val>
                                        </p:tav>
                                      </p:tavLst>
                                    </p:anim>
                                    <p:anim calcmode="lin" valueType="num">
                                      <p:cBhvr>
                                        <p:cTn id="52" dur="500" fill="hold"/>
                                        <p:tgtEl>
                                          <p:spTgt spid="73"/>
                                        </p:tgtEl>
                                        <p:attrNameLst>
                                          <p:attrName>ppt_y</p:attrName>
                                        </p:attrNameLst>
                                      </p:cBhvr>
                                      <p:tavLst>
                                        <p:tav tm="0">
                                          <p:val>
                                            <p:strVal val="0-#ppt_h/2"/>
                                          </p:val>
                                        </p:tav>
                                        <p:tav tm="100000">
                                          <p:val>
                                            <p:strVal val="#ppt_y"/>
                                          </p:val>
                                        </p:tav>
                                      </p:tavLst>
                                    </p:anim>
                                  </p:childTnLst>
                                </p:cTn>
                              </p:par>
                            </p:childTnLst>
                          </p:cTn>
                        </p:par>
                        <p:par>
                          <p:cTn id="53" fill="hold">
                            <p:stCondLst>
                              <p:cond delay="4500"/>
                            </p:stCondLst>
                            <p:childTnLst>
                              <p:par>
                                <p:cTn id="54" presetID="2" presetClass="entr" presetSubtype="1" fill="hold" grpId="0" nodeType="afterEffect">
                                  <p:stCondLst>
                                    <p:cond delay="0"/>
                                  </p:stCondLst>
                                  <p:childTnLst>
                                    <p:set>
                                      <p:cBhvr>
                                        <p:cTn id="55" dur="1" fill="hold">
                                          <p:stCondLst>
                                            <p:cond delay="0"/>
                                          </p:stCondLst>
                                        </p:cTn>
                                        <p:tgtEl>
                                          <p:spTgt spid="80"/>
                                        </p:tgtEl>
                                        <p:attrNameLst>
                                          <p:attrName>style.visibility</p:attrName>
                                        </p:attrNameLst>
                                      </p:cBhvr>
                                      <p:to>
                                        <p:strVal val="visible"/>
                                      </p:to>
                                    </p:set>
                                    <p:anim calcmode="lin" valueType="num">
                                      <p:cBhvr>
                                        <p:cTn id="56" dur="500" fill="hold"/>
                                        <p:tgtEl>
                                          <p:spTgt spid="80"/>
                                        </p:tgtEl>
                                        <p:attrNameLst>
                                          <p:attrName>ppt_x</p:attrName>
                                        </p:attrNameLst>
                                      </p:cBhvr>
                                      <p:tavLst>
                                        <p:tav tm="0">
                                          <p:val>
                                            <p:strVal val="#ppt_x"/>
                                          </p:val>
                                        </p:tav>
                                        <p:tav tm="100000">
                                          <p:val>
                                            <p:strVal val="#ppt_x"/>
                                          </p:val>
                                        </p:tav>
                                      </p:tavLst>
                                    </p:anim>
                                    <p:anim calcmode="lin" valueType="num">
                                      <p:cBhvr>
                                        <p:cTn id="57" dur="500" fill="hold"/>
                                        <p:tgtEl>
                                          <p:spTgt spid="80"/>
                                        </p:tgtEl>
                                        <p:attrNameLst>
                                          <p:attrName>ppt_y</p:attrName>
                                        </p:attrNameLst>
                                      </p:cBhvr>
                                      <p:tavLst>
                                        <p:tav tm="0">
                                          <p:val>
                                            <p:strVal val="0-#ppt_h/2"/>
                                          </p:val>
                                        </p:tav>
                                        <p:tav tm="100000">
                                          <p:val>
                                            <p:strVal val="#ppt_y"/>
                                          </p:val>
                                        </p:tav>
                                      </p:tavLst>
                                    </p:anim>
                                  </p:childTnLst>
                                </p:cTn>
                              </p:par>
                            </p:childTnLst>
                          </p:cTn>
                        </p:par>
                        <p:par>
                          <p:cTn id="58" fill="hold">
                            <p:stCondLst>
                              <p:cond delay="5000"/>
                            </p:stCondLst>
                            <p:childTnLst>
                              <p:par>
                                <p:cTn id="59" presetID="2" presetClass="entr" presetSubtype="1" fill="hold" grpId="0" nodeType="afterEffect">
                                  <p:stCondLst>
                                    <p:cond delay="0"/>
                                  </p:stCondLst>
                                  <p:childTnLst>
                                    <p:set>
                                      <p:cBhvr>
                                        <p:cTn id="60" dur="1" fill="hold">
                                          <p:stCondLst>
                                            <p:cond delay="0"/>
                                          </p:stCondLst>
                                        </p:cTn>
                                        <p:tgtEl>
                                          <p:spTgt spid="74"/>
                                        </p:tgtEl>
                                        <p:attrNameLst>
                                          <p:attrName>style.visibility</p:attrName>
                                        </p:attrNameLst>
                                      </p:cBhvr>
                                      <p:to>
                                        <p:strVal val="visible"/>
                                      </p:to>
                                    </p:set>
                                    <p:anim calcmode="lin" valueType="num">
                                      <p:cBhvr>
                                        <p:cTn id="61" dur="500" fill="hold"/>
                                        <p:tgtEl>
                                          <p:spTgt spid="74"/>
                                        </p:tgtEl>
                                        <p:attrNameLst>
                                          <p:attrName>ppt_x</p:attrName>
                                        </p:attrNameLst>
                                      </p:cBhvr>
                                      <p:tavLst>
                                        <p:tav tm="0">
                                          <p:val>
                                            <p:strVal val="#ppt_x"/>
                                          </p:val>
                                        </p:tav>
                                        <p:tav tm="100000">
                                          <p:val>
                                            <p:strVal val="#ppt_x"/>
                                          </p:val>
                                        </p:tav>
                                      </p:tavLst>
                                    </p:anim>
                                    <p:anim calcmode="lin" valueType="num">
                                      <p:cBhvr>
                                        <p:cTn id="62" dur="500" fill="hold"/>
                                        <p:tgtEl>
                                          <p:spTgt spid="74"/>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 presetClass="entr" presetSubtype="1" fill="hold" grpId="0" nodeType="afterEffect">
                                  <p:stCondLst>
                                    <p:cond delay="0"/>
                                  </p:stCondLst>
                                  <p:childTnLst>
                                    <p:set>
                                      <p:cBhvr>
                                        <p:cTn id="65" dur="1" fill="hold">
                                          <p:stCondLst>
                                            <p:cond delay="0"/>
                                          </p:stCondLst>
                                        </p:cTn>
                                        <p:tgtEl>
                                          <p:spTgt spid="81"/>
                                        </p:tgtEl>
                                        <p:attrNameLst>
                                          <p:attrName>style.visibility</p:attrName>
                                        </p:attrNameLst>
                                      </p:cBhvr>
                                      <p:to>
                                        <p:strVal val="visible"/>
                                      </p:to>
                                    </p:set>
                                    <p:anim calcmode="lin" valueType="num">
                                      <p:cBhvr>
                                        <p:cTn id="66" dur="500" fill="hold"/>
                                        <p:tgtEl>
                                          <p:spTgt spid="81"/>
                                        </p:tgtEl>
                                        <p:attrNameLst>
                                          <p:attrName>ppt_x</p:attrName>
                                        </p:attrNameLst>
                                      </p:cBhvr>
                                      <p:tavLst>
                                        <p:tav tm="0">
                                          <p:val>
                                            <p:strVal val="#ppt_x"/>
                                          </p:val>
                                        </p:tav>
                                        <p:tav tm="100000">
                                          <p:val>
                                            <p:strVal val="#ppt_x"/>
                                          </p:val>
                                        </p:tav>
                                      </p:tavLst>
                                    </p:anim>
                                    <p:anim calcmode="lin" valueType="num">
                                      <p:cBhvr>
                                        <p:cTn id="67" dur="500" fill="hold"/>
                                        <p:tgtEl>
                                          <p:spTgt spid="81"/>
                                        </p:tgtEl>
                                        <p:attrNameLst>
                                          <p:attrName>ppt_y</p:attrName>
                                        </p:attrNameLst>
                                      </p:cBhvr>
                                      <p:tavLst>
                                        <p:tav tm="0">
                                          <p:val>
                                            <p:strVal val="0-#ppt_h/2"/>
                                          </p:val>
                                        </p:tav>
                                        <p:tav tm="100000">
                                          <p:val>
                                            <p:strVal val="#ppt_y"/>
                                          </p:val>
                                        </p:tav>
                                      </p:tavLst>
                                    </p:anim>
                                  </p:childTnLst>
                                </p:cTn>
                              </p:par>
                            </p:childTnLst>
                          </p:cTn>
                        </p:par>
                        <p:par>
                          <p:cTn id="68" fill="hold">
                            <p:stCondLst>
                              <p:cond delay="6000"/>
                            </p:stCondLst>
                            <p:childTnLst>
                              <p:par>
                                <p:cTn id="69" presetID="2" presetClass="entr" presetSubtype="1" fill="hold" grpId="0" nodeType="afterEffect">
                                  <p:stCondLst>
                                    <p:cond delay="0"/>
                                  </p:stCondLst>
                                  <p:childTnLst>
                                    <p:set>
                                      <p:cBhvr>
                                        <p:cTn id="70" dur="1" fill="hold">
                                          <p:stCondLst>
                                            <p:cond delay="0"/>
                                          </p:stCondLst>
                                        </p:cTn>
                                        <p:tgtEl>
                                          <p:spTgt spid="77"/>
                                        </p:tgtEl>
                                        <p:attrNameLst>
                                          <p:attrName>style.visibility</p:attrName>
                                        </p:attrNameLst>
                                      </p:cBhvr>
                                      <p:to>
                                        <p:strVal val="visible"/>
                                      </p:to>
                                    </p:set>
                                    <p:anim calcmode="lin" valueType="num">
                                      <p:cBhvr>
                                        <p:cTn id="71" dur="500" fill="hold"/>
                                        <p:tgtEl>
                                          <p:spTgt spid="77"/>
                                        </p:tgtEl>
                                        <p:attrNameLst>
                                          <p:attrName>ppt_x</p:attrName>
                                        </p:attrNameLst>
                                      </p:cBhvr>
                                      <p:tavLst>
                                        <p:tav tm="0">
                                          <p:val>
                                            <p:strVal val="#ppt_x"/>
                                          </p:val>
                                        </p:tav>
                                        <p:tav tm="100000">
                                          <p:val>
                                            <p:strVal val="#ppt_x"/>
                                          </p:val>
                                        </p:tav>
                                      </p:tavLst>
                                    </p:anim>
                                    <p:anim calcmode="lin" valueType="num">
                                      <p:cBhvr>
                                        <p:cTn id="72" dur="500" fill="hold"/>
                                        <p:tgtEl>
                                          <p:spTgt spid="77"/>
                                        </p:tgtEl>
                                        <p:attrNameLst>
                                          <p:attrName>ppt_y</p:attrName>
                                        </p:attrNameLst>
                                      </p:cBhvr>
                                      <p:tavLst>
                                        <p:tav tm="0">
                                          <p:val>
                                            <p:strVal val="0-#ppt_h/2"/>
                                          </p:val>
                                        </p:tav>
                                        <p:tav tm="100000">
                                          <p:val>
                                            <p:strVal val="#ppt_y"/>
                                          </p:val>
                                        </p:tav>
                                      </p:tavLst>
                                    </p:anim>
                                  </p:childTnLst>
                                </p:cTn>
                              </p:par>
                            </p:childTnLst>
                          </p:cTn>
                        </p:par>
                        <p:par>
                          <p:cTn id="73" fill="hold">
                            <p:stCondLst>
                              <p:cond delay="6500"/>
                            </p:stCondLst>
                            <p:childTnLst>
                              <p:par>
                                <p:cTn id="74" presetID="2" presetClass="entr" presetSubtype="1" fill="hold" grpId="0" nodeType="afterEffect">
                                  <p:stCondLst>
                                    <p:cond delay="0"/>
                                  </p:stCondLst>
                                  <p:childTnLst>
                                    <p:set>
                                      <p:cBhvr>
                                        <p:cTn id="75" dur="1" fill="hold">
                                          <p:stCondLst>
                                            <p:cond delay="0"/>
                                          </p:stCondLst>
                                        </p:cTn>
                                        <p:tgtEl>
                                          <p:spTgt spid="84"/>
                                        </p:tgtEl>
                                        <p:attrNameLst>
                                          <p:attrName>style.visibility</p:attrName>
                                        </p:attrNameLst>
                                      </p:cBhvr>
                                      <p:to>
                                        <p:strVal val="visible"/>
                                      </p:to>
                                    </p:set>
                                    <p:anim calcmode="lin" valueType="num">
                                      <p:cBhvr>
                                        <p:cTn id="76" dur="500" fill="hold"/>
                                        <p:tgtEl>
                                          <p:spTgt spid="84"/>
                                        </p:tgtEl>
                                        <p:attrNameLst>
                                          <p:attrName>ppt_x</p:attrName>
                                        </p:attrNameLst>
                                      </p:cBhvr>
                                      <p:tavLst>
                                        <p:tav tm="0">
                                          <p:val>
                                            <p:strVal val="#ppt_x"/>
                                          </p:val>
                                        </p:tav>
                                        <p:tav tm="100000">
                                          <p:val>
                                            <p:strVal val="#ppt_x"/>
                                          </p:val>
                                        </p:tav>
                                      </p:tavLst>
                                    </p:anim>
                                    <p:anim calcmode="lin" valueType="num">
                                      <p:cBhvr>
                                        <p:cTn id="77" dur="500" fill="hold"/>
                                        <p:tgtEl>
                                          <p:spTgt spid="8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7" grpId="0" bldLvl="0" animBg="1"/>
      <p:bldP spid="69" grpId="0" bldLvl="0" animBg="1"/>
      <p:bldP spid="71" grpId="0" bldLvl="0" animBg="1"/>
      <p:bldP spid="72" grpId="0" bldLvl="0" animBg="1"/>
      <p:bldP spid="73" grpId="0" bldLvl="0" animBg="1"/>
      <p:bldP spid="74" grpId="0" bldLvl="0" animBg="1"/>
      <p:bldP spid="77" grpId="0" bldLvl="0" animBg="1"/>
      <p:bldP spid="78" grpId="0"/>
      <p:bldP spid="79" grpId="0"/>
      <p:bldP spid="80" grpId="0"/>
      <p:bldP spid="81" grpId="0"/>
      <p:bldP spid="8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4373" name="组合 48"/>
          <p:cNvGrpSpPr/>
          <p:nvPr/>
        </p:nvGrpSpPr>
        <p:grpSpPr>
          <a:xfrm>
            <a:off x="7875588" y="300038"/>
            <a:ext cx="846137" cy="846137"/>
            <a:chOff x="1758" y="973"/>
            <a:chExt cx="937" cy="937"/>
          </a:xfrm>
        </p:grpSpPr>
        <p:sp>
          <p:nvSpPr>
            <p:cNvPr id="16" name="椭圆 15"/>
            <p:cNvSpPr/>
            <p:nvPr/>
          </p:nvSpPr>
          <p:spPr>
            <a:xfrm>
              <a:off x="1758" y="973"/>
              <a:ext cx="937" cy="937"/>
            </a:xfrm>
            <a:prstGeom prst="ellips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800" strike="noStrike" noProof="1">
                <a:ea typeface="Arial Unicode MS" panose="020B0604020202020204" charset="-122"/>
              </a:endParaRPr>
            </a:p>
          </p:txBody>
        </p:sp>
        <p:sp>
          <p:nvSpPr>
            <p:cNvPr id="39076"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800" strike="noStrike" noProof="1">
              <a:ea typeface="Arial Unicode MS" panose="020B0604020202020204" charset="-122"/>
            </a:endParaRPr>
          </a:p>
        </p:txBody>
      </p:sp>
      <p:sp>
        <p:nvSpPr>
          <p:cNvPr id="4" name="Copyright Notice"/>
          <p:cNvSpPr/>
          <p:nvPr/>
        </p:nvSpPr>
        <p:spPr bwMode="auto">
          <a:xfrm>
            <a:off x="4500245" y="190500"/>
            <a:ext cx="3118485" cy="9124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5" tIns="25480" rIns="56625" bIns="2548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fontAlgn="base"/>
            <a:r>
              <a:rPr lang="en-US" sz="2800" b="1" strike="noStrike" cap="small" noProof="1" dirty="0" smtClean="0">
                <a:solidFill>
                  <a:srgbClr val="002748"/>
                </a:solidFill>
                <a:latin typeface="Arial Unicode MS" panose="020B0604020202020204" charset="-122"/>
                <a:ea typeface="Arial Unicode MS" panose="020B0604020202020204" charset="-122"/>
              </a:rPr>
              <a:t> PRESENTATION</a:t>
            </a:r>
            <a:endParaRPr lang="en-US" sz="2800" b="1" strike="noStrike" cap="small" noProof="1" dirty="0" smtClean="0">
              <a:solidFill>
                <a:srgbClr val="002748"/>
              </a:solidFill>
              <a:latin typeface="Arial Unicode MS" panose="020B0604020202020204" charset="-122"/>
              <a:ea typeface="Arial Unicode MS" panose="020B0604020202020204" charset="-122"/>
            </a:endParaRPr>
          </a:p>
          <a:p>
            <a:pPr algn="r" fontAlgn="base"/>
            <a:r>
              <a:rPr lang="en-US" sz="2800" b="1" strike="noStrike" cap="small" noProof="1" dirty="0" smtClean="0">
                <a:solidFill>
                  <a:srgbClr val="002748"/>
                </a:solidFill>
                <a:latin typeface="Arial Unicode MS" panose="020B0604020202020204" charset="-122"/>
                <a:ea typeface="Arial Unicode MS" panose="020B0604020202020204" charset="-122"/>
              </a:rPr>
              <a:t>By:</a:t>
            </a:r>
            <a:endParaRPr lang="en-US" sz="2800" b="1" strike="noStrike" cap="small" noProof="1" dirty="0" smtClean="0">
              <a:solidFill>
                <a:srgbClr val="002748"/>
              </a:solidFill>
              <a:latin typeface="Arial Unicode MS" panose="020B0604020202020204" charset="-122"/>
              <a:ea typeface="Arial Unicode MS" panose="020B0604020202020204" charset="-122"/>
            </a:endParaRPr>
          </a:p>
        </p:txBody>
      </p:sp>
      <p:sp>
        <p:nvSpPr>
          <p:cNvPr id="314375" name="直接连接符 11"/>
          <p:cNvSpPr/>
          <p:nvPr/>
        </p:nvSpPr>
        <p:spPr>
          <a:xfrm flipH="1">
            <a:off x="3145790" y="3401060"/>
            <a:ext cx="137795" cy="758190"/>
          </a:xfrm>
          <a:prstGeom prst="line">
            <a:avLst/>
          </a:prstGeom>
          <a:ln w="12700" cap="flat" cmpd="sng">
            <a:solidFill>
              <a:schemeClr val="tx1">
                <a:lumMod val="85000"/>
                <a:lumOff val="15000"/>
              </a:schemeClr>
            </a:solidFill>
            <a:prstDash val="solid"/>
            <a:bevel/>
            <a:headEnd type="none" w="med" len="med"/>
            <a:tailEnd type="none" w="med" len="med"/>
          </a:ln>
        </p:spPr>
        <p:txBody>
          <a:bodyPr anchor="t"/>
          <a:p>
            <a:pPr lvl="0" fontAlgn="base"/>
            <a:endParaRPr lang="zh-CN" altLang="en-US" sz="1405" strike="noStrike" noProof="1">
              <a:latin typeface="Arial" panose="020B0604020202020204" pitchFamily="34" charset="0"/>
              <a:ea typeface="Arial Unicode MS" panose="020B0604020202020204" charset="-122"/>
            </a:endParaRPr>
          </a:p>
        </p:txBody>
      </p:sp>
      <p:sp>
        <p:nvSpPr>
          <p:cNvPr id="314376" name="文本框 12"/>
          <p:cNvSpPr/>
          <p:nvPr/>
        </p:nvSpPr>
        <p:spPr>
          <a:xfrm>
            <a:off x="3299460" y="3437255"/>
            <a:ext cx="2281555" cy="987425"/>
          </a:xfrm>
          <a:prstGeom prst="rect">
            <a:avLst/>
          </a:prstGeom>
          <a:noFill/>
          <a:ln w="9525">
            <a:noFill/>
            <a:miter/>
          </a:ln>
        </p:spPr>
        <p:txBody>
          <a:bodyPr wrap="square" anchor="t">
            <a:spAutoFit/>
          </a:bodyPr>
          <a:p>
            <a:pPr lvl="0" fontAlgn="base"/>
            <a:r>
              <a:rPr lang="en-US" altLang="zh-CN" sz="1600"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rPr>
              <a:t>DEBORAH A. ADEDIGBA</a:t>
            </a:r>
            <a:endParaRPr lang="en-US" altLang="zh-CN" sz="1600"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endParaRPr>
          </a:p>
          <a:p>
            <a:pPr lvl="0" fontAlgn="base"/>
            <a:endParaRPr lang="en-US" altLang="zh-CN"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endParaRPr>
          </a:p>
          <a:p>
            <a:pPr lvl="0" fontAlgn="base"/>
            <a:r>
              <a:rPr lang="zh-CN" altLang="en-US"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rPr>
              <a:t>
</a:t>
            </a:r>
            <a:endParaRPr lang="zh-CN" altLang="en-US" sz="1405" b="1" strike="noStrike" noProof="1" dirty="0">
              <a:solidFill>
                <a:schemeClr val="tx1"/>
              </a:solidFill>
              <a:latin typeface="Arial Unicode MS" panose="020B0604020202020204" charset="-122"/>
              <a:ea typeface="Arial Unicode MS" panose="020B0604020202020204" charset="-122"/>
              <a:cs typeface="Arial Unicode MS" panose="020B0604020202020204" charset="-122"/>
              <a:sym typeface="Arial Unicode MS" panose="020B0604020202020204" charset="-122"/>
            </a:endParaRPr>
          </a:p>
        </p:txBody>
      </p:sp>
      <p:sp>
        <p:nvSpPr>
          <p:cNvPr id="314377" name="文本框 13"/>
          <p:cNvSpPr/>
          <p:nvPr/>
        </p:nvSpPr>
        <p:spPr>
          <a:xfrm>
            <a:off x="3298190" y="3841750"/>
            <a:ext cx="1505585" cy="307975"/>
          </a:xfrm>
          <a:prstGeom prst="rect">
            <a:avLst/>
          </a:prstGeom>
          <a:noFill/>
          <a:ln w="9525">
            <a:noFill/>
            <a:miter/>
          </a:ln>
        </p:spPr>
        <p:txBody>
          <a:bodyPr wrap="square" anchor="t">
            <a:spAutoFit/>
          </a:bodyPr>
          <a:p>
            <a:pPr lvl="0" fontAlgn="base"/>
            <a:r>
              <a:rPr lang="en-US" altLang="x-none" sz="1405" b="1" i="1" strike="noStrike" noProof="1" dirty="0">
                <a:solidFill>
                  <a:schemeClr val="tx1"/>
                </a:solidFill>
                <a:latin typeface="Arial Unicode MS" panose="020B0604020202020204" charset="-122"/>
                <a:ea typeface="Arial Unicode MS" panose="020B0604020202020204" charset="-122"/>
                <a:sym typeface="Arial" panose="020B0604020202020204" pitchFamily="34" charset="0"/>
              </a:rPr>
              <a:t>Data Analyst</a:t>
            </a:r>
            <a:endParaRPr lang="en-US" altLang="x-none" sz="1405" b="1" i="1" strike="noStrike" noProof="1" dirty="0">
              <a:solidFill>
                <a:schemeClr val="tx1"/>
              </a:solidFill>
              <a:latin typeface="Arial Unicode MS" panose="020B0604020202020204" charset="-122"/>
              <a:ea typeface="Arial Unicode MS" panose="020B0604020202020204" charset="-122"/>
              <a:sym typeface="Arial" panose="020B0604020202020204" pitchFamily="34" charset="0"/>
            </a:endParaRPr>
          </a:p>
        </p:txBody>
      </p:sp>
      <p:sp>
        <p:nvSpPr>
          <p:cNvPr id="5" name="椭圆 4"/>
          <p:cNvSpPr/>
          <p:nvPr/>
        </p:nvSpPr>
        <p:spPr>
          <a:xfrm>
            <a:off x="3735070" y="1146175"/>
            <a:ext cx="1700530" cy="1700530"/>
          </a:xfrm>
          <a:prstGeom prst="ellipse">
            <a:avLst/>
          </a:prstGeom>
          <a:blipFill rotWithShape="1">
            <a:blip r:embed="rId1"/>
            <a:stretch>
              <a:fillRect l="-23000" r="-23000"/>
            </a:stretch>
          </a:blip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800" strike="noStrike" noProof="1">
              <a:ea typeface="Arial Unicode MS" panose="020B0604020202020204" charset="-122"/>
            </a:endParaRPr>
          </a:p>
        </p:txBody>
      </p:sp>
      <p:sp>
        <p:nvSpPr>
          <p:cNvPr id="8" name="直角三角形 7"/>
          <p:cNvSpPr/>
          <p:nvPr/>
        </p:nvSpPr>
        <p:spPr>
          <a:xfrm rot="16200000">
            <a:off x="8384381" y="4396581"/>
            <a:ext cx="782638" cy="78105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800" strike="noStrike" noProof="1">
              <a:ea typeface="Arial Unicode MS" panose="020B0604020202020204" charset="-122"/>
            </a:endParaRPr>
          </a:p>
        </p:txBody>
      </p:sp>
      <p:pic>
        <p:nvPicPr>
          <p:cNvPr id="2" name="Picture 1" descr="IMG-20220424-WA0008"/>
          <p:cNvPicPr>
            <a:picLocks noChangeAspect="1"/>
          </p:cNvPicPr>
          <p:nvPr/>
        </p:nvPicPr>
        <p:blipFill>
          <a:blip r:embed="rId2"/>
          <a:srcRect t="20299"/>
          <a:stretch>
            <a:fillRect/>
          </a:stretch>
        </p:blipFill>
        <p:spPr>
          <a:xfrm>
            <a:off x="3735070" y="1146175"/>
            <a:ext cx="1673860" cy="1680845"/>
          </a:xfrm>
          <a:prstGeom prst="ellipse">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314373"/>
                                        </p:tgtEl>
                                        <p:attrNameLst>
                                          <p:attrName>style.visibility</p:attrName>
                                        </p:attrNameLst>
                                      </p:cBhvr>
                                      <p:to>
                                        <p:strVal val="visible"/>
                                      </p:to>
                                    </p:set>
                                    <p:anim calcmode="lin" valueType="num">
                                      <p:cBhvr>
                                        <p:cTn id="12" dur="500" fill="hold"/>
                                        <p:tgtEl>
                                          <p:spTgt spid="314373"/>
                                        </p:tgtEl>
                                        <p:attrNameLst>
                                          <p:attrName>ppt_w</p:attrName>
                                        </p:attrNameLst>
                                      </p:cBhvr>
                                      <p:tavLst>
                                        <p:tav tm="0">
                                          <p:val>
                                            <p:fltVal val="0.000000"/>
                                          </p:val>
                                        </p:tav>
                                        <p:tav tm="100000">
                                          <p:val>
                                            <p:strVal val="#ppt_w"/>
                                          </p:val>
                                        </p:tav>
                                      </p:tavLst>
                                    </p:anim>
                                    <p:anim calcmode="lin" valueType="num">
                                      <p:cBhvr>
                                        <p:cTn id="13" dur="500" fill="hold"/>
                                        <p:tgtEl>
                                          <p:spTgt spid="314373"/>
                                        </p:tgtEl>
                                        <p:attrNameLst>
                                          <p:attrName>ppt_h</p:attrName>
                                        </p:attrNameLst>
                                      </p:cBhvr>
                                      <p:tavLst>
                                        <p:tav tm="0">
                                          <p:val>
                                            <p:fltVal val="0.000000"/>
                                          </p:val>
                                        </p:tav>
                                        <p:tav tm="100000">
                                          <p:val>
                                            <p:strVal val="#ppt_h"/>
                                          </p:val>
                                        </p:tav>
                                      </p:tavLst>
                                    </p:anim>
                                    <p:anim calcmode="lin" valueType="num">
                                      <p:cBhvr>
                                        <p:cTn id="14" dur="500" fill="hold"/>
                                        <p:tgtEl>
                                          <p:spTgt spid="314373"/>
                                        </p:tgtEl>
                                        <p:attrNameLst>
                                          <p:attrName>style.rotation</p:attrName>
                                        </p:attrNameLst>
                                      </p:cBhvr>
                                      <p:tavLst>
                                        <p:tav tm="0">
                                          <p:val>
                                            <p:fltVal val="360.000000"/>
                                          </p:val>
                                        </p:tav>
                                        <p:tav tm="100000">
                                          <p:val>
                                            <p:fltVal val="0.000000"/>
                                          </p:val>
                                        </p:tav>
                                      </p:tavLst>
                                    </p:anim>
                                    <p:animEffect transition="in" filter="fade">
                                      <p:cBhvr>
                                        <p:cTn id="15" dur="500"/>
                                        <p:tgtEl>
                                          <p:spTgt spid="314373"/>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000000"/>
                                          </p:val>
                                        </p:tav>
                                        <p:tav tm="100000">
                                          <p:val>
                                            <p:strVal val="#ppt_w"/>
                                          </p:val>
                                        </p:tav>
                                      </p:tavLst>
                                    </p:anim>
                                    <p:anim calcmode="lin" valueType="num">
                                      <p:cBhvr>
                                        <p:cTn id="20" dur="500" fill="hold"/>
                                        <p:tgtEl>
                                          <p:spTgt spid="4"/>
                                        </p:tgtEl>
                                        <p:attrNameLst>
                                          <p:attrName>ppt_h</p:attrName>
                                        </p:attrNameLst>
                                      </p:cBhvr>
                                      <p:tavLst>
                                        <p:tav tm="0">
                                          <p:val>
                                            <p:fltVal val="0.000000"/>
                                          </p:val>
                                        </p:tav>
                                        <p:tav tm="100000">
                                          <p:val>
                                            <p:strVal val="#ppt_h"/>
                                          </p:val>
                                        </p:tav>
                                      </p:tavLst>
                                    </p:anim>
                                    <p:anim calcmode="lin" valueType="num">
                                      <p:cBhvr>
                                        <p:cTn id="21" dur="500" fill="hold"/>
                                        <p:tgtEl>
                                          <p:spTgt spid="4"/>
                                        </p:tgtEl>
                                        <p:attrNameLst>
                                          <p:attrName>style.rotation</p:attrName>
                                        </p:attrNameLst>
                                      </p:cBhvr>
                                      <p:tavLst>
                                        <p:tav tm="0">
                                          <p:val>
                                            <p:fltVal val="360.000000"/>
                                          </p:val>
                                        </p:tav>
                                        <p:tav tm="100000">
                                          <p:val>
                                            <p:fltVal val="0.000000"/>
                                          </p:val>
                                        </p:tav>
                                      </p:tavLst>
                                    </p:anim>
                                    <p:animEffect transition="in" filter="fade">
                                      <p:cBhvr>
                                        <p:cTn id="22" dur="500"/>
                                        <p:tgtEl>
                                          <p:spTgt spid="4"/>
                                        </p:tgtEl>
                                      </p:cBhvr>
                                    </p:animEffect>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000000"/>
                                          </p:val>
                                        </p:tav>
                                        <p:tav tm="100000">
                                          <p:val>
                                            <p:strVal val="#ppt_w"/>
                                          </p:val>
                                        </p:tav>
                                      </p:tavLst>
                                    </p:anim>
                                    <p:anim calcmode="lin" valueType="num">
                                      <p:cBhvr>
                                        <p:cTn id="27" dur="500" fill="hold"/>
                                        <p:tgtEl>
                                          <p:spTgt spid="5"/>
                                        </p:tgtEl>
                                        <p:attrNameLst>
                                          <p:attrName>ppt_h</p:attrName>
                                        </p:attrNameLst>
                                      </p:cBhvr>
                                      <p:tavLst>
                                        <p:tav tm="0">
                                          <p:val>
                                            <p:fltVal val="0.000000"/>
                                          </p:val>
                                        </p:tav>
                                        <p:tav tm="100000">
                                          <p:val>
                                            <p:strVal val="#ppt_h"/>
                                          </p:val>
                                        </p:tav>
                                      </p:tavLst>
                                    </p:anim>
                                    <p:anim calcmode="lin" valueType="num">
                                      <p:cBhvr>
                                        <p:cTn id="28" dur="500" fill="hold"/>
                                        <p:tgtEl>
                                          <p:spTgt spid="5"/>
                                        </p:tgtEl>
                                        <p:attrNameLst>
                                          <p:attrName>style.rotation</p:attrName>
                                        </p:attrNameLst>
                                      </p:cBhvr>
                                      <p:tavLst>
                                        <p:tav tm="0">
                                          <p:val>
                                            <p:fltVal val="360.000000"/>
                                          </p:val>
                                        </p:tav>
                                        <p:tav tm="100000">
                                          <p:val>
                                            <p:fltVal val="0.000000"/>
                                          </p:val>
                                        </p:tav>
                                      </p:tavLst>
                                    </p:anim>
                                    <p:animEffect transition="in" filter="fade">
                                      <p:cBhvr>
                                        <p:cTn id="29" dur="500"/>
                                        <p:tgtEl>
                                          <p:spTgt spid="5"/>
                                        </p:tgtEl>
                                      </p:cBhvr>
                                    </p:animEffect>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314375"/>
                                        </p:tgtEl>
                                        <p:attrNameLst>
                                          <p:attrName>style.visibility</p:attrName>
                                        </p:attrNameLst>
                                      </p:cBhvr>
                                      <p:to>
                                        <p:strVal val="visible"/>
                                      </p:to>
                                    </p:set>
                                    <p:anim calcmode="lin" valueType="num">
                                      <p:cBhvr>
                                        <p:cTn id="33" dur="500" fill="hold"/>
                                        <p:tgtEl>
                                          <p:spTgt spid="314375"/>
                                        </p:tgtEl>
                                        <p:attrNameLst>
                                          <p:attrName>ppt_x</p:attrName>
                                        </p:attrNameLst>
                                      </p:cBhvr>
                                      <p:tavLst>
                                        <p:tav tm="0">
                                          <p:val>
                                            <p:strVal val="#ppt_x"/>
                                          </p:val>
                                        </p:tav>
                                        <p:tav tm="100000">
                                          <p:val>
                                            <p:strVal val="#ppt_x"/>
                                          </p:val>
                                        </p:tav>
                                      </p:tavLst>
                                    </p:anim>
                                    <p:anim calcmode="lin" valueType="num">
                                      <p:cBhvr>
                                        <p:cTn id="34" dur="500" fill="hold"/>
                                        <p:tgtEl>
                                          <p:spTgt spid="314375"/>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53" presetClass="entr" presetSubtype="16" fill="hold" grpId="0" nodeType="afterEffect">
                                  <p:stCondLst>
                                    <p:cond delay="0"/>
                                  </p:stCondLst>
                                  <p:childTnLst>
                                    <p:set>
                                      <p:cBhvr>
                                        <p:cTn id="37" dur="1" fill="hold">
                                          <p:stCondLst>
                                            <p:cond delay="0"/>
                                          </p:stCondLst>
                                        </p:cTn>
                                        <p:tgtEl>
                                          <p:spTgt spid="314376"/>
                                        </p:tgtEl>
                                        <p:attrNameLst>
                                          <p:attrName>style.visibility</p:attrName>
                                        </p:attrNameLst>
                                      </p:cBhvr>
                                      <p:to>
                                        <p:strVal val="visible"/>
                                      </p:to>
                                    </p:set>
                                    <p:anim calcmode="lin" valueType="num">
                                      <p:cBhvr>
                                        <p:cTn id="38" dur="500" fill="hold"/>
                                        <p:tgtEl>
                                          <p:spTgt spid="314376"/>
                                        </p:tgtEl>
                                        <p:attrNameLst>
                                          <p:attrName>ppt_w</p:attrName>
                                        </p:attrNameLst>
                                      </p:cBhvr>
                                      <p:tavLst>
                                        <p:tav tm="0">
                                          <p:val>
                                            <p:fltVal val="0.000000"/>
                                          </p:val>
                                        </p:tav>
                                        <p:tav tm="100000">
                                          <p:val>
                                            <p:strVal val="#ppt_w"/>
                                          </p:val>
                                        </p:tav>
                                      </p:tavLst>
                                    </p:anim>
                                    <p:anim calcmode="lin" valueType="num">
                                      <p:cBhvr>
                                        <p:cTn id="39" dur="500" fill="hold"/>
                                        <p:tgtEl>
                                          <p:spTgt spid="314376"/>
                                        </p:tgtEl>
                                        <p:attrNameLst>
                                          <p:attrName>ppt_h</p:attrName>
                                        </p:attrNameLst>
                                      </p:cBhvr>
                                      <p:tavLst>
                                        <p:tav tm="0">
                                          <p:val>
                                            <p:fltVal val="0.000000"/>
                                          </p:val>
                                        </p:tav>
                                        <p:tav tm="100000">
                                          <p:val>
                                            <p:strVal val="#ppt_h"/>
                                          </p:val>
                                        </p:tav>
                                      </p:tavLst>
                                    </p:anim>
                                    <p:animEffect transition="in" filter="fade">
                                      <p:cBhvr>
                                        <p:cTn id="40" dur="500"/>
                                        <p:tgtEl>
                                          <p:spTgt spid="314376"/>
                                        </p:tgtEl>
                                      </p:cBhvr>
                                    </p:animEffect>
                                  </p:childTnLst>
                                </p:cTn>
                              </p:par>
                            </p:childTnLst>
                          </p:cTn>
                        </p:par>
                        <p:par>
                          <p:cTn id="41" fill="hold">
                            <p:stCondLst>
                              <p:cond delay="3000"/>
                            </p:stCondLst>
                            <p:childTnLst>
                              <p:par>
                                <p:cTn id="42" presetID="53" presetClass="entr" presetSubtype="16" fill="hold" grpId="0" nodeType="afterEffect">
                                  <p:stCondLst>
                                    <p:cond delay="0"/>
                                  </p:stCondLst>
                                  <p:childTnLst>
                                    <p:set>
                                      <p:cBhvr>
                                        <p:cTn id="43" dur="1" fill="hold">
                                          <p:stCondLst>
                                            <p:cond delay="0"/>
                                          </p:stCondLst>
                                        </p:cTn>
                                        <p:tgtEl>
                                          <p:spTgt spid="314377"/>
                                        </p:tgtEl>
                                        <p:attrNameLst>
                                          <p:attrName>style.visibility</p:attrName>
                                        </p:attrNameLst>
                                      </p:cBhvr>
                                      <p:to>
                                        <p:strVal val="visible"/>
                                      </p:to>
                                    </p:set>
                                    <p:anim calcmode="lin" valueType="num">
                                      <p:cBhvr>
                                        <p:cTn id="44" dur="500" fill="hold"/>
                                        <p:tgtEl>
                                          <p:spTgt spid="314377"/>
                                        </p:tgtEl>
                                        <p:attrNameLst>
                                          <p:attrName>ppt_w</p:attrName>
                                        </p:attrNameLst>
                                      </p:cBhvr>
                                      <p:tavLst>
                                        <p:tav tm="0">
                                          <p:val>
                                            <p:fltVal val="0.000000"/>
                                          </p:val>
                                        </p:tav>
                                        <p:tav tm="100000">
                                          <p:val>
                                            <p:strVal val="#ppt_w"/>
                                          </p:val>
                                        </p:tav>
                                      </p:tavLst>
                                    </p:anim>
                                    <p:anim calcmode="lin" valueType="num">
                                      <p:cBhvr>
                                        <p:cTn id="45" dur="500" fill="hold"/>
                                        <p:tgtEl>
                                          <p:spTgt spid="314377"/>
                                        </p:tgtEl>
                                        <p:attrNameLst>
                                          <p:attrName>ppt_h</p:attrName>
                                        </p:attrNameLst>
                                      </p:cBhvr>
                                      <p:tavLst>
                                        <p:tav tm="0">
                                          <p:val>
                                            <p:fltVal val="0.000000"/>
                                          </p:val>
                                        </p:tav>
                                        <p:tav tm="100000">
                                          <p:val>
                                            <p:strVal val="#ppt_h"/>
                                          </p:val>
                                        </p:tav>
                                      </p:tavLst>
                                    </p:anim>
                                    <p:animEffect transition="in" filter="fade">
                                      <p:cBhvr>
                                        <p:cTn id="46" dur="500"/>
                                        <p:tgtEl>
                                          <p:spTgt spid="314377"/>
                                        </p:tgtEl>
                                      </p:cBhvr>
                                    </p:animEffect>
                                  </p:childTnLst>
                                </p:cTn>
                              </p:par>
                            </p:childTnLst>
                          </p:cTn>
                        </p:par>
                        <p:par>
                          <p:cTn id="47" fill="hold">
                            <p:stCondLst>
                              <p:cond delay="3500"/>
                            </p:stCondLst>
                            <p:childTnLst>
                              <p:par>
                                <p:cTn id="48" presetID="2" presetClass="entr" presetSubtype="8"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p:cTn id="50" dur="500" fill="hold"/>
                                        <p:tgtEl>
                                          <p:spTgt spid="8"/>
                                        </p:tgtEl>
                                        <p:attrNameLst>
                                          <p:attrName>ppt_x</p:attrName>
                                        </p:attrNameLst>
                                      </p:cBhvr>
                                      <p:tavLst>
                                        <p:tav tm="0">
                                          <p:val>
                                            <p:strVal val="0-#ppt_w/2"/>
                                          </p:val>
                                        </p:tav>
                                        <p:tav tm="100000">
                                          <p:val>
                                            <p:strVal val="#ppt_x"/>
                                          </p:val>
                                        </p:tav>
                                      </p:tavLst>
                                    </p:anim>
                                    <p:anim calcmode="lin" valueType="num">
                                      <p:cBhvr>
                                        <p:cTn id="5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bldLvl="0" animBg="1"/>
      <p:bldP spid="314376" grpId="0"/>
      <p:bldP spid="314377" grpId="0"/>
      <p:bldP spid="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48"/>
          <p:cNvGrpSpPr/>
          <p:nvPr/>
        </p:nvGrpSpPr>
        <p:grpSpPr>
          <a:xfrm>
            <a:off x="371475" y="300038"/>
            <a:ext cx="846138" cy="846137"/>
            <a:chOff x="1758" y="973"/>
            <a:chExt cx="937" cy="937"/>
          </a:xfrm>
        </p:grpSpPr>
        <p:sp>
          <p:nvSpPr>
            <p:cNvPr id="5" name="椭圆 4"/>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6"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7" name="直角三角形 6"/>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8" name="Copyright Notice"/>
          <p:cNvSpPr/>
          <p:nvPr/>
        </p:nvSpPr>
        <p:spPr bwMode="auto">
          <a:xfrm>
            <a:off x="1631950" y="276225"/>
            <a:ext cx="6123940" cy="7893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2400" b="1" strike="noStrike" cap="small" noProof="1" dirty="0" smtClean="0">
                <a:solidFill>
                  <a:srgbClr val="FF9900"/>
                </a:solidFill>
                <a:latin typeface="Arial Unicode MS" panose="020B0604020202020204" charset="-122"/>
                <a:ea typeface="Arial Unicode MS" panose="020B0604020202020204" charset="-122"/>
              </a:rPr>
              <a:t>Visualization: COVID-19 Cumulative Cases map for 2020 -2021</a:t>
            </a:r>
            <a:endParaRPr lang="en-US" sz="24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71" name="椭圆 70"/>
          <p:cNvSpPr/>
          <p:nvPr/>
        </p:nvSpPr>
        <p:spPr>
          <a:xfrm>
            <a:off x="5146675" y="13843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2" name="椭圆 71"/>
          <p:cNvSpPr/>
          <p:nvPr/>
        </p:nvSpPr>
        <p:spPr>
          <a:xfrm>
            <a:off x="5146675" y="1881188"/>
            <a:ext cx="152400" cy="15081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3" name="椭圆 72"/>
          <p:cNvSpPr/>
          <p:nvPr/>
        </p:nvSpPr>
        <p:spPr>
          <a:xfrm>
            <a:off x="5146675" y="2378075"/>
            <a:ext cx="152400" cy="15081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4" name="椭圆 73"/>
          <p:cNvSpPr/>
          <p:nvPr/>
        </p:nvSpPr>
        <p:spPr>
          <a:xfrm>
            <a:off x="5146675" y="2874963"/>
            <a:ext cx="152400" cy="1508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7" name="椭圆 76"/>
          <p:cNvSpPr/>
          <p:nvPr/>
        </p:nvSpPr>
        <p:spPr>
          <a:xfrm>
            <a:off x="5146675" y="3371533"/>
            <a:ext cx="152400" cy="150813"/>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8" name="文本框 77"/>
          <p:cNvSpPr txBox="1"/>
          <p:nvPr/>
        </p:nvSpPr>
        <p:spPr>
          <a:xfrm>
            <a:off x="5384800" y="1228725"/>
            <a:ext cx="3438525" cy="454025"/>
          </a:xfrm>
          <a:prstGeom prst="rect">
            <a:avLst/>
          </a:prstGeom>
          <a:noFill/>
          <a:ln w="9525">
            <a:noFill/>
            <a:miter/>
          </a:ln>
        </p:spPr>
        <p:txBody>
          <a:bodyPr wrap="square" lIns="116553" tIns="58274" rIns="116553" bIns="58274" anchor="t">
            <a:spAutoFit/>
          </a:bodyPr>
          <a:p>
            <a:r>
              <a:rPr lang="en-US" altLang="zh-CN" sz="1095" noProof="1">
                <a:latin typeface="Arial Unicode MS" panose="020B0604020202020204" charset="-122"/>
                <a:ea typeface="Arial Unicode MS" panose="020B0604020202020204" charset="-122"/>
                <a:cs typeface="Arial Unicode MS" panose="020B0604020202020204" charset="-122"/>
              </a:rPr>
              <a:t>China</a:t>
            </a:r>
            <a:r>
              <a:rPr lang="zh-CN" altLang="en-US" sz="1095" noProof="1">
                <a:latin typeface="Arial Unicode MS" panose="020B0604020202020204" charset="-122"/>
                <a:ea typeface="Arial Unicode MS" panose="020B0604020202020204" charset="-122"/>
                <a:cs typeface="Arial Unicode MS" panose="020B0604020202020204" charset="-122"/>
              </a:rPr>
              <a:t>
</a:t>
            </a:r>
            <a:r>
              <a:rPr lang="en-US" altLang="zh-CN" sz="1095" noProof="1">
                <a:latin typeface="Arial Unicode MS" panose="020B0604020202020204" charset="-122"/>
                <a:ea typeface="Arial Unicode MS" panose="020B0604020202020204" charset="-122"/>
                <a:cs typeface="Arial Unicode MS" panose="020B0604020202020204" charset="-122"/>
              </a:rPr>
              <a:t>Had a Total of 193,081 cases.</a:t>
            </a:r>
            <a:endParaRPr lang="en-US" altLang="zh-CN" sz="1095" noProof="1">
              <a:latin typeface="Arial Unicode MS" panose="020B0604020202020204" charset="-122"/>
              <a:ea typeface="Arial Unicode MS" panose="020B0604020202020204" charset="-122"/>
              <a:cs typeface="Arial Unicode MS" panose="020B0604020202020204" charset="-122"/>
            </a:endParaRPr>
          </a:p>
        </p:txBody>
      </p:sp>
      <p:sp>
        <p:nvSpPr>
          <p:cNvPr id="79" name="文本框 78"/>
          <p:cNvSpPr txBox="1"/>
          <p:nvPr/>
        </p:nvSpPr>
        <p:spPr>
          <a:xfrm>
            <a:off x="5384800" y="1725613"/>
            <a:ext cx="3438525" cy="622935"/>
          </a:xfrm>
          <a:prstGeom prst="rect">
            <a:avLst/>
          </a:prstGeom>
          <a:noFill/>
          <a:ln w="9525">
            <a:noFill/>
            <a:miter/>
          </a:ln>
        </p:spPr>
        <p:txBody>
          <a:bodyPr wrap="square" lIns="116553" tIns="58274" rIns="116553" bIns="58274" anchor="t">
            <a:spAutoFit/>
          </a:bodyPr>
          <a:p>
            <a:r>
              <a:rPr lang="en-US" altLang="zh-CN" sz="1095" noProof="1">
                <a:latin typeface="Arial Unicode MS" panose="020B0604020202020204" charset="-122"/>
                <a:ea typeface="Arial Unicode MS" panose="020B0604020202020204" charset="-122"/>
                <a:cs typeface="Arial Unicode MS" panose="020B0604020202020204" charset="-122"/>
              </a:rPr>
              <a:t>Lebanon</a:t>
            </a:r>
            <a:r>
              <a:rPr lang="zh-CN" altLang="en-US" sz="1095" noProof="1">
                <a:latin typeface="Arial Unicode MS" panose="020B0604020202020204" charset="-122"/>
                <a:ea typeface="Arial Unicode MS" panose="020B0604020202020204" charset="-122"/>
                <a:cs typeface="Arial Unicode MS" panose="020B0604020202020204" charset="-122"/>
              </a:rPr>
              <a:t>
</a:t>
            </a:r>
            <a:r>
              <a:rPr lang="en-US" altLang="zh-CN" sz="1095" noProof="1">
                <a:latin typeface="Arial Unicode MS" panose="020B0604020202020204" charset="-122"/>
                <a:ea typeface="Arial Unicode MS" panose="020B0604020202020204" charset="-122"/>
                <a:cs typeface="Arial Unicode MS" panose="020B0604020202020204" charset="-122"/>
              </a:rPr>
              <a:t>Had a Total of 556,248 cases</a:t>
            </a:r>
            <a:r>
              <a:rPr lang="zh-CN" altLang="en-US" sz="1095" noProof="1">
                <a:latin typeface="Arial Unicode MS" panose="020B0604020202020204" charset="-122"/>
                <a:ea typeface="Arial Unicode MS" panose="020B0604020202020204" charset="-122"/>
                <a:cs typeface="Arial Unicode MS" panose="020B0604020202020204" charset="-122"/>
              </a:rPr>
              <a:t>. 
</a:t>
            </a:r>
            <a:endParaRPr lang="zh-CN" altLang="en-US" sz="1095" noProof="1">
              <a:latin typeface="Arial Unicode MS" panose="020B0604020202020204" charset="-122"/>
              <a:ea typeface="Arial Unicode MS" panose="020B0604020202020204" charset="-122"/>
            </a:endParaRPr>
          </a:p>
        </p:txBody>
      </p:sp>
      <p:sp>
        <p:nvSpPr>
          <p:cNvPr id="80" name="文本框 79"/>
          <p:cNvSpPr txBox="1"/>
          <p:nvPr/>
        </p:nvSpPr>
        <p:spPr>
          <a:xfrm>
            <a:off x="5384800" y="2222500"/>
            <a:ext cx="3438525" cy="622935"/>
          </a:xfrm>
          <a:prstGeom prst="rect">
            <a:avLst/>
          </a:prstGeom>
          <a:noFill/>
          <a:ln w="9525">
            <a:noFill/>
            <a:miter/>
          </a:ln>
        </p:spPr>
        <p:txBody>
          <a:bodyPr wrap="square" lIns="116553" tIns="58274" rIns="116553" bIns="58274" anchor="t">
            <a:spAutoFit/>
          </a:bodyPr>
          <a:p>
            <a:r>
              <a:rPr lang="en-US" altLang="zh-CN" sz="1095" noProof="1">
                <a:latin typeface="Arial Unicode MS" panose="020B0604020202020204" charset="-122"/>
                <a:ea typeface="Arial Unicode MS" panose="020B0604020202020204" charset="-122"/>
                <a:cs typeface="Arial Unicode MS" panose="020B0604020202020204" charset="-122"/>
              </a:rPr>
              <a:t>India</a:t>
            </a:r>
            <a:r>
              <a:rPr lang="zh-CN" altLang="en-US" sz="1095" noProof="1">
                <a:latin typeface="Arial Unicode MS" panose="020B0604020202020204" charset="-122"/>
                <a:ea typeface="Arial Unicode MS" panose="020B0604020202020204" charset="-122"/>
                <a:cs typeface="Arial Unicode MS" panose="020B0604020202020204" charset="-122"/>
              </a:rPr>
              <a:t>
</a:t>
            </a:r>
            <a:r>
              <a:rPr lang="en-US" altLang="zh-CN" sz="1095" noProof="1">
                <a:latin typeface="Arial Unicode MS" panose="020B0604020202020204" charset="-122"/>
                <a:ea typeface="Arial Unicode MS" panose="020B0604020202020204" charset="-122"/>
                <a:cs typeface="Arial Unicode MS" panose="020B0604020202020204" charset="-122"/>
              </a:rPr>
              <a:t>Had a Total of 28,130,177 cases.</a:t>
            </a:r>
            <a:r>
              <a:rPr lang="zh-CN" altLang="en-US" sz="1095" noProof="1">
                <a:latin typeface="Arial Unicode MS" panose="020B0604020202020204" charset="-122"/>
                <a:ea typeface="Arial Unicode MS" panose="020B0604020202020204" charset="-122"/>
                <a:cs typeface="Arial Unicode MS" panose="020B0604020202020204" charset="-122"/>
              </a:rPr>
              <a:t> 
</a:t>
            </a:r>
            <a:endParaRPr lang="zh-CN" altLang="en-US" sz="1095" noProof="1">
              <a:latin typeface="Arial Unicode MS" panose="020B0604020202020204" charset="-122"/>
              <a:ea typeface="Arial Unicode MS" panose="020B0604020202020204" charset="-122"/>
            </a:endParaRPr>
          </a:p>
        </p:txBody>
      </p:sp>
      <p:sp>
        <p:nvSpPr>
          <p:cNvPr id="81" name="文本框 80"/>
          <p:cNvSpPr txBox="1"/>
          <p:nvPr/>
        </p:nvSpPr>
        <p:spPr>
          <a:xfrm>
            <a:off x="5384800" y="2719388"/>
            <a:ext cx="3438525" cy="622935"/>
          </a:xfrm>
          <a:prstGeom prst="rect">
            <a:avLst/>
          </a:prstGeom>
          <a:noFill/>
          <a:ln w="9525">
            <a:noFill/>
            <a:miter/>
          </a:ln>
        </p:spPr>
        <p:txBody>
          <a:bodyPr wrap="square" lIns="116553" tIns="58274" rIns="116553" bIns="58274" anchor="t">
            <a:spAutoFit/>
          </a:bodyPr>
          <a:p>
            <a:r>
              <a:rPr lang="en-US" altLang="zh-CN" sz="1095" noProof="1">
                <a:latin typeface="Arial Unicode MS" panose="020B0604020202020204" charset="-122"/>
                <a:ea typeface="Arial Unicode MS" panose="020B0604020202020204" charset="-122"/>
                <a:cs typeface="Arial Unicode MS" panose="020B0604020202020204" charset="-122"/>
              </a:rPr>
              <a:t>Nigeria</a:t>
            </a:r>
            <a:r>
              <a:rPr lang="zh-CN" altLang="en-US" sz="1095" noProof="1">
                <a:latin typeface="Arial Unicode MS" panose="020B0604020202020204" charset="-122"/>
                <a:ea typeface="Arial Unicode MS" panose="020B0604020202020204" charset="-122"/>
                <a:cs typeface="Arial Unicode MS" panose="020B0604020202020204" charset="-122"/>
              </a:rPr>
              <a:t>
</a:t>
            </a:r>
            <a:r>
              <a:rPr lang="en-US" altLang="zh-CN" sz="1095" noProof="1">
                <a:latin typeface="Arial Unicode MS" panose="020B0604020202020204" charset="-122"/>
                <a:ea typeface="Arial Unicode MS" panose="020B0604020202020204" charset="-122"/>
                <a:cs typeface="Arial Unicode MS" panose="020B0604020202020204" charset="-122"/>
              </a:rPr>
              <a:t>Had a Total of 206,367 cases</a:t>
            </a:r>
            <a:r>
              <a:rPr lang="zh-CN" altLang="en-US" sz="1095" noProof="1">
                <a:latin typeface="Arial Unicode MS" panose="020B0604020202020204" charset="-122"/>
                <a:ea typeface="Arial Unicode MS" panose="020B0604020202020204" charset="-122"/>
                <a:cs typeface="Arial Unicode MS" panose="020B0604020202020204" charset="-122"/>
              </a:rPr>
              <a:t>. 
</a:t>
            </a:r>
            <a:endParaRPr lang="zh-CN" altLang="en-US" sz="1095" noProof="1">
              <a:latin typeface="Arial Unicode MS" panose="020B0604020202020204" charset="-122"/>
              <a:ea typeface="Arial Unicode MS" panose="020B0604020202020204" charset="-122"/>
            </a:endParaRPr>
          </a:p>
        </p:txBody>
      </p:sp>
      <p:sp>
        <p:nvSpPr>
          <p:cNvPr id="84" name="文本框 83"/>
          <p:cNvSpPr txBox="1"/>
          <p:nvPr/>
        </p:nvSpPr>
        <p:spPr>
          <a:xfrm>
            <a:off x="5384800" y="3269298"/>
            <a:ext cx="3438525" cy="622935"/>
          </a:xfrm>
          <a:prstGeom prst="rect">
            <a:avLst/>
          </a:prstGeom>
          <a:noFill/>
          <a:ln w="9525">
            <a:noFill/>
            <a:miter/>
          </a:ln>
        </p:spPr>
        <p:txBody>
          <a:bodyPr wrap="square" lIns="116553" tIns="58274" rIns="116553" bIns="58274" anchor="t">
            <a:spAutoFit/>
          </a:bodyPr>
          <a:p>
            <a:r>
              <a:rPr lang="en-US" altLang="zh-CN" sz="1095" noProof="1">
                <a:latin typeface="Arial Unicode MS" panose="020B0604020202020204" charset="-122"/>
                <a:ea typeface="Arial Unicode MS" panose="020B0604020202020204" charset="-122"/>
                <a:cs typeface="Arial Unicode MS" panose="020B0604020202020204" charset="-122"/>
              </a:rPr>
              <a:t>Dominica</a:t>
            </a:r>
            <a:endParaRPr lang="en-US" altLang="zh-CN" sz="1095" noProof="1">
              <a:latin typeface="Arial Unicode MS" panose="020B0604020202020204" charset="-122"/>
              <a:ea typeface="Arial Unicode MS" panose="020B0604020202020204" charset="-122"/>
              <a:cs typeface="Arial Unicode MS" panose="020B0604020202020204" charset="-122"/>
            </a:endParaRPr>
          </a:p>
          <a:p>
            <a:r>
              <a:rPr lang="en-US" altLang="zh-CN" sz="1095" noProof="1">
                <a:latin typeface="Arial Unicode MS" panose="020B0604020202020204" charset="-122"/>
                <a:ea typeface="Arial Unicode MS" panose="020B0604020202020204" charset="-122"/>
                <a:cs typeface="Arial Unicode MS" panose="020B0604020202020204" charset="-122"/>
              </a:rPr>
              <a:t>Had a Total of 1,718 cases</a:t>
            </a:r>
            <a:r>
              <a:rPr lang="zh-CN" altLang="en-US" sz="1095" noProof="1">
                <a:latin typeface="Arial Unicode MS" panose="020B0604020202020204" charset="-122"/>
                <a:ea typeface="Arial Unicode MS" panose="020B0604020202020204" charset="-122"/>
                <a:cs typeface="Arial Unicode MS" panose="020B0604020202020204" charset="-122"/>
              </a:rPr>
              <a:t>. 
</a:t>
            </a:r>
            <a:endParaRPr lang="zh-CN" altLang="en-US" sz="1095" noProof="1">
              <a:latin typeface="Arial Unicode MS" panose="020B0604020202020204" charset="-122"/>
              <a:ea typeface="Arial Unicode MS" panose="020B0604020202020204" charset="-122"/>
            </a:endParaRPr>
          </a:p>
        </p:txBody>
      </p:sp>
      <p:pic>
        <p:nvPicPr>
          <p:cNvPr id="10" name="slide8" descr="Sheet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30325"/>
            <a:ext cx="4888865" cy="2483485"/>
          </a:xfrm>
          <a:prstGeom prst="rect">
            <a:avLst/>
          </a:prstGeom>
        </p:spPr>
      </p:pic>
      <p:sp>
        <p:nvSpPr>
          <p:cNvPr id="16" name="Flowchart: Merge 15"/>
          <p:cNvSpPr/>
          <p:nvPr/>
        </p:nvSpPr>
        <p:spPr>
          <a:xfrm>
            <a:off x="1115695" y="2619375"/>
            <a:ext cx="207645" cy="255905"/>
          </a:xfrm>
          <a:prstGeom prst="flowChartMerg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Flowchart: Merge 18"/>
          <p:cNvSpPr/>
          <p:nvPr/>
        </p:nvSpPr>
        <p:spPr>
          <a:xfrm>
            <a:off x="1997710" y="2769870"/>
            <a:ext cx="207645" cy="255905"/>
          </a:xfrm>
          <a:prstGeom prst="flowChartMerg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Flowchart: Merge 17"/>
          <p:cNvSpPr/>
          <p:nvPr/>
        </p:nvSpPr>
        <p:spPr>
          <a:xfrm>
            <a:off x="2272665" y="2463800"/>
            <a:ext cx="207645" cy="255905"/>
          </a:xfrm>
          <a:prstGeom prst="flowChartMerg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Flowchart: Merge 16"/>
          <p:cNvSpPr/>
          <p:nvPr/>
        </p:nvSpPr>
        <p:spPr>
          <a:xfrm>
            <a:off x="2778760" y="2589530"/>
            <a:ext cx="207645" cy="255905"/>
          </a:xfrm>
          <a:prstGeom prst="flowChartMerg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Flowchart: Merge 14"/>
          <p:cNvSpPr/>
          <p:nvPr/>
        </p:nvSpPr>
        <p:spPr>
          <a:xfrm>
            <a:off x="3091815" y="2443480"/>
            <a:ext cx="207645" cy="255905"/>
          </a:xfrm>
          <a:prstGeom prst="flowChartMerg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000000"/>
                                          </p:val>
                                        </p:tav>
                                        <p:tav tm="100000">
                                          <p:val>
                                            <p:strVal val="#ppt_w"/>
                                          </p:val>
                                        </p:tav>
                                      </p:tavLst>
                                    </p:anim>
                                    <p:anim calcmode="lin" valueType="num">
                                      <p:cBhvr>
                                        <p:cTn id="13" dur="500" fill="hold"/>
                                        <p:tgtEl>
                                          <p:spTgt spid="2"/>
                                        </p:tgtEl>
                                        <p:attrNameLst>
                                          <p:attrName>ppt_h</p:attrName>
                                        </p:attrNameLst>
                                      </p:cBhvr>
                                      <p:tavLst>
                                        <p:tav tm="0">
                                          <p:val>
                                            <p:fltVal val="0.000000"/>
                                          </p:val>
                                        </p:tav>
                                        <p:tav tm="100000">
                                          <p:val>
                                            <p:strVal val="#ppt_h"/>
                                          </p:val>
                                        </p:tav>
                                      </p:tavLst>
                                    </p:anim>
                                    <p:anim calcmode="lin" valueType="num">
                                      <p:cBhvr>
                                        <p:cTn id="14" dur="500" fill="hold"/>
                                        <p:tgtEl>
                                          <p:spTgt spid="2"/>
                                        </p:tgtEl>
                                        <p:attrNameLst>
                                          <p:attrName>style.rotation</p:attrName>
                                        </p:attrNameLst>
                                      </p:cBhvr>
                                      <p:tavLst>
                                        <p:tav tm="0">
                                          <p:val>
                                            <p:fltVal val="360.000000"/>
                                          </p:val>
                                        </p:tav>
                                        <p:tav tm="100000">
                                          <p:val>
                                            <p:fltVal val="0.000000"/>
                                          </p:val>
                                        </p:tav>
                                      </p:tavLst>
                                    </p:anim>
                                    <p:animEffect transition="in" filter="fade">
                                      <p:cBhvr>
                                        <p:cTn id="15" dur="500"/>
                                        <p:tgtEl>
                                          <p:spTgt spid="2"/>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000000"/>
                                          </p:val>
                                        </p:tav>
                                        <p:tav tm="100000">
                                          <p:val>
                                            <p:strVal val="#ppt_w"/>
                                          </p:val>
                                        </p:tav>
                                      </p:tavLst>
                                    </p:anim>
                                    <p:anim calcmode="lin" valueType="num">
                                      <p:cBhvr>
                                        <p:cTn id="20" dur="500" fill="hold"/>
                                        <p:tgtEl>
                                          <p:spTgt spid="8"/>
                                        </p:tgtEl>
                                        <p:attrNameLst>
                                          <p:attrName>ppt_h</p:attrName>
                                        </p:attrNameLst>
                                      </p:cBhvr>
                                      <p:tavLst>
                                        <p:tav tm="0">
                                          <p:val>
                                            <p:fltVal val="0.000000"/>
                                          </p:val>
                                        </p:tav>
                                        <p:tav tm="100000">
                                          <p:val>
                                            <p:strVal val="#ppt_h"/>
                                          </p:val>
                                        </p:tav>
                                      </p:tavLst>
                                    </p:anim>
                                    <p:anim calcmode="lin" valueType="num">
                                      <p:cBhvr>
                                        <p:cTn id="21" dur="500" fill="hold"/>
                                        <p:tgtEl>
                                          <p:spTgt spid="8"/>
                                        </p:tgtEl>
                                        <p:attrNameLst>
                                          <p:attrName>style.rotation</p:attrName>
                                        </p:attrNameLst>
                                      </p:cBhvr>
                                      <p:tavLst>
                                        <p:tav tm="0">
                                          <p:val>
                                            <p:fltVal val="360.000000"/>
                                          </p:val>
                                        </p:tav>
                                        <p:tav tm="100000">
                                          <p:val>
                                            <p:fltVal val="0.000000"/>
                                          </p:val>
                                        </p:tav>
                                      </p:tavLst>
                                    </p:anim>
                                    <p:animEffect transition="in" filter="fade">
                                      <p:cBhvr>
                                        <p:cTn id="22" dur="500"/>
                                        <p:tgtEl>
                                          <p:spTgt spid="8"/>
                                        </p:tgtEl>
                                      </p:cBhvr>
                                    </p:animEffect>
                                  </p:childTnLst>
                                </p:cTn>
                              </p:par>
                            </p:childTnLst>
                          </p:cTn>
                        </p:par>
                        <p:par>
                          <p:cTn id="23" fill="hold">
                            <p:stCondLst>
                              <p:cond delay="1500"/>
                            </p:stCondLst>
                            <p:childTnLst>
                              <p:par>
                                <p:cTn id="24" presetID="2" presetClass="entr" presetSubtype="1"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p:cTn id="26" dur="500" fill="hold"/>
                                        <p:tgtEl>
                                          <p:spTgt spid="71"/>
                                        </p:tgtEl>
                                        <p:attrNameLst>
                                          <p:attrName>ppt_x</p:attrName>
                                        </p:attrNameLst>
                                      </p:cBhvr>
                                      <p:tavLst>
                                        <p:tav tm="0">
                                          <p:val>
                                            <p:strVal val="#ppt_x"/>
                                          </p:val>
                                        </p:tav>
                                        <p:tav tm="100000">
                                          <p:val>
                                            <p:strVal val="#ppt_x"/>
                                          </p:val>
                                        </p:tav>
                                      </p:tavLst>
                                    </p:anim>
                                    <p:anim calcmode="lin" valueType="num">
                                      <p:cBhvr>
                                        <p:cTn id="27" dur="500" fill="hold"/>
                                        <p:tgtEl>
                                          <p:spTgt spid="71"/>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2" presetClass="entr" presetSubtype="1"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ppt_x</p:attrName>
                                        </p:attrNameLst>
                                      </p:cBhvr>
                                      <p:tavLst>
                                        <p:tav tm="0">
                                          <p:val>
                                            <p:strVal val="#ppt_x"/>
                                          </p:val>
                                        </p:tav>
                                        <p:tav tm="100000">
                                          <p:val>
                                            <p:strVal val="#ppt_x"/>
                                          </p:val>
                                        </p:tav>
                                      </p:tavLst>
                                    </p:anim>
                                    <p:anim calcmode="lin" valueType="num">
                                      <p:cBhvr>
                                        <p:cTn id="32" dur="500" fill="hold"/>
                                        <p:tgtEl>
                                          <p:spTgt spid="78"/>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ID="2" presetClass="entr" presetSubtype="1" fill="hold" grpId="0" nodeType="afterEffect">
                                  <p:stCondLst>
                                    <p:cond delay="0"/>
                                  </p:stCondLst>
                                  <p:childTnLst>
                                    <p:set>
                                      <p:cBhvr>
                                        <p:cTn id="35" dur="1" fill="hold">
                                          <p:stCondLst>
                                            <p:cond delay="0"/>
                                          </p:stCondLst>
                                        </p:cTn>
                                        <p:tgtEl>
                                          <p:spTgt spid="72"/>
                                        </p:tgtEl>
                                        <p:attrNameLst>
                                          <p:attrName>style.visibility</p:attrName>
                                        </p:attrNameLst>
                                      </p:cBhvr>
                                      <p:to>
                                        <p:strVal val="visible"/>
                                      </p:to>
                                    </p:set>
                                    <p:anim calcmode="lin" valueType="num">
                                      <p:cBhvr>
                                        <p:cTn id="36" dur="500" fill="hold"/>
                                        <p:tgtEl>
                                          <p:spTgt spid="72"/>
                                        </p:tgtEl>
                                        <p:attrNameLst>
                                          <p:attrName>ppt_x</p:attrName>
                                        </p:attrNameLst>
                                      </p:cBhvr>
                                      <p:tavLst>
                                        <p:tav tm="0">
                                          <p:val>
                                            <p:strVal val="#ppt_x"/>
                                          </p:val>
                                        </p:tav>
                                        <p:tav tm="100000">
                                          <p:val>
                                            <p:strVal val="#ppt_x"/>
                                          </p:val>
                                        </p:tav>
                                      </p:tavLst>
                                    </p:anim>
                                    <p:anim calcmode="lin" valueType="num">
                                      <p:cBhvr>
                                        <p:cTn id="37" dur="500" fill="hold"/>
                                        <p:tgtEl>
                                          <p:spTgt spid="72"/>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2" presetClass="entr" presetSubtype="1" fill="hold" grpId="0" nodeType="afterEffect">
                                  <p:stCondLst>
                                    <p:cond delay="0"/>
                                  </p:stCondLst>
                                  <p:childTnLst>
                                    <p:set>
                                      <p:cBhvr>
                                        <p:cTn id="40" dur="1" fill="hold">
                                          <p:stCondLst>
                                            <p:cond delay="0"/>
                                          </p:stCondLst>
                                        </p:cTn>
                                        <p:tgtEl>
                                          <p:spTgt spid="79"/>
                                        </p:tgtEl>
                                        <p:attrNameLst>
                                          <p:attrName>style.visibility</p:attrName>
                                        </p:attrNameLst>
                                      </p:cBhvr>
                                      <p:to>
                                        <p:strVal val="visible"/>
                                      </p:to>
                                    </p:set>
                                    <p:anim calcmode="lin" valueType="num">
                                      <p:cBhvr>
                                        <p:cTn id="41" dur="500" fill="hold"/>
                                        <p:tgtEl>
                                          <p:spTgt spid="79"/>
                                        </p:tgtEl>
                                        <p:attrNameLst>
                                          <p:attrName>ppt_x</p:attrName>
                                        </p:attrNameLst>
                                      </p:cBhvr>
                                      <p:tavLst>
                                        <p:tav tm="0">
                                          <p:val>
                                            <p:strVal val="#ppt_x"/>
                                          </p:val>
                                        </p:tav>
                                        <p:tav tm="100000">
                                          <p:val>
                                            <p:strVal val="#ppt_x"/>
                                          </p:val>
                                        </p:tav>
                                      </p:tavLst>
                                    </p:anim>
                                    <p:anim calcmode="lin" valueType="num">
                                      <p:cBhvr>
                                        <p:cTn id="42" dur="500" fill="hold"/>
                                        <p:tgtEl>
                                          <p:spTgt spid="79"/>
                                        </p:tgtEl>
                                        <p:attrNameLst>
                                          <p:attrName>ppt_y</p:attrName>
                                        </p:attrNameLst>
                                      </p:cBhvr>
                                      <p:tavLst>
                                        <p:tav tm="0">
                                          <p:val>
                                            <p:strVal val="0-#ppt_h/2"/>
                                          </p:val>
                                        </p:tav>
                                        <p:tav tm="100000">
                                          <p:val>
                                            <p:strVal val="#ppt_y"/>
                                          </p:val>
                                        </p:tav>
                                      </p:tavLst>
                                    </p:anim>
                                  </p:childTnLst>
                                </p:cTn>
                              </p:par>
                            </p:childTnLst>
                          </p:cTn>
                        </p:par>
                        <p:par>
                          <p:cTn id="43" fill="hold">
                            <p:stCondLst>
                              <p:cond delay="3500"/>
                            </p:stCondLst>
                            <p:childTnLst>
                              <p:par>
                                <p:cTn id="44" presetID="2" presetClass="entr" presetSubtype="1" fill="hold" grpId="0" nodeType="afterEffect">
                                  <p:stCondLst>
                                    <p:cond delay="0"/>
                                  </p:stCondLst>
                                  <p:childTnLst>
                                    <p:set>
                                      <p:cBhvr>
                                        <p:cTn id="45" dur="1" fill="hold">
                                          <p:stCondLst>
                                            <p:cond delay="0"/>
                                          </p:stCondLst>
                                        </p:cTn>
                                        <p:tgtEl>
                                          <p:spTgt spid="73"/>
                                        </p:tgtEl>
                                        <p:attrNameLst>
                                          <p:attrName>style.visibility</p:attrName>
                                        </p:attrNameLst>
                                      </p:cBhvr>
                                      <p:to>
                                        <p:strVal val="visible"/>
                                      </p:to>
                                    </p:set>
                                    <p:anim calcmode="lin" valueType="num">
                                      <p:cBhvr>
                                        <p:cTn id="46" dur="500" fill="hold"/>
                                        <p:tgtEl>
                                          <p:spTgt spid="73"/>
                                        </p:tgtEl>
                                        <p:attrNameLst>
                                          <p:attrName>ppt_x</p:attrName>
                                        </p:attrNameLst>
                                      </p:cBhvr>
                                      <p:tavLst>
                                        <p:tav tm="0">
                                          <p:val>
                                            <p:strVal val="#ppt_x"/>
                                          </p:val>
                                        </p:tav>
                                        <p:tav tm="100000">
                                          <p:val>
                                            <p:strVal val="#ppt_x"/>
                                          </p:val>
                                        </p:tav>
                                      </p:tavLst>
                                    </p:anim>
                                    <p:anim calcmode="lin" valueType="num">
                                      <p:cBhvr>
                                        <p:cTn id="47" dur="500" fill="hold"/>
                                        <p:tgtEl>
                                          <p:spTgt spid="73"/>
                                        </p:tgtEl>
                                        <p:attrNameLst>
                                          <p:attrName>ppt_y</p:attrName>
                                        </p:attrNameLst>
                                      </p:cBhvr>
                                      <p:tavLst>
                                        <p:tav tm="0">
                                          <p:val>
                                            <p:strVal val="0-#ppt_h/2"/>
                                          </p:val>
                                        </p:tav>
                                        <p:tav tm="100000">
                                          <p:val>
                                            <p:strVal val="#ppt_y"/>
                                          </p:val>
                                        </p:tav>
                                      </p:tavLst>
                                    </p:anim>
                                  </p:childTnLst>
                                </p:cTn>
                              </p:par>
                            </p:childTnLst>
                          </p:cTn>
                        </p:par>
                        <p:par>
                          <p:cTn id="48" fill="hold">
                            <p:stCondLst>
                              <p:cond delay="4000"/>
                            </p:stCondLst>
                            <p:childTnLst>
                              <p:par>
                                <p:cTn id="49" presetID="2" presetClass="entr" presetSubtype="1" fill="hold" grpId="0" nodeType="afterEffect">
                                  <p:stCondLst>
                                    <p:cond delay="0"/>
                                  </p:stCondLst>
                                  <p:childTnLst>
                                    <p:set>
                                      <p:cBhvr>
                                        <p:cTn id="50" dur="1" fill="hold">
                                          <p:stCondLst>
                                            <p:cond delay="0"/>
                                          </p:stCondLst>
                                        </p:cTn>
                                        <p:tgtEl>
                                          <p:spTgt spid="80"/>
                                        </p:tgtEl>
                                        <p:attrNameLst>
                                          <p:attrName>style.visibility</p:attrName>
                                        </p:attrNameLst>
                                      </p:cBhvr>
                                      <p:to>
                                        <p:strVal val="visible"/>
                                      </p:to>
                                    </p:set>
                                    <p:anim calcmode="lin" valueType="num">
                                      <p:cBhvr>
                                        <p:cTn id="51" dur="500" fill="hold"/>
                                        <p:tgtEl>
                                          <p:spTgt spid="80"/>
                                        </p:tgtEl>
                                        <p:attrNameLst>
                                          <p:attrName>ppt_x</p:attrName>
                                        </p:attrNameLst>
                                      </p:cBhvr>
                                      <p:tavLst>
                                        <p:tav tm="0">
                                          <p:val>
                                            <p:strVal val="#ppt_x"/>
                                          </p:val>
                                        </p:tav>
                                        <p:tav tm="100000">
                                          <p:val>
                                            <p:strVal val="#ppt_x"/>
                                          </p:val>
                                        </p:tav>
                                      </p:tavLst>
                                    </p:anim>
                                    <p:anim calcmode="lin" valueType="num">
                                      <p:cBhvr>
                                        <p:cTn id="52" dur="500" fill="hold"/>
                                        <p:tgtEl>
                                          <p:spTgt spid="80"/>
                                        </p:tgtEl>
                                        <p:attrNameLst>
                                          <p:attrName>ppt_y</p:attrName>
                                        </p:attrNameLst>
                                      </p:cBhvr>
                                      <p:tavLst>
                                        <p:tav tm="0">
                                          <p:val>
                                            <p:strVal val="0-#ppt_h/2"/>
                                          </p:val>
                                        </p:tav>
                                        <p:tav tm="100000">
                                          <p:val>
                                            <p:strVal val="#ppt_y"/>
                                          </p:val>
                                        </p:tav>
                                      </p:tavLst>
                                    </p:anim>
                                  </p:childTnLst>
                                </p:cTn>
                              </p:par>
                            </p:childTnLst>
                          </p:cTn>
                        </p:par>
                        <p:par>
                          <p:cTn id="53" fill="hold">
                            <p:stCondLst>
                              <p:cond delay="4500"/>
                            </p:stCondLst>
                            <p:childTnLst>
                              <p:par>
                                <p:cTn id="54" presetID="2" presetClass="entr" presetSubtype="1" fill="hold" grpId="0" nodeType="afterEffect">
                                  <p:stCondLst>
                                    <p:cond delay="0"/>
                                  </p:stCondLst>
                                  <p:childTnLst>
                                    <p:set>
                                      <p:cBhvr>
                                        <p:cTn id="55" dur="1" fill="hold">
                                          <p:stCondLst>
                                            <p:cond delay="0"/>
                                          </p:stCondLst>
                                        </p:cTn>
                                        <p:tgtEl>
                                          <p:spTgt spid="74"/>
                                        </p:tgtEl>
                                        <p:attrNameLst>
                                          <p:attrName>style.visibility</p:attrName>
                                        </p:attrNameLst>
                                      </p:cBhvr>
                                      <p:to>
                                        <p:strVal val="visible"/>
                                      </p:to>
                                    </p:set>
                                    <p:anim calcmode="lin" valueType="num">
                                      <p:cBhvr>
                                        <p:cTn id="56" dur="500" fill="hold"/>
                                        <p:tgtEl>
                                          <p:spTgt spid="74"/>
                                        </p:tgtEl>
                                        <p:attrNameLst>
                                          <p:attrName>ppt_x</p:attrName>
                                        </p:attrNameLst>
                                      </p:cBhvr>
                                      <p:tavLst>
                                        <p:tav tm="0">
                                          <p:val>
                                            <p:strVal val="#ppt_x"/>
                                          </p:val>
                                        </p:tav>
                                        <p:tav tm="100000">
                                          <p:val>
                                            <p:strVal val="#ppt_x"/>
                                          </p:val>
                                        </p:tav>
                                      </p:tavLst>
                                    </p:anim>
                                    <p:anim calcmode="lin" valueType="num">
                                      <p:cBhvr>
                                        <p:cTn id="57" dur="500" fill="hold"/>
                                        <p:tgtEl>
                                          <p:spTgt spid="74"/>
                                        </p:tgtEl>
                                        <p:attrNameLst>
                                          <p:attrName>ppt_y</p:attrName>
                                        </p:attrNameLst>
                                      </p:cBhvr>
                                      <p:tavLst>
                                        <p:tav tm="0">
                                          <p:val>
                                            <p:strVal val="0-#ppt_h/2"/>
                                          </p:val>
                                        </p:tav>
                                        <p:tav tm="100000">
                                          <p:val>
                                            <p:strVal val="#ppt_y"/>
                                          </p:val>
                                        </p:tav>
                                      </p:tavLst>
                                    </p:anim>
                                  </p:childTnLst>
                                </p:cTn>
                              </p:par>
                            </p:childTnLst>
                          </p:cTn>
                        </p:par>
                        <p:par>
                          <p:cTn id="58" fill="hold">
                            <p:stCondLst>
                              <p:cond delay="5000"/>
                            </p:stCondLst>
                            <p:childTnLst>
                              <p:par>
                                <p:cTn id="59" presetID="2" presetClass="entr" presetSubtype="1" fill="hold" grpId="0" nodeType="afterEffect">
                                  <p:stCondLst>
                                    <p:cond delay="0"/>
                                  </p:stCondLst>
                                  <p:childTnLst>
                                    <p:set>
                                      <p:cBhvr>
                                        <p:cTn id="60" dur="1" fill="hold">
                                          <p:stCondLst>
                                            <p:cond delay="0"/>
                                          </p:stCondLst>
                                        </p:cTn>
                                        <p:tgtEl>
                                          <p:spTgt spid="81"/>
                                        </p:tgtEl>
                                        <p:attrNameLst>
                                          <p:attrName>style.visibility</p:attrName>
                                        </p:attrNameLst>
                                      </p:cBhvr>
                                      <p:to>
                                        <p:strVal val="visible"/>
                                      </p:to>
                                    </p:set>
                                    <p:anim calcmode="lin" valueType="num">
                                      <p:cBhvr>
                                        <p:cTn id="61" dur="500" fill="hold"/>
                                        <p:tgtEl>
                                          <p:spTgt spid="81"/>
                                        </p:tgtEl>
                                        <p:attrNameLst>
                                          <p:attrName>ppt_x</p:attrName>
                                        </p:attrNameLst>
                                      </p:cBhvr>
                                      <p:tavLst>
                                        <p:tav tm="0">
                                          <p:val>
                                            <p:strVal val="#ppt_x"/>
                                          </p:val>
                                        </p:tav>
                                        <p:tav tm="100000">
                                          <p:val>
                                            <p:strVal val="#ppt_x"/>
                                          </p:val>
                                        </p:tav>
                                      </p:tavLst>
                                    </p:anim>
                                    <p:anim calcmode="lin" valueType="num">
                                      <p:cBhvr>
                                        <p:cTn id="62" dur="500" fill="hold"/>
                                        <p:tgtEl>
                                          <p:spTgt spid="81"/>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 presetClass="entr" presetSubtype="1" fill="hold" grpId="0" nodeType="afterEffect">
                                  <p:stCondLst>
                                    <p:cond delay="0"/>
                                  </p:stCondLst>
                                  <p:childTnLst>
                                    <p:set>
                                      <p:cBhvr>
                                        <p:cTn id="65" dur="1" fill="hold">
                                          <p:stCondLst>
                                            <p:cond delay="0"/>
                                          </p:stCondLst>
                                        </p:cTn>
                                        <p:tgtEl>
                                          <p:spTgt spid="77"/>
                                        </p:tgtEl>
                                        <p:attrNameLst>
                                          <p:attrName>style.visibility</p:attrName>
                                        </p:attrNameLst>
                                      </p:cBhvr>
                                      <p:to>
                                        <p:strVal val="visible"/>
                                      </p:to>
                                    </p:set>
                                    <p:anim calcmode="lin" valueType="num">
                                      <p:cBhvr>
                                        <p:cTn id="66" dur="500" fill="hold"/>
                                        <p:tgtEl>
                                          <p:spTgt spid="77"/>
                                        </p:tgtEl>
                                        <p:attrNameLst>
                                          <p:attrName>ppt_x</p:attrName>
                                        </p:attrNameLst>
                                      </p:cBhvr>
                                      <p:tavLst>
                                        <p:tav tm="0">
                                          <p:val>
                                            <p:strVal val="#ppt_x"/>
                                          </p:val>
                                        </p:tav>
                                        <p:tav tm="100000">
                                          <p:val>
                                            <p:strVal val="#ppt_x"/>
                                          </p:val>
                                        </p:tav>
                                      </p:tavLst>
                                    </p:anim>
                                    <p:anim calcmode="lin" valueType="num">
                                      <p:cBhvr>
                                        <p:cTn id="67" dur="500" fill="hold"/>
                                        <p:tgtEl>
                                          <p:spTgt spid="77"/>
                                        </p:tgtEl>
                                        <p:attrNameLst>
                                          <p:attrName>ppt_y</p:attrName>
                                        </p:attrNameLst>
                                      </p:cBhvr>
                                      <p:tavLst>
                                        <p:tav tm="0">
                                          <p:val>
                                            <p:strVal val="0-#ppt_h/2"/>
                                          </p:val>
                                        </p:tav>
                                        <p:tav tm="100000">
                                          <p:val>
                                            <p:strVal val="#ppt_y"/>
                                          </p:val>
                                        </p:tav>
                                      </p:tavLst>
                                    </p:anim>
                                  </p:childTnLst>
                                </p:cTn>
                              </p:par>
                            </p:childTnLst>
                          </p:cTn>
                        </p:par>
                        <p:par>
                          <p:cTn id="68" fill="hold">
                            <p:stCondLst>
                              <p:cond delay="6000"/>
                            </p:stCondLst>
                            <p:childTnLst>
                              <p:par>
                                <p:cTn id="69" presetID="2" presetClass="entr" presetSubtype="1" fill="hold" grpId="0" nodeType="afterEffect">
                                  <p:stCondLst>
                                    <p:cond delay="0"/>
                                  </p:stCondLst>
                                  <p:childTnLst>
                                    <p:set>
                                      <p:cBhvr>
                                        <p:cTn id="70" dur="1" fill="hold">
                                          <p:stCondLst>
                                            <p:cond delay="0"/>
                                          </p:stCondLst>
                                        </p:cTn>
                                        <p:tgtEl>
                                          <p:spTgt spid="84"/>
                                        </p:tgtEl>
                                        <p:attrNameLst>
                                          <p:attrName>style.visibility</p:attrName>
                                        </p:attrNameLst>
                                      </p:cBhvr>
                                      <p:to>
                                        <p:strVal val="visible"/>
                                      </p:to>
                                    </p:set>
                                    <p:anim calcmode="lin" valueType="num">
                                      <p:cBhvr>
                                        <p:cTn id="71" dur="500" fill="hold"/>
                                        <p:tgtEl>
                                          <p:spTgt spid="84"/>
                                        </p:tgtEl>
                                        <p:attrNameLst>
                                          <p:attrName>ppt_x</p:attrName>
                                        </p:attrNameLst>
                                      </p:cBhvr>
                                      <p:tavLst>
                                        <p:tav tm="0">
                                          <p:val>
                                            <p:strVal val="#ppt_x"/>
                                          </p:val>
                                        </p:tav>
                                        <p:tav tm="100000">
                                          <p:val>
                                            <p:strVal val="#ppt_x"/>
                                          </p:val>
                                        </p:tav>
                                      </p:tavLst>
                                    </p:anim>
                                    <p:anim calcmode="lin" valueType="num">
                                      <p:cBhvr>
                                        <p:cTn id="72" dur="500" fill="hold"/>
                                        <p:tgtEl>
                                          <p:spTgt spid="8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7" grpId="0" bldLvl="0" animBg="1"/>
      <p:bldP spid="71" grpId="0" bldLvl="0" animBg="1"/>
      <p:bldP spid="72" grpId="0" bldLvl="0" animBg="1"/>
      <p:bldP spid="73" grpId="0" bldLvl="0" animBg="1"/>
      <p:bldP spid="74" grpId="0" bldLvl="0" animBg="1"/>
      <p:bldP spid="77" grpId="0" bldLvl="0" animBg="1"/>
      <p:bldP spid="78" grpId="0"/>
      <p:bldP spid="79" grpId="0"/>
      <p:bldP spid="80" grpId="0"/>
      <p:bldP spid="81" grpId="0"/>
      <p:bldP spid="8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48"/>
          <p:cNvGrpSpPr/>
          <p:nvPr/>
        </p:nvGrpSpPr>
        <p:grpSpPr>
          <a:xfrm>
            <a:off x="371475" y="300038"/>
            <a:ext cx="846138" cy="846137"/>
            <a:chOff x="1758" y="973"/>
            <a:chExt cx="937" cy="937"/>
          </a:xfrm>
        </p:grpSpPr>
        <p:sp>
          <p:nvSpPr>
            <p:cNvPr id="5" name="椭圆 4"/>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6"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7" name="直角三角形 6"/>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8" name="Copyright Notice"/>
          <p:cNvSpPr/>
          <p:nvPr/>
        </p:nvSpPr>
        <p:spPr bwMode="auto">
          <a:xfrm>
            <a:off x="1631950" y="276225"/>
            <a:ext cx="6123940" cy="7893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2400" b="1" strike="noStrike" cap="small" noProof="1" dirty="0" smtClean="0">
                <a:solidFill>
                  <a:srgbClr val="FF9900"/>
                </a:solidFill>
                <a:latin typeface="Arial Unicode MS" panose="020B0604020202020204" charset="-122"/>
                <a:ea typeface="Arial Unicode MS" panose="020B0604020202020204" charset="-122"/>
              </a:rPr>
              <a:t>Visualization:COVID-19 Cumulative Deaths map for 2020 -2021</a:t>
            </a:r>
            <a:endParaRPr lang="en-US" sz="24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71" name="椭圆 70"/>
          <p:cNvSpPr/>
          <p:nvPr/>
        </p:nvSpPr>
        <p:spPr>
          <a:xfrm>
            <a:off x="5146675" y="13843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2" name="椭圆 71"/>
          <p:cNvSpPr/>
          <p:nvPr/>
        </p:nvSpPr>
        <p:spPr>
          <a:xfrm>
            <a:off x="5146675" y="1881188"/>
            <a:ext cx="152400" cy="15081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3" name="椭圆 72"/>
          <p:cNvSpPr/>
          <p:nvPr/>
        </p:nvSpPr>
        <p:spPr>
          <a:xfrm>
            <a:off x="5146675" y="2378075"/>
            <a:ext cx="152400" cy="15081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4" name="椭圆 73"/>
          <p:cNvSpPr/>
          <p:nvPr/>
        </p:nvSpPr>
        <p:spPr>
          <a:xfrm>
            <a:off x="5146675" y="2874963"/>
            <a:ext cx="152400" cy="1508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7" name="椭圆 76"/>
          <p:cNvSpPr/>
          <p:nvPr/>
        </p:nvSpPr>
        <p:spPr>
          <a:xfrm>
            <a:off x="5146675" y="3371533"/>
            <a:ext cx="152400" cy="150813"/>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8" name="文本框 77"/>
          <p:cNvSpPr txBox="1"/>
          <p:nvPr/>
        </p:nvSpPr>
        <p:spPr>
          <a:xfrm>
            <a:off x="5384800" y="1228725"/>
            <a:ext cx="3438525" cy="622935"/>
          </a:xfrm>
          <a:prstGeom prst="rect">
            <a:avLst/>
          </a:prstGeom>
          <a:noFill/>
          <a:ln w="9525">
            <a:noFill/>
            <a:miter/>
          </a:ln>
        </p:spPr>
        <p:txBody>
          <a:bodyPr wrap="square" lIns="116553" tIns="58274" rIns="116553" bIns="58274" anchor="t">
            <a:spAutoFit/>
          </a:bodyPr>
          <a:p>
            <a:r>
              <a:rPr lang="en-US" altLang="zh-CN" sz="1095" noProof="1">
                <a:latin typeface="Arial Unicode MS" panose="020B0604020202020204" charset="-122"/>
                <a:ea typeface="Arial Unicode MS" panose="020B0604020202020204" charset="-122"/>
                <a:cs typeface="Arial Unicode MS" panose="020B0604020202020204" charset="-122"/>
              </a:rPr>
              <a:t>China</a:t>
            </a:r>
            <a:r>
              <a:rPr lang="zh-CN" altLang="en-US" sz="1095" noProof="1">
                <a:latin typeface="Arial Unicode MS" panose="020B0604020202020204" charset="-122"/>
                <a:ea typeface="Arial Unicode MS" panose="020B0604020202020204" charset="-122"/>
                <a:cs typeface="Arial Unicode MS" panose="020B0604020202020204" charset="-122"/>
              </a:rPr>
              <a:t>
</a:t>
            </a:r>
            <a:r>
              <a:rPr lang="en-US" altLang="zh-CN" sz="1095" noProof="1">
                <a:latin typeface="Arial Unicode MS" panose="020B0604020202020204" charset="-122"/>
                <a:ea typeface="Arial Unicode MS" panose="020B0604020202020204" charset="-122"/>
                <a:cs typeface="Arial Unicode MS" panose="020B0604020202020204" charset="-122"/>
              </a:rPr>
              <a:t>Had a Total of 9,186 deaths</a:t>
            </a:r>
            <a:r>
              <a:rPr lang="zh-CN" altLang="en-US" sz="1095" noProof="1">
                <a:latin typeface="Arial Unicode MS" panose="020B0604020202020204" charset="-122"/>
                <a:ea typeface="Arial Unicode MS" panose="020B0604020202020204" charset="-122"/>
                <a:cs typeface="Arial Unicode MS" panose="020B0604020202020204" charset="-122"/>
              </a:rPr>
              <a:t>. 
</a:t>
            </a:r>
            <a:endParaRPr lang="zh-CN" altLang="en-US" sz="1095" noProof="1">
              <a:latin typeface="Arial Unicode MS" panose="020B0604020202020204" charset="-122"/>
              <a:ea typeface="Arial Unicode MS" panose="020B0604020202020204" charset="-122"/>
            </a:endParaRPr>
          </a:p>
        </p:txBody>
      </p:sp>
      <p:sp>
        <p:nvSpPr>
          <p:cNvPr id="79" name="文本框 78"/>
          <p:cNvSpPr txBox="1"/>
          <p:nvPr/>
        </p:nvSpPr>
        <p:spPr>
          <a:xfrm>
            <a:off x="5384800" y="1725613"/>
            <a:ext cx="3438525" cy="622935"/>
          </a:xfrm>
          <a:prstGeom prst="rect">
            <a:avLst/>
          </a:prstGeom>
          <a:noFill/>
          <a:ln w="9525">
            <a:noFill/>
            <a:miter/>
          </a:ln>
        </p:spPr>
        <p:txBody>
          <a:bodyPr wrap="square" lIns="116553" tIns="58274" rIns="116553" bIns="58274" anchor="t">
            <a:spAutoFit/>
          </a:bodyPr>
          <a:p>
            <a:r>
              <a:rPr lang="en-US" altLang="zh-CN" sz="1095" noProof="1">
                <a:latin typeface="Arial Unicode MS" panose="020B0604020202020204" charset="-122"/>
                <a:ea typeface="Arial Unicode MS" panose="020B0604020202020204" charset="-122"/>
                <a:cs typeface="Arial Unicode MS" panose="020B0604020202020204" charset="-122"/>
              </a:rPr>
              <a:t>Lebanon</a:t>
            </a:r>
            <a:r>
              <a:rPr lang="zh-CN" altLang="en-US" sz="1095" noProof="1">
                <a:latin typeface="Arial Unicode MS" panose="020B0604020202020204" charset="-122"/>
                <a:ea typeface="Arial Unicode MS" panose="020B0604020202020204" charset="-122"/>
                <a:cs typeface="Arial Unicode MS" panose="020B0604020202020204" charset="-122"/>
              </a:rPr>
              <a:t>
</a:t>
            </a:r>
            <a:r>
              <a:rPr lang="en-US" altLang="zh-CN" sz="1095" noProof="1">
                <a:latin typeface="Arial Unicode MS" panose="020B0604020202020204" charset="-122"/>
                <a:ea typeface="Arial Unicode MS" panose="020B0604020202020204" charset="-122"/>
                <a:cs typeface="Arial Unicode MS" panose="020B0604020202020204" charset="-122"/>
              </a:rPr>
              <a:t>Had a Total of 7,219 deaths.</a:t>
            </a:r>
            <a:r>
              <a:rPr lang="zh-CN" altLang="en-US" sz="1095" noProof="1">
                <a:latin typeface="Arial Unicode MS" panose="020B0604020202020204" charset="-122"/>
                <a:ea typeface="Arial Unicode MS" panose="020B0604020202020204" charset="-122"/>
                <a:cs typeface="Arial Unicode MS" panose="020B0604020202020204" charset="-122"/>
              </a:rPr>
              <a:t> 
</a:t>
            </a:r>
            <a:endParaRPr lang="zh-CN" altLang="en-US" sz="1095" noProof="1">
              <a:latin typeface="Arial Unicode MS" panose="020B0604020202020204" charset="-122"/>
              <a:ea typeface="Arial Unicode MS" panose="020B0604020202020204" charset="-122"/>
            </a:endParaRPr>
          </a:p>
        </p:txBody>
      </p:sp>
      <p:sp>
        <p:nvSpPr>
          <p:cNvPr id="80" name="文本框 79"/>
          <p:cNvSpPr txBox="1"/>
          <p:nvPr/>
        </p:nvSpPr>
        <p:spPr>
          <a:xfrm>
            <a:off x="5384800" y="2222500"/>
            <a:ext cx="3438525" cy="622935"/>
          </a:xfrm>
          <a:prstGeom prst="rect">
            <a:avLst/>
          </a:prstGeom>
          <a:noFill/>
          <a:ln w="9525">
            <a:noFill/>
            <a:miter/>
          </a:ln>
        </p:spPr>
        <p:txBody>
          <a:bodyPr wrap="square" lIns="116553" tIns="58274" rIns="116553" bIns="58274" anchor="t">
            <a:spAutoFit/>
          </a:bodyPr>
          <a:p>
            <a:r>
              <a:rPr lang="en-US" altLang="zh-CN" sz="1095" noProof="1">
                <a:latin typeface="Arial Unicode MS" panose="020B0604020202020204" charset="-122"/>
                <a:ea typeface="Arial Unicode MS" panose="020B0604020202020204" charset="-122"/>
                <a:cs typeface="Arial Unicode MS" panose="020B0604020202020204" charset="-122"/>
              </a:rPr>
              <a:t>India</a:t>
            </a:r>
            <a:r>
              <a:rPr lang="zh-CN" altLang="en-US" sz="1095" noProof="1">
                <a:latin typeface="Arial Unicode MS" panose="020B0604020202020204" charset="-122"/>
                <a:ea typeface="Arial Unicode MS" panose="020B0604020202020204" charset="-122"/>
                <a:cs typeface="Arial Unicode MS" panose="020B0604020202020204" charset="-122"/>
              </a:rPr>
              <a:t>
</a:t>
            </a:r>
            <a:r>
              <a:rPr lang="en-US" altLang="zh-CN" sz="1095" noProof="1">
                <a:latin typeface="Arial Unicode MS" panose="020B0604020202020204" charset="-122"/>
                <a:ea typeface="Arial Unicode MS" panose="020B0604020202020204" charset="-122"/>
                <a:cs typeface="Arial Unicode MS" panose="020B0604020202020204" charset="-122"/>
              </a:rPr>
              <a:t>Had a Total of 378,431 deaths.</a:t>
            </a:r>
            <a:r>
              <a:rPr lang="zh-CN" altLang="en-US" sz="1095" noProof="1">
                <a:latin typeface="Arial Unicode MS" panose="020B0604020202020204" charset="-122"/>
                <a:ea typeface="Arial Unicode MS" panose="020B0604020202020204" charset="-122"/>
                <a:cs typeface="Arial Unicode MS" panose="020B0604020202020204" charset="-122"/>
              </a:rPr>
              <a:t> 
</a:t>
            </a:r>
            <a:endParaRPr lang="zh-CN" altLang="en-US" sz="1095" noProof="1">
              <a:latin typeface="Arial Unicode MS" panose="020B0604020202020204" charset="-122"/>
              <a:ea typeface="Arial Unicode MS" panose="020B0604020202020204" charset="-122"/>
            </a:endParaRPr>
          </a:p>
        </p:txBody>
      </p:sp>
      <p:sp>
        <p:nvSpPr>
          <p:cNvPr id="81" name="文本框 80"/>
          <p:cNvSpPr txBox="1"/>
          <p:nvPr/>
        </p:nvSpPr>
        <p:spPr>
          <a:xfrm>
            <a:off x="5384800" y="2719388"/>
            <a:ext cx="3438525" cy="454025"/>
          </a:xfrm>
          <a:prstGeom prst="rect">
            <a:avLst/>
          </a:prstGeom>
          <a:noFill/>
          <a:ln w="9525">
            <a:noFill/>
            <a:miter/>
          </a:ln>
        </p:spPr>
        <p:txBody>
          <a:bodyPr wrap="square" lIns="116553" tIns="58274" rIns="116553" bIns="58274" anchor="t">
            <a:spAutoFit/>
          </a:bodyPr>
          <a:p>
            <a:r>
              <a:rPr lang="en-US" altLang="zh-CN" sz="1095" noProof="1">
                <a:latin typeface="Arial Unicode MS" panose="020B0604020202020204" charset="-122"/>
                <a:ea typeface="Arial Unicode MS" panose="020B0604020202020204" charset="-122"/>
                <a:cs typeface="Arial Unicode MS" panose="020B0604020202020204" charset="-122"/>
              </a:rPr>
              <a:t>Nigeria</a:t>
            </a:r>
            <a:r>
              <a:rPr lang="zh-CN" altLang="en-US" sz="1095" noProof="1">
                <a:latin typeface="Arial Unicode MS" panose="020B0604020202020204" charset="-122"/>
                <a:ea typeface="Arial Unicode MS" panose="020B0604020202020204" charset="-122"/>
                <a:cs typeface="Arial Unicode MS" panose="020B0604020202020204" charset="-122"/>
              </a:rPr>
              <a:t>
</a:t>
            </a:r>
            <a:r>
              <a:rPr lang="en-US" altLang="zh-CN" sz="1095" noProof="1">
                <a:latin typeface="Arial Unicode MS" panose="020B0604020202020204" charset="-122"/>
                <a:ea typeface="Arial Unicode MS" panose="020B0604020202020204" charset="-122"/>
                <a:cs typeface="Arial Unicode MS" panose="020B0604020202020204" charset="-122"/>
              </a:rPr>
              <a:t>Had a Total of 2,844 deaths.</a:t>
            </a:r>
            <a:endParaRPr lang="en-US" altLang="zh-CN" sz="1095" noProof="1">
              <a:latin typeface="Arial Unicode MS" panose="020B0604020202020204" charset="-122"/>
              <a:ea typeface="Arial Unicode MS" panose="020B0604020202020204" charset="-122"/>
              <a:cs typeface="Arial Unicode MS" panose="020B0604020202020204" charset="-122"/>
            </a:endParaRPr>
          </a:p>
        </p:txBody>
      </p:sp>
      <p:sp>
        <p:nvSpPr>
          <p:cNvPr id="84" name="文本框 83"/>
          <p:cNvSpPr txBox="1"/>
          <p:nvPr/>
        </p:nvSpPr>
        <p:spPr>
          <a:xfrm>
            <a:off x="5384800" y="3269298"/>
            <a:ext cx="3438525" cy="454025"/>
          </a:xfrm>
          <a:prstGeom prst="rect">
            <a:avLst/>
          </a:prstGeom>
          <a:noFill/>
          <a:ln w="9525">
            <a:noFill/>
            <a:miter/>
          </a:ln>
        </p:spPr>
        <p:txBody>
          <a:bodyPr wrap="square" lIns="116553" tIns="58274" rIns="116553" bIns="58274" anchor="t">
            <a:spAutoFit/>
          </a:bodyPr>
          <a:p>
            <a:r>
              <a:rPr lang="en-US" altLang="zh-CN" sz="1095" noProof="1">
                <a:latin typeface="Arial Unicode MS" panose="020B0604020202020204" charset="-122"/>
                <a:ea typeface="Arial Unicode MS" panose="020B0604020202020204" charset="-122"/>
                <a:cs typeface="Arial Unicode MS" panose="020B0604020202020204" charset="-122"/>
              </a:rPr>
              <a:t>Dominica</a:t>
            </a:r>
            <a:endParaRPr lang="en-US" altLang="zh-CN" sz="1095" noProof="1">
              <a:latin typeface="Arial Unicode MS" panose="020B0604020202020204" charset="-122"/>
              <a:ea typeface="Arial Unicode MS" panose="020B0604020202020204" charset="-122"/>
              <a:cs typeface="Arial Unicode MS" panose="020B0604020202020204" charset="-122"/>
            </a:endParaRPr>
          </a:p>
          <a:p>
            <a:r>
              <a:rPr lang="en-US" altLang="zh-CN" sz="1095" noProof="1">
                <a:latin typeface="Arial Unicode MS" panose="020B0604020202020204" charset="-122"/>
                <a:ea typeface="Arial Unicode MS" panose="020B0604020202020204" charset="-122"/>
              </a:rPr>
              <a:t>Had a Total of 9 deaths.</a:t>
            </a:r>
            <a:endParaRPr lang="en-US" altLang="zh-CN" sz="1095" noProof="1">
              <a:latin typeface="Arial Unicode MS" panose="020B0604020202020204" charset="-122"/>
              <a:ea typeface="Arial Unicode MS" panose="020B0604020202020204" charset="-122"/>
            </a:endParaRPr>
          </a:p>
        </p:txBody>
      </p:sp>
      <p:pic>
        <p:nvPicPr>
          <p:cNvPr id="10" name="slide9" descr="Sheet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455" y="1363980"/>
            <a:ext cx="4789170" cy="2648585"/>
          </a:xfrm>
          <a:prstGeom prst="rect">
            <a:avLst/>
          </a:prstGeom>
        </p:spPr>
      </p:pic>
      <p:sp>
        <p:nvSpPr>
          <p:cNvPr id="15" name="Flowchart: Merge 14"/>
          <p:cNvSpPr/>
          <p:nvPr/>
        </p:nvSpPr>
        <p:spPr>
          <a:xfrm>
            <a:off x="3113405" y="2443480"/>
            <a:ext cx="207645" cy="255905"/>
          </a:xfrm>
          <a:prstGeom prst="flowChartMerg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Flowchart: Merge 16"/>
          <p:cNvSpPr/>
          <p:nvPr/>
        </p:nvSpPr>
        <p:spPr>
          <a:xfrm>
            <a:off x="2817495" y="2529205"/>
            <a:ext cx="207645" cy="255905"/>
          </a:xfrm>
          <a:prstGeom prst="flowChartMerg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Flowchart: Merge 17"/>
          <p:cNvSpPr/>
          <p:nvPr/>
        </p:nvSpPr>
        <p:spPr>
          <a:xfrm>
            <a:off x="2453640" y="2463800"/>
            <a:ext cx="207645" cy="255905"/>
          </a:xfrm>
          <a:prstGeom prst="flowChartMerg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Flowchart: Merge 18"/>
          <p:cNvSpPr/>
          <p:nvPr/>
        </p:nvSpPr>
        <p:spPr>
          <a:xfrm>
            <a:off x="2176780" y="2769870"/>
            <a:ext cx="207645" cy="255905"/>
          </a:xfrm>
          <a:prstGeom prst="flowChartMerg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Flowchart: Merge 15"/>
          <p:cNvSpPr/>
          <p:nvPr/>
        </p:nvSpPr>
        <p:spPr>
          <a:xfrm>
            <a:off x="1424305" y="2619375"/>
            <a:ext cx="207645" cy="255905"/>
          </a:xfrm>
          <a:prstGeom prst="flowChartMerg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000000"/>
                                          </p:val>
                                        </p:tav>
                                        <p:tav tm="100000">
                                          <p:val>
                                            <p:strVal val="#ppt_w"/>
                                          </p:val>
                                        </p:tav>
                                      </p:tavLst>
                                    </p:anim>
                                    <p:anim calcmode="lin" valueType="num">
                                      <p:cBhvr>
                                        <p:cTn id="13" dur="500" fill="hold"/>
                                        <p:tgtEl>
                                          <p:spTgt spid="2"/>
                                        </p:tgtEl>
                                        <p:attrNameLst>
                                          <p:attrName>ppt_h</p:attrName>
                                        </p:attrNameLst>
                                      </p:cBhvr>
                                      <p:tavLst>
                                        <p:tav tm="0">
                                          <p:val>
                                            <p:fltVal val="0.000000"/>
                                          </p:val>
                                        </p:tav>
                                        <p:tav tm="100000">
                                          <p:val>
                                            <p:strVal val="#ppt_h"/>
                                          </p:val>
                                        </p:tav>
                                      </p:tavLst>
                                    </p:anim>
                                    <p:anim calcmode="lin" valueType="num">
                                      <p:cBhvr>
                                        <p:cTn id="14" dur="500" fill="hold"/>
                                        <p:tgtEl>
                                          <p:spTgt spid="2"/>
                                        </p:tgtEl>
                                        <p:attrNameLst>
                                          <p:attrName>style.rotation</p:attrName>
                                        </p:attrNameLst>
                                      </p:cBhvr>
                                      <p:tavLst>
                                        <p:tav tm="0">
                                          <p:val>
                                            <p:fltVal val="360.000000"/>
                                          </p:val>
                                        </p:tav>
                                        <p:tav tm="100000">
                                          <p:val>
                                            <p:fltVal val="0.000000"/>
                                          </p:val>
                                        </p:tav>
                                      </p:tavLst>
                                    </p:anim>
                                    <p:animEffect transition="in" filter="fade">
                                      <p:cBhvr>
                                        <p:cTn id="15" dur="500"/>
                                        <p:tgtEl>
                                          <p:spTgt spid="2"/>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000000"/>
                                          </p:val>
                                        </p:tav>
                                        <p:tav tm="100000">
                                          <p:val>
                                            <p:strVal val="#ppt_w"/>
                                          </p:val>
                                        </p:tav>
                                      </p:tavLst>
                                    </p:anim>
                                    <p:anim calcmode="lin" valueType="num">
                                      <p:cBhvr>
                                        <p:cTn id="20" dur="500" fill="hold"/>
                                        <p:tgtEl>
                                          <p:spTgt spid="8"/>
                                        </p:tgtEl>
                                        <p:attrNameLst>
                                          <p:attrName>ppt_h</p:attrName>
                                        </p:attrNameLst>
                                      </p:cBhvr>
                                      <p:tavLst>
                                        <p:tav tm="0">
                                          <p:val>
                                            <p:fltVal val="0.000000"/>
                                          </p:val>
                                        </p:tav>
                                        <p:tav tm="100000">
                                          <p:val>
                                            <p:strVal val="#ppt_h"/>
                                          </p:val>
                                        </p:tav>
                                      </p:tavLst>
                                    </p:anim>
                                    <p:anim calcmode="lin" valueType="num">
                                      <p:cBhvr>
                                        <p:cTn id="21" dur="500" fill="hold"/>
                                        <p:tgtEl>
                                          <p:spTgt spid="8"/>
                                        </p:tgtEl>
                                        <p:attrNameLst>
                                          <p:attrName>style.rotation</p:attrName>
                                        </p:attrNameLst>
                                      </p:cBhvr>
                                      <p:tavLst>
                                        <p:tav tm="0">
                                          <p:val>
                                            <p:fltVal val="360.000000"/>
                                          </p:val>
                                        </p:tav>
                                        <p:tav tm="100000">
                                          <p:val>
                                            <p:fltVal val="0.000000"/>
                                          </p:val>
                                        </p:tav>
                                      </p:tavLst>
                                    </p:anim>
                                    <p:animEffect transition="in" filter="fade">
                                      <p:cBhvr>
                                        <p:cTn id="22" dur="500"/>
                                        <p:tgtEl>
                                          <p:spTgt spid="8"/>
                                        </p:tgtEl>
                                      </p:cBhvr>
                                    </p:animEffect>
                                  </p:childTnLst>
                                </p:cTn>
                              </p:par>
                            </p:childTnLst>
                          </p:cTn>
                        </p:par>
                        <p:par>
                          <p:cTn id="23" fill="hold">
                            <p:stCondLst>
                              <p:cond delay="1500"/>
                            </p:stCondLst>
                            <p:childTnLst>
                              <p:par>
                                <p:cTn id="24" presetID="2" presetClass="entr" presetSubtype="1"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p:cTn id="26" dur="500" fill="hold"/>
                                        <p:tgtEl>
                                          <p:spTgt spid="71"/>
                                        </p:tgtEl>
                                        <p:attrNameLst>
                                          <p:attrName>ppt_x</p:attrName>
                                        </p:attrNameLst>
                                      </p:cBhvr>
                                      <p:tavLst>
                                        <p:tav tm="0">
                                          <p:val>
                                            <p:strVal val="#ppt_x"/>
                                          </p:val>
                                        </p:tav>
                                        <p:tav tm="100000">
                                          <p:val>
                                            <p:strVal val="#ppt_x"/>
                                          </p:val>
                                        </p:tav>
                                      </p:tavLst>
                                    </p:anim>
                                    <p:anim calcmode="lin" valueType="num">
                                      <p:cBhvr>
                                        <p:cTn id="27" dur="500" fill="hold"/>
                                        <p:tgtEl>
                                          <p:spTgt spid="71"/>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2" presetClass="entr" presetSubtype="1"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ppt_x</p:attrName>
                                        </p:attrNameLst>
                                      </p:cBhvr>
                                      <p:tavLst>
                                        <p:tav tm="0">
                                          <p:val>
                                            <p:strVal val="#ppt_x"/>
                                          </p:val>
                                        </p:tav>
                                        <p:tav tm="100000">
                                          <p:val>
                                            <p:strVal val="#ppt_x"/>
                                          </p:val>
                                        </p:tav>
                                      </p:tavLst>
                                    </p:anim>
                                    <p:anim calcmode="lin" valueType="num">
                                      <p:cBhvr>
                                        <p:cTn id="32" dur="500" fill="hold"/>
                                        <p:tgtEl>
                                          <p:spTgt spid="78"/>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ID="2" presetClass="entr" presetSubtype="1" fill="hold" grpId="0" nodeType="afterEffect">
                                  <p:stCondLst>
                                    <p:cond delay="0"/>
                                  </p:stCondLst>
                                  <p:childTnLst>
                                    <p:set>
                                      <p:cBhvr>
                                        <p:cTn id="35" dur="1" fill="hold">
                                          <p:stCondLst>
                                            <p:cond delay="0"/>
                                          </p:stCondLst>
                                        </p:cTn>
                                        <p:tgtEl>
                                          <p:spTgt spid="72"/>
                                        </p:tgtEl>
                                        <p:attrNameLst>
                                          <p:attrName>style.visibility</p:attrName>
                                        </p:attrNameLst>
                                      </p:cBhvr>
                                      <p:to>
                                        <p:strVal val="visible"/>
                                      </p:to>
                                    </p:set>
                                    <p:anim calcmode="lin" valueType="num">
                                      <p:cBhvr>
                                        <p:cTn id="36" dur="500" fill="hold"/>
                                        <p:tgtEl>
                                          <p:spTgt spid="72"/>
                                        </p:tgtEl>
                                        <p:attrNameLst>
                                          <p:attrName>ppt_x</p:attrName>
                                        </p:attrNameLst>
                                      </p:cBhvr>
                                      <p:tavLst>
                                        <p:tav tm="0">
                                          <p:val>
                                            <p:strVal val="#ppt_x"/>
                                          </p:val>
                                        </p:tav>
                                        <p:tav tm="100000">
                                          <p:val>
                                            <p:strVal val="#ppt_x"/>
                                          </p:val>
                                        </p:tav>
                                      </p:tavLst>
                                    </p:anim>
                                    <p:anim calcmode="lin" valueType="num">
                                      <p:cBhvr>
                                        <p:cTn id="37" dur="500" fill="hold"/>
                                        <p:tgtEl>
                                          <p:spTgt spid="72"/>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2" presetClass="entr" presetSubtype="1" fill="hold" grpId="0" nodeType="afterEffect">
                                  <p:stCondLst>
                                    <p:cond delay="0"/>
                                  </p:stCondLst>
                                  <p:childTnLst>
                                    <p:set>
                                      <p:cBhvr>
                                        <p:cTn id="40" dur="1" fill="hold">
                                          <p:stCondLst>
                                            <p:cond delay="0"/>
                                          </p:stCondLst>
                                        </p:cTn>
                                        <p:tgtEl>
                                          <p:spTgt spid="79"/>
                                        </p:tgtEl>
                                        <p:attrNameLst>
                                          <p:attrName>style.visibility</p:attrName>
                                        </p:attrNameLst>
                                      </p:cBhvr>
                                      <p:to>
                                        <p:strVal val="visible"/>
                                      </p:to>
                                    </p:set>
                                    <p:anim calcmode="lin" valueType="num">
                                      <p:cBhvr>
                                        <p:cTn id="41" dur="500" fill="hold"/>
                                        <p:tgtEl>
                                          <p:spTgt spid="79"/>
                                        </p:tgtEl>
                                        <p:attrNameLst>
                                          <p:attrName>ppt_x</p:attrName>
                                        </p:attrNameLst>
                                      </p:cBhvr>
                                      <p:tavLst>
                                        <p:tav tm="0">
                                          <p:val>
                                            <p:strVal val="#ppt_x"/>
                                          </p:val>
                                        </p:tav>
                                        <p:tav tm="100000">
                                          <p:val>
                                            <p:strVal val="#ppt_x"/>
                                          </p:val>
                                        </p:tav>
                                      </p:tavLst>
                                    </p:anim>
                                    <p:anim calcmode="lin" valueType="num">
                                      <p:cBhvr>
                                        <p:cTn id="42" dur="500" fill="hold"/>
                                        <p:tgtEl>
                                          <p:spTgt spid="79"/>
                                        </p:tgtEl>
                                        <p:attrNameLst>
                                          <p:attrName>ppt_y</p:attrName>
                                        </p:attrNameLst>
                                      </p:cBhvr>
                                      <p:tavLst>
                                        <p:tav tm="0">
                                          <p:val>
                                            <p:strVal val="0-#ppt_h/2"/>
                                          </p:val>
                                        </p:tav>
                                        <p:tav tm="100000">
                                          <p:val>
                                            <p:strVal val="#ppt_y"/>
                                          </p:val>
                                        </p:tav>
                                      </p:tavLst>
                                    </p:anim>
                                  </p:childTnLst>
                                </p:cTn>
                              </p:par>
                            </p:childTnLst>
                          </p:cTn>
                        </p:par>
                        <p:par>
                          <p:cTn id="43" fill="hold">
                            <p:stCondLst>
                              <p:cond delay="3500"/>
                            </p:stCondLst>
                            <p:childTnLst>
                              <p:par>
                                <p:cTn id="44" presetID="2" presetClass="entr" presetSubtype="1" fill="hold" grpId="0" nodeType="afterEffect">
                                  <p:stCondLst>
                                    <p:cond delay="0"/>
                                  </p:stCondLst>
                                  <p:childTnLst>
                                    <p:set>
                                      <p:cBhvr>
                                        <p:cTn id="45" dur="1" fill="hold">
                                          <p:stCondLst>
                                            <p:cond delay="0"/>
                                          </p:stCondLst>
                                        </p:cTn>
                                        <p:tgtEl>
                                          <p:spTgt spid="73"/>
                                        </p:tgtEl>
                                        <p:attrNameLst>
                                          <p:attrName>style.visibility</p:attrName>
                                        </p:attrNameLst>
                                      </p:cBhvr>
                                      <p:to>
                                        <p:strVal val="visible"/>
                                      </p:to>
                                    </p:set>
                                    <p:anim calcmode="lin" valueType="num">
                                      <p:cBhvr>
                                        <p:cTn id="46" dur="500" fill="hold"/>
                                        <p:tgtEl>
                                          <p:spTgt spid="73"/>
                                        </p:tgtEl>
                                        <p:attrNameLst>
                                          <p:attrName>ppt_x</p:attrName>
                                        </p:attrNameLst>
                                      </p:cBhvr>
                                      <p:tavLst>
                                        <p:tav tm="0">
                                          <p:val>
                                            <p:strVal val="#ppt_x"/>
                                          </p:val>
                                        </p:tav>
                                        <p:tav tm="100000">
                                          <p:val>
                                            <p:strVal val="#ppt_x"/>
                                          </p:val>
                                        </p:tav>
                                      </p:tavLst>
                                    </p:anim>
                                    <p:anim calcmode="lin" valueType="num">
                                      <p:cBhvr>
                                        <p:cTn id="47" dur="500" fill="hold"/>
                                        <p:tgtEl>
                                          <p:spTgt spid="73"/>
                                        </p:tgtEl>
                                        <p:attrNameLst>
                                          <p:attrName>ppt_y</p:attrName>
                                        </p:attrNameLst>
                                      </p:cBhvr>
                                      <p:tavLst>
                                        <p:tav tm="0">
                                          <p:val>
                                            <p:strVal val="0-#ppt_h/2"/>
                                          </p:val>
                                        </p:tav>
                                        <p:tav tm="100000">
                                          <p:val>
                                            <p:strVal val="#ppt_y"/>
                                          </p:val>
                                        </p:tav>
                                      </p:tavLst>
                                    </p:anim>
                                  </p:childTnLst>
                                </p:cTn>
                              </p:par>
                            </p:childTnLst>
                          </p:cTn>
                        </p:par>
                        <p:par>
                          <p:cTn id="48" fill="hold">
                            <p:stCondLst>
                              <p:cond delay="4000"/>
                            </p:stCondLst>
                            <p:childTnLst>
                              <p:par>
                                <p:cTn id="49" presetID="2" presetClass="entr" presetSubtype="1" fill="hold" grpId="0" nodeType="afterEffect">
                                  <p:stCondLst>
                                    <p:cond delay="0"/>
                                  </p:stCondLst>
                                  <p:childTnLst>
                                    <p:set>
                                      <p:cBhvr>
                                        <p:cTn id="50" dur="1" fill="hold">
                                          <p:stCondLst>
                                            <p:cond delay="0"/>
                                          </p:stCondLst>
                                        </p:cTn>
                                        <p:tgtEl>
                                          <p:spTgt spid="80"/>
                                        </p:tgtEl>
                                        <p:attrNameLst>
                                          <p:attrName>style.visibility</p:attrName>
                                        </p:attrNameLst>
                                      </p:cBhvr>
                                      <p:to>
                                        <p:strVal val="visible"/>
                                      </p:to>
                                    </p:set>
                                    <p:anim calcmode="lin" valueType="num">
                                      <p:cBhvr>
                                        <p:cTn id="51" dur="500" fill="hold"/>
                                        <p:tgtEl>
                                          <p:spTgt spid="80"/>
                                        </p:tgtEl>
                                        <p:attrNameLst>
                                          <p:attrName>ppt_x</p:attrName>
                                        </p:attrNameLst>
                                      </p:cBhvr>
                                      <p:tavLst>
                                        <p:tav tm="0">
                                          <p:val>
                                            <p:strVal val="#ppt_x"/>
                                          </p:val>
                                        </p:tav>
                                        <p:tav tm="100000">
                                          <p:val>
                                            <p:strVal val="#ppt_x"/>
                                          </p:val>
                                        </p:tav>
                                      </p:tavLst>
                                    </p:anim>
                                    <p:anim calcmode="lin" valueType="num">
                                      <p:cBhvr>
                                        <p:cTn id="52" dur="500" fill="hold"/>
                                        <p:tgtEl>
                                          <p:spTgt spid="80"/>
                                        </p:tgtEl>
                                        <p:attrNameLst>
                                          <p:attrName>ppt_y</p:attrName>
                                        </p:attrNameLst>
                                      </p:cBhvr>
                                      <p:tavLst>
                                        <p:tav tm="0">
                                          <p:val>
                                            <p:strVal val="0-#ppt_h/2"/>
                                          </p:val>
                                        </p:tav>
                                        <p:tav tm="100000">
                                          <p:val>
                                            <p:strVal val="#ppt_y"/>
                                          </p:val>
                                        </p:tav>
                                      </p:tavLst>
                                    </p:anim>
                                  </p:childTnLst>
                                </p:cTn>
                              </p:par>
                            </p:childTnLst>
                          </p:cTn>
                        </p:par>
                        <p:par>
                          <p:cTn id="53" fill="hold">
                            <p:stCondLst>
                              <p:cond delay="4500"/>
                            </p:stCondLst>
                            <p:childTnLst>
                              <p:par>
                                <p:cTn id="54" presetID="2" presetClass="entr" presetSubtype="1" fill="hold" grpId="0" nodeType="afterEffect">
                                  <p:stCondLst>
                                    <p:cond delay="0"/>
                                  </p:stCondLst>
                                  <p:childTnLst>
                                    <p:set>
                                      <p:cBhvr>
                                        <p:cTn id="55" dur="1" fill="hold">
                                          <p:stCondLst>
                                            <p:cond delay="0"/>
                                          </p:stCondLst>
                                        </p:cTn>
                                        <p:tgtEl>
                                          <p:spTgt spid="74"/>
                                        </p:tgtEl>
                                        <p:attrNameLst>
                                          <p:attrName>style.visibility</p:attrName>
                                        </p:attrNameLst>
                                      </p:cBhvr>
                                      <p:to>
                                        <p:strVal val="visible"/>
                                      </p:to>
                                    </p:set>
                                    <p:anim calcmode="lin" valueType="num">
                                      <p:cBhvr>
                                        <p:cTn id="56" dur="500" fill="hold"/>
                                        <p:tgtEl>
                                          <p:spTgt spid="74"/>
                                        </p:tgtEl>
                                        <p:attrNameLst>
                                          <p:attrName>ppt_x</p:attrName>
                                        </p:attrNameLst>
                                      </p:cBhvr>
                                      <p:tavLst>
                                        <p:tav tm="0">
                                          <p:val>
                                            <p:strVal val="#ppt_x"/>
                                          </p:val>
                                        </p:tav>
                                        <p:tav tm="100000">
                                          <p:val>
                                            <p:strVal val="#ppt_x"/>
                                          </p:val>
                                        </p:tav>
                                      </p:tavLst>
                                    </p:anim>
                                    <p:anim calcmode="lin" valueType="num">
                                      <p:cBhvr>
                                        <p:cTn id="57" dur="500" fill="hold"/>
                                        <p:tgtEl>
                                          <p:spTgt spid="74"/>
                                        </p:tgtEl>
                                        <p:attrNameLst>
                                          <p:attrName>ppt_y</p:attrName>
                                        </p:attrNameLst>
                                      </p:cBhvr>
                                      <p:tavLst>
                                        <p:tav tm="0">
                                          <p:val>
                                            <p:strVal val="0-#ppt_h/2"/>
                                          </p:val>
                                        </p:tav>
                                        <p:tav tm="100000">
                                          <p:val>
                                            <p:strVal val="#ppt_y"/>
                                          </p:val>
                                        </p:tav>
                                      </p:tavLst>
                                    </p:anim>
                                  </p:childTnLst>
                                </p:cTn>
                              </p:par>
                            </p:childTnLst>
                          </p:cTn>
                        </p:par>
                        <p:par>
                          <p:cTn id="58" fill="hold">
                            <p:stCondLst>
                              <p:cond delay="5000"/>
                            </p:stCondLst>
                            <p:childTnLst>
                              <p:par>
                                <p:cTn id="59" presetID="2" presetClass="entr" presetSubtype="1" fill="hold" grpId="0" nodeType="afterEffect">
                                  <p:stCondLst>
                                    <p:cond delay="0"/>
                                  </p:stCondLst>
                                  <p:childTnLst>
                                    <p:set>
                                      <p:cBhvr>
                                        <p:cTn id="60" dur="1" fill="hold">
                                          <p:stCondLst>
                                            <p:cond delay="0"/>
                                          </p:stCondLst>
                                        </p:cTn>
                                        <p:tgtEl>
                                          <p:spTgt spid="81"/>
                                        </p:tgtEl>
                                        <p:attrNameLst>
                                          <p:attrName>style.visibility</p:attrName>
                                        </p:attrNameLst>
                                      </p:cBhvr>
                                      <p:to>
                                        <p:strVal val="visible"/>
                                      </p:to>
                                    </p:set>
                                    <p:anim calcmode="lin" valueType="num">
                                      <p:cBhvr>
                                        <p:cTn id="61" dur="500" fill="hold"/>
                                        <p:tgtEl>
                                          <p:spTgt spid="81"/>
                                        </p:tgtEl>
                                        <p:attrNameLst>
                                          <p:attrName>ppt_x</p:attrName>
                                        </p:attrNameLst>
                                      </p:cBhvr>
                                      <p:tavLst>
                                        <p:tav tm="0">
                                          <p:val>
                                            <p:strVal val="#ppt_x"/>
                                          </p:val>
                                        </p:tav>
                                        <p:tav tm="100000">
                                          <p:val>
                                            <p:strVal val="#ppt_x"/>
                                          </p:val>
                                        </p:tav>
                                      </p:tavLst>
                                    </p:anim>
                                    <p:anim calcmode="lin" valueType="num">
                                      <p:cBhvr>
                                        <p:cTn id="62" dur="500" fill="hold"/>
                                        <p:tgtEl>
                                          <p:spTgt spid="81"/>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 presetClass="entr" presetSubtype="1" fill="hold" grpId="0" nodeType="afterEffect">
                                  <p:stCondLst>
                                    <p:cond delay="0"/>
                                  </p:stCondLst>
                                  <p:childTnLst>
                                    <p:set>
                                      <p:cBhvr>
                                        <p:cTn id="65" dur="1" fill="hold">
                                          <p:stCondLst>
                                            <p:cond delay="0"/>
                                          </p:stCondLst>
                                        </p:cTn>
                                        <p:tgtEl>
                                          <p:spTgt spid="77"/>
                                        </p:tgtEl>
                                        <p:attrNameLst>
                                          <p:attrName>style.visibility</p:attrName>
                                        </p:attrNameLst>
                                      </p:cBhvr>
                                      <p:to>
                                        <p:strVal val="visible"/>
                                      </p:to>
                                    </p:set>
                                    <p:anim calcmode="lin" valueType="num">
                                      <p:cBhvr>
                                        <p:cTn id="66" dur="500" fill="hold"/>
                                        <p:tgtEl>
                                          <p:spTgt spid="77"/>
                                        </p:tgtEl>
                                        <p:attrNameLst>
                                          <p:attrName>ppt_x</p:attrName>
                                        </p:attrNameLst>
                                      </p:cBhvr>
                                      <p:tavLst>
                                        <p:tav tm="0">
                                          <p:val>
                                            <p:strVal val="#ppt_x"/>
                                          </p:val>
                                        </p:tav>
                                        <p:tav tm="100000">
                                          <p:val>
                                            <p:strVal val="#ppt_x"/>
                                          </p:val>
                                        </p:tav>
                                      </p:tavLst>
                                    </p:anim>
                                    <p:anim calcmode="lin" valueType="num">
                                      <p:cBhvr>
                                        <p:cTn id="67" dur="500" fill="hold"/>
                                        <p:tgtEl>
                                          <p:spTgt spid="77"/>
                                        </p:tgtEl>
                                        <p:attrNameLst>
                                          <p:attrName>ppt_y</p:attrName>
                                        </p:attrNameLst>
                                      </p:cBhvr>
                                      <p:tavLst>
                                        <p:tav tm="0">
                                          <p:val>
                                            <p:strVal val="0-#ppt_h/2"/>
                                          </p:val>
                                        </p:tav>
                                        <p:tav tm="100000">
                                          <p:val>
                                            <p:strVal val="#ppt_y"/>
                                          </p:val>
                                        </p:tav>
                                      </p:tavLst>
                                    </p:anim>
                                  </p:childTnLst>
                                </p:cTn>
                              </p:par>
                            </p:childTnLst>
                          </p:cTn>
                        </p:par>
                        <p:par>
                          <p:cTn id="68" fill="hold">
                            <p:stCondLst>
                              <p:cond delay="6000"/>
                            </p:stCondLst>
                            <p:childTnLst>
                              <p:par>
                                <p:cTn id="69" presetID="2" presetClass="entr" presetSubtype="1" fill="hold" grpId="0" nodeType="afterEffect">
                                  <p:stCondLst>
                                    <p:cond delay="0"/>
                                  </p:stCondLst>
                                  <p:childTnLst>
                                    <p:set>
                                      <p:cBhvr>
                                        <p:cTn id="70" dur="1" fill="hold">
                                          <p:stCondLst>
                                            <p:cond delay="0"/>
                                          </p:stCondLst>
                                        </p:cTn>
                                        <p:tgtEl>
                                          <p:spTgt spid="84"/>
                                        </p:tgtEl>
                                        <p:attrNameLst>
                                          <p:attrName>style.visibility</p:attrName>
                                        </p:attrNameLst>
                                      </p:cBhvr>
                                      <p:to>
                                        <p:strVal val="visible"/>
                                      </p:to>
                                    </p:set>
                                    <p:anim calcmode="lin" valueType="num">
                                      <p:cBhvr>
                                        <p:cTn id="71" dur="500" fill="hold"/>
                                        <p:tgtEl>
                                          <p:spTgt spid="84"/>
                                        </p:tgtEl>
                                        <p:attrNameLst>
                                          <p:attrName>ppt_x</p:attrName>
                                        </p:attrNameLst>
                                      </p:cBhvr>
                                      <p:tavLst>
                                        <p:tav tm="0">
                                          <p:val>
                                            <p:strVal val="#ppt_x"/>
                                          </p:val>
                                        </p:tav>
                                        <p:tav tm="100000">
                                          <p:val>
                                            <p:strVal val="#ppt_x"/>
                                          </p:val>
                                        </p:tav>
                                      </p:tavLst>
                                    </p:anim>
                                    <p:anim calcmode="lin" valueType="num">
                                      <p:cBhvr>
                                        <p:cTn id="72" dur="500" fill="hold"/>
                                        <p:tgtEl>
                                          <p:spTgt spid="8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7" grpId="0" bldLvl="0" animBg="1"/>
      <p:bldP spid="71" grpId="0" bldLvl="0" animBg="1"/>
      <p:bldP spid="72" grpId="0" bldLvl="0" animBg="1"/>
      <p:bldP spid="73" grpId="0" bldLvl="0" animBg="1"/>
      <p:bldP spid="74" grpId="0" bldLvl="0" animBg="1"/>
      <p:bldP spid="77" grpId="0" bldLvl="0" animBg="1"/>
      <p:bldP spid="78" grpId="0"/>
      <p:bldP spid="79" grpId="0"/>
      <p:bldP spid="80" grpId="0"/>
      <p:bldP spid="81" grpId="0"/>
      <p:bldP spid="8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1581785" y="962025"/>
            <a:ext cx="5647055" cy="1938020"/>
          </a:xfrm>
          <a:prstGeom prst="rect">
            <a:avLst/>
          </a:prstGeom>
          <a:noFill/>
          <a:ln w="9525">
            <a:noFill/>
          </a:ln>
        </p:spPr>
        <p:txBody>
          <a:bodyPr wrap="square" anchor="t">
            <a:spAutoFit/>
          </a:bodyPr>
          <a:p>
            <a:pPr algn="ctr"/>
            <a:r>
              <a:rPr lang="en-US" altLang="zh-CN" sz="6000" b="1">
                <a:solidFill>
                  <a:srgbClr val="FF9900"/>
                </a:solidFill>
                <a:latin typeface="Arial Unicode MS" panose="020B0604020202020204" charset="-122"/>
                <a:ea typeface="Arial Unicode MS" panose="020B0604020202020204" charset="-122"/>
              </a:rPr>
              <a:t>MACHINCE LEARNING:MODEL</a:t>
            </a:r>
            <a:endParaRPr lang="en-US" altLang="zh-CN" sz="6000" b="1">
              <a:solidFill>
                <a:srgbClr val="FF9900"/>
              </a:solidFill>
              <a:latin typeface="Arial Unicode MS" panose="020B0604020202020204" charset="-122"/>
              <a:ea typeface="Arial Unicode MS" panose="020B0604020202020204" charset="-122"/>
            </a:endParaRPr>
          </a:p>
        </p:txBody>
      </p:sp>
      <p:sp>
        <p:nvSpPr>
          <p:cNvPr id="3" name="等腰三角形 2"/>
          <p:cNvSpPr/>
          <p:nvPr/>
        </p:nvSpPr>
        <p:spPr>
          <a:xfrm rot="8100000">
            <a:off x="972820" y="1346200"/>
            <a:ext cx="528638" cy="4556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1201420" y="2532063"/>
            <a:ext cx="411163" cy="3540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7273290" y="1446530"/>
            <a:ext cx="528638" cy="454025"/>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7249319" y="2518886"/>
            <a:ext cx="411163" cy="352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000000"/>
                                          </p:val>
                                        </p:tav>
                                        <p:tav tm="100000">
                                          <p:val>
                                            <p:strVal val="#ppt_w"/>
                                          </p:val>
                                        </p:tav>
                                      </p:tavLst>
                                    </p:anim>
                                    <p:anim calcmode="lin" valueType="num">
                                      <p:cBhvr>
                                        <p:cTn id="12" dur="500" fill="hold"/>
                                        <p:tgtEl>
                                          <p:spTgt spid="3"/>
                                        </p:tgtEl>
                                        <p:attrNameLst>
                                          <p:attrName>ppt_h</p:attrName>
                                        </p:attrNameLst>
                                      </p:cBhvr>
                                      <p:tavLst>
                                        <p:tav tm="0">
                                          <p:val>
                                            <p:fltVal val="0.000000"/>
                                          </p:val>
                                        </p:tav>
                                        <p:tav tm="100000">
                                          <p:val>
                                            <p:strVal val="#ppt_h"/>
                                          </p:val>
                                        </p:tav>
                                      </p:tavLst>
                                    </p:anim>
                                    <p:anim calcmode="lin" valueType="num">
                                      <p:cBhvr>
                                        <p:cTn id="13" dur="500" fill="hold"/>
                                        <p:tgtEl>
                                          <p:spTgt spid="3"/>
                                        </p:tgtEl>
                                        <p:attrNameLst>
                                          <p:attrName>style.rotation</p:attrName>
                                        </p:attrNameLst>
                                      </p:cBhvr>
                                      <p:tavLst>
                                        <p:tav tm="0">
                                          <p:val>
                                            <p:fltVal val="360.000000"/>
                                          </p:val>
                                        </p:tav>
                                        <p:tav tm="100000">
                                          <p:val>
                                            <p:fltVal val="0.000000"/>
                                          </p:val>
                                        </p:tav>
                                      </p:tavLst>
                                    </p:anim>
                                    <p:animEffect transition="in" filter="fade">
                                      <p:cBhvr>
                                        <p:cTn id="14" dur="500"/>
                                        <p:tgtEl>
                                          <p:spTgt spid="3"/>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000000"/>
                                          </p:val>
                                        </p:tav>
                                        <p:tav tm="100000">
                                          <p:val>
                                            <p:strVal val="#ppt_w"/>
                                          </p:val>
                                        </p:tav>
                                      </p:tavLst>
                                    </p:anim>
                                    <p:anim calcmode="lin" valueType="num">
                                      <p:cBhvr>
                                        <p:cTn id="19" dur="500" fill="hold"/>
                                        <p:tgtEl>
                                          <p:spTgt spid="5"/>
                                        </p:tgtEl>
                                        <p:attrNameLst>
                                          <p:attrName>ppt_h</p:attrName>
                                        </p:attrNameLst>
                                      </p:cBhvr>
                                      <p:tavLst>
                                        <p:tav tm="0">
                                          <p:val>
                                            <p:fltVal val="0.000000"/>
                                          </p:val>
                                        </p:tav>
                                        <p:tav tm="100000">
                                          <p:val>
                                            <p:strVal val="#ppt_h"/>
                                          </p:val>
                                        </p:tav>
                                      </p:tavLst>
                                    </p:anim>
                                    <p:anim calcmode="lin" valueType="num">
                                      <p:cBhvr>
                                        <p:cTn id="20" dur="500" fill="hold"/>
                                        <p:tgtEl>
                                          <p:spTgt spid="5"/>
                                        </p:tgtEl>
                                        <p:attrNameLst>
                                          <p:attrName>style.rotation</p:attrName>
                                        </p:attrNameLst>
                                      </p:cBhvr>
                                      <p:tavLst>
                                        <p:tav tm="0">
                                          <p:val>
                                            <p:fltVal val="360.000000"/>
                                          </p:val>
                                        </p:tav>
                                        <p:tav tm="100000">
                                          <p:val>
                                            <p:fltVal val="0.000000"/>
                                          </p:val>
                                        </p:tav>
                                      </p:tavLst>
                                    </p:anim>
                                    <p:animEffect transition="in" filter="fade">
                                      <p:cBhvr>
                                        <p:cTn id="21" dur="500"/>
                                        <p:tgtEl>
                                          <p:spTgt spid="5"/>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000000"/>
                                          </p:val>
                                        </p:tav>
                                        <p:tav tm="100000">
                                          <p:val>
                                            <p:strVal val="#ppt_w"/>
                                          </p:val>
                                        </p:tav>
                                      </p:tavLst>
                                    </p:anim>
                                    <p:anim calcmode="lin" valueType="num">
                                      <p:cBhvr>
                                        <p:cTn id="26" dur="500" fill="hold"/>
                                        <p:tgtEl>
                                          <p:spTgt spid="4"/>
                                        </p:tgtEl>
                                        <p:attrNameLst>
                                          <p:attrName>ppt_h</p:attrName>
                                        </p:attrNameLst>
                                      </p:cBhvr>
                                      <p:tavLst>
                                        <p:tav tm="0">
                                          <p:val>
                                            <p:fltVal val="0.000000"/>
                                          </p:val>
                                        </p:tav>
                                        <p:tav tm="100000">
                                          <p:val>
                                            <p:strVal val="#ppt_h"/>
                                          </p:val>
                                        </p:tav>
                                      </p:tavLst>
                                    </p:anim>
                                    <p:anim calcmode="lin" valueType="num">
                                      <p:cBhvr>
                                        <p:cTn id="27" dur="500" fill="hold"/>
                                        <p:tgtEl>
                                          <p:spTgt spid="4"/>
                                        </p:tgtEl>
                                        <p:attrNameLst>
                                          <p:attrName>style.rotation</p:attrName>
                                        </p:attrNameLst>
                                      </p:cBhvr>
                                      <p:tavLst>
                                        <p:tav tm="0">
                                          <p:val>
                                            <p:fltVal val="360.000000"/>
                                          </p:val>
                                        </p:tav>
                                        <p:tav tm="100000">
                                          <p:val>
                                            <p:fltVal val="0.000000"/>
                                          </p:val>
                                        </p:tav>
                                      </p:tavLst>
                                    </p:anim>
                                    <p:animEffect transition="in" filter="fade">
                                      <p:cBhvr>
                                        <p:cTn id="28" dur="500"/>
                                        <p:tgtEl>
                                          <p:spTgt spid="4"/>
                                        </p:tgtEl>
                                      </p:cBhvr>
                                    </p:animEffect>
                                  </p:childTnLst>
                                </p:cTn>
                              </p:par>
                            </p:childTnLst>
                          </p:cTn>
                        </p:par>
                        <p:par>
                          <p:cTn id="29" fill="hold">
                            <p:stCondLst>
                              <p:cond delay="2000"/>
                            </p:stCondLst>
                            <p:childTnLst>
                              <p:par>
                                <p:cTn id="30" presetID="49" presetClass="entr" presetSubtype="0" decel="10000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000000"/>
                                          </p:val>
                                        </p:tav>
                                        <p:tav tm="100000">
                                          <p:val>
                                            <p:strVal val="#ppt_w"/>
                                          </p:val>
                                        </p:tav>
                                      </p:tavLst>
                                    </p:anim>
                                    <p:anim calcmode="lin" valueType="num">
                                      <p:cBhvr>
                                        <p:cTn id="33" dur="500" fill="hold"/>
                                        <p:tgtEl>
                                          <p:spTgt spid="7"/>
                                        </p:tgtEl>
                                        <p:attrNameLst>
                                          <p:attrName>ppt_h</p:attrName>
                                        </p:attrNameLst>
                                      </p:cBhvr>
                                      <p:tavLst>
                                        <p:tav tm="0">
                                          <p:val>
                                            <p:fltVal val="0.000000"/>
                                          </p:val>
                                        </p:tav>
                                        <p:tav tm="100000">
                                          <p:val>
                                            <p:strVal val="#ppt_h"/>
                                          </p:val>
                                        </p:tav>
                                      </p:tavLst>
                                    </p:anim>
                                    <p:anim calcmode="lin" valueType="num">
                                      <p:cBhvr>
                                        <p:cTn id="34" dur="500" fill="hold"/>
                                        <p:tgtEl>
                                          <p:spTgt spid="7"/>
                                        </p:tgtEl>
                                        <p:attrNameLst>
                                          <p:attrName>style.rotation</p:attrName>
                                        </p:attrNameLst>
                                      </p:cBhvr>
                                      <p:tavLst>
                                        <p:tav tm="0">
                                          <p:val>
                                            <p:fltVal val="360.000000"/>
                                          </p:val>
                                        </p:tav>
                                        <p:tav tm="100000">
                                          <p:val>
                                            <p:fltVal val="0.000000"/>
                                          </p:val>
                                        </p:tav>
                                      </p:tavLst>
                                    </p:anim>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5" grpId="0" bldLvl="0" animBg="1"/>
      <p:bldP spid="4" grpId="0" bldLvl="0" animBg="1"/>
      <p:bldP spid="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graphicFrame>
        <p:nvGraphicFramePr>
          <p:cNvPr id="4" name="Content Placeholder 3"/>
          <p:cNvGraphicFramePr/>
          <p:nvPr>
            <p:ph idx="1"/>
          </p:nvPr>
        </p:nvGraphicFramePr>
        <p:xfrm>
          <a:off x="127635" y="570865"/>
          <a:ext cx="6238240" cy="3065145"/>
        </p:xfrm>
        <a:graphic>
          <a:graphicData uri="http://schemas.openxmlformats.org/drawingml/2006/table">
            <a:tbl>
              <a:tblPr firstRow="1" bandRow="1">
                <a:tableStyleId>{5C22544A-7EE6-4342-B048-85BDC9FD1C3A}</a:tableStyleId>
              </a:tblPr>
              <a:tblGrid>
                <a:gridCol w="1042670"/>
                <a:gridCol w="643890"/>
                <a:gridCol w="995045"/>
                <a:gridCol w="739140"/>
                <a:gridCol w="1050290"/>
                <a:gridCol w="895350"/>
                <a:gridCol w="871855"/>
              </a:tblGrid>
              <a:tr h="607060">
                <a:tc>
                  <a:txBody>
                    <a:bodyPr/>
                    <a:p>
                      <a:pPr>
                        <a:buNone/>
                      </a:pPr>
                      <a:endParaRPr lang="en-US" sz="1100">
                        <a:solidFill>
                          <a:srgbClr val="000000"/>
                        </a:solidFill>
                        <a:latin typeface="Calibri" panose="020F0502020204030204" charset="-122"/>
                      </a:endParaRPr>
                    </a:p>
                  </a:txBody>
                  <a:tcPr marL="12700" marR="12700" marT="12700" vert="horz" anchor="ctr" anchorCtr="0"/>
                </a:tc>
                <a:tc>
                  <a:txBody>
                    <a:bodyPr/>
                    <a:p>
                      <a:pPr algn="r">
                        <a:buNone/>
                      </a:pPr>
                      <a:r>
                        <a:rPr lang="en-US" sz="900" b="1">
                          <a:solidFill>
                            <a:srgbClr val="000000"/>
                          </a:solidFill>
                          <a:latin typeface="Segoe UI" panose="020B0502040204020203" charset="-122"/>
                        </a:rPr>
                        <a:t>New_cases</a:t>
                      </a:r>
                      <a:endParaRPr lang="en-US" sz="900" b="1">
                        <a:solidFill>
                          <a:srgbClr val="000000"/>
                        </a:solidFill>
                        <a:latin typeface="Segoe UI" panose="020B0502040204020203" charset="-122"/>
                      </a:endParaRPr>
                    </a:p>
                  </a:txBody>
                  <a:tcPr marL="12700" marR="12700" marT="12700" vert="horz" anchor="ctr" anchorCtr="0"/>
                </a:tc>
                <a:tc>
                  <a:txBody>
                    <a:bodyPr/>
                    <a:p>
                      <a:pPr algn="r">
                        <a:buNone/>
                      </a:pPr>
                      <a:r>
                        <a:rPr lang="en-US" sz="900" b="1">
                          <a:solidFill>
                            <a:srgbClr val="000000"/>
                          </a:solidFill>
                          <a:latin typeface="Segoe UI" panose="020B0502040204020203" charset="-122"/>
                        </a:rPr>
                        <a:t>Cumulative_cases</a:t>
                      </a:r>
                      <a:endParaRPr lang="en-US" sz="900" b="1">
                        <a:solidFill>
                          <a:srgbClr val="000000"/>
                        </a:solidFill>
                        <a:latin typeface="Segoe UI" panose="020B0502040204020203" charset="-122"/>
                      </a:endParaRPr>
                    </a:p>
                  </a:txBody>
                  <a:tcPr marL="12700" marR="12700" marT="12700" vert="horz" anchor="ctr" anchorCtr="0"/>
                </a:tc>
                <a:tc>
                  <a:txBody>
                    <a:bodyPr/>
                    <a:p>
                      <a:pPr algn="r">
                        <a:buNone/>
                      </a:pPr>
                      <a:r>
                        <a:rPr lang="en-US" sz="900" b="1">
                          <a:solidFill>
                            <a:srgbClr val="000000"/>
                          </a:solidFill>
                          <a:latin typeface="Segoe UI" panose="020B0502040204020203" charset="-122"/>
                        </a:rPr>
                        <a:t>New_deaths</a:t>
                      </a:r>
                      <a:endParaRPr lang="en-US" sz="900" b="1">
                        <a:solidFill>
                          <a:srgbClr val="000000"/>
                        </a:solidFill>
                        <a:latin typeface="Segoe UI" panose="020B0502040204020203" charset="-122"/>
                      </a:endParaRPr>
                    </a:p>
                  </a:txBody>
                  <a:tcPr marL="12700" marR="12700" marT="12700" vert="horz" anchor="ctr" anchorCtr="0"/>
                </a:tc>
                <a:tc>
                  <a:txBody>
                    <a:bodyPr/>
                    <a:p>
                      <a:pPr algn="r">
                        <a:buNone/>
                      </a:pPr>
                      <a:r>
                        <a:rPr lang="en-US" sz="900" b="1">
                          <a:solidFill>
                            <a:srgbClr val="000000"/>
                          </a:solidFill>
                          <a:latin typeface="Segoe UI" panose="020B0502040204020203" charset="-122"/>
                        </a:rPr>
                        <a:t>Cumulative_deaths</a:t>
                      </a:r>
                      <a:endParaRPr lang="en-US" sz="900" b="1">
                        <a:solidFill>
                          <a:srgbClr val="000000"/>
                        </a:solidFill>
                        <a:latin typeface="Segoe UI" panose="020B0502040204020203" charset="-122"/>
                      </a:endParaRPr>
                    </a:p>
                  </a:txBody>
                  <a:tcPr marL="12700" marR="12700" marT="12700" vert="horz" anchor="ctr" anchorCtr="0"/>
                </a:tc>
                <a:tc>
                  <a:txBody>
                    <a:bodyPr/>
                    <a:p>
                      <a:pPr algn="r">
                        <a:buNone/>
                      </a:pPr>
                      <a:r>
                        <a:rPr lang="en-US" sz="900" b="1">
                          <a:solidFill>
                            <a:srgbClr val="000000"/>
                          </a:solidFill>
                          <a:latin typeface="Segoe UI" panose="020B0502040204020203" charset="-122"/>
                        </a:rPr>
                        <a:t>Yearly_Emission</a:t>
                      </a:r>
                      <a:endParaRPr lang="en-US" sz="900" b="1">
                        <a:solidFill>
                          <a:srgbClr val="000000"/>
                        </a:solidFill>
                        <a:latin typeface="Segoe UI" panose="020B0502040204020203" charset="-122"/>
                      </a:endParaRPr>
                    </a:p>
                  </a:txBody>
                  <a:tcPr marL="12700" marR="12700" marT="12700" vert="horz" anchor="ctr" anchorCtr="0"/>
                </a:tc>
                <a:tc>
                  <a:txBody>
                    <a:bodyPr/>
                    <a:p>
                      <a:pPr algn="r">
                        <a:buNone/>
                      </a:pPr>
                      <a:r>
                        <a:rPr lang="en-US" sz="900" b="1">
                          <a:solidFill>
                            <a:srgbClr val="000000"/>
                          </a:solidFill>
                          <a:latin typeface="Segoe UI" panose="020B0502040204020203" charset="-122"/>
                        </a:rPr>
                        <a:t>GDP per capita</a:t>
                      </a:r>
                      <a:endParaRPr lang="en-US" sz="900" b="1">
                        <a:solidFill>
                          <a:srgbClr val="000000"/>
                        </a:solidFill>
                        <a:latin typeface="Segoe UI" panose="020B0502040204020203" charset="-122"/>
                      </a:endParaRPr>
                    </a:p>
                  </a:txBody>
                  <a:tcPr marL="12700" marR="12700" marT="12700" vert="horz" anchor="ctr" anchorCtr="0"/>
                </a:tc>
              </a:tr>
              <a:tr h="365760">
                <a:tc>
                  <a:txBody>
                    <a:bodyPr/>
                    <a:p>
                      <a:pPr algn="r">
                        <a:buNone/>
                      </a:pPr>
                      <a:r>
                        <a:rPr lang="en-US" sz="900" b="1">
                          <a:solidFill>
                            <a:srgbClr val="000000"/>
                          </a:solidFill>
                          <a:latin typeface="Segoe UI" panose="020B0502040204020203" charset="-122"/>
                        </a:rPr>
                        <a:t>New_cases</a:t>
                      </a:r>
                      <a:endParaRPr lang="en-US" sz="900" b="1">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1</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0.949089</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0.880424</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0.832908</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0.256536</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0.127847</a:t>
                      </a:r>
                      <a:endParaRPr lang="en-US" sz="900">
                        <a:solidFill>
                          <a:srgbClr val="000000"/>
                        </a:solidFill>
                        <a:latin typeface="Segoe UI" panose="020B0502040204020203" charset="-122"/>
                      </a:endParaRPr>
                    </a:p>
                  </a:txBody>
                  <a:tcPr marL="12700" marR="12700" marT="12700" vert="horz" anchor="ctr" anchorCtr="0"/>
                </a:tc>
              </a:tr>
              <a:tr h="365760">
                <a:tc>
                  <a:txBody>
                    <a:bodyPr/>
                    <a:p>
                      <a:pPr algn="r">
                        <a:buNone/>
                      </a:pPr>
                      <a:r>
                        <a:rPr lang="en-US" sz="900" b="1">
                          <a:solidFill>
                            <a:srgbClr val="000000"/>
                          </a:solidFill>
                          <a:latin typeface="Segoe UI" panose="020B0502040204020203" charset="-122"/>
                        </a:rPr>
                        <a:t>Cumulative_cases</a:t>
                      </a:r>
                      <a:endParaRPr lang="en-US" sz="900" b="1">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0.949089</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1</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0.842735</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0.885247</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0.218011</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0.17279</a:t>
                      </a:r>
                      <a:endParaRPr lang="en-US" sz="900">
                        <a:solidFill>
                          <a:srgbClr val="000000"/>
                        </a:solidFill>
                        <a:latin typeface="Segoe UI" panose="020B0502040204020203" charset="-122"/>
                      </a:endParaRPr>
                    </a:p>
                  </a:txBody>
                  <a:tcPr marL="12700" marR="12700" marT="12700" vert="horz" anchor="ctr" anchorCtr="0"/>
                </a:tc>
              </a:tr>
              <a:tr h="365760">
                <a:tc>
                  <a:txBody>
                    <a:bodyPr/>
                    <a:p>
                      <a:pPr algn="r">
                        <a:buNone/>
                      </a:pPr>
                      <a:r>
                        <a:rPr lang="en-US" sz="900" b="1">
                          <a:solidFill>
                            <a:srgbClr val="000000"/>
                          </a:solidFill>
                          <a:latin typeface="Segoe UI" panose="020B0502040204020203" charset="-122"/>
                        </a:rPr>
                        <a:t>New_deaths</a:t>
                      </a:r>
                      <a:endParaRPr lang="en-US" sz="900" b="1">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0.880424</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0.842735</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1</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0.919167</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0.222631</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0.090663</a:t>
                      </a:r>
                      <a:endParaRPr lang="en-US" sz="900">
                        <a:solidFill>
                          <a:srgbClr val="000000"/>
                        </a:solidFill>
                        <a:latin typeface="Segoe UI" panose="020B0502040204020203" charset="-122"/>
                      </a:endParaRPr>
                    </a:p>
                  </a:txBody>
                  <a:tcPr marL="12700" marR="12700" marT="12700" vert="horz" anchor="ctr" anchorCtr="0"/>
                </a:tc>
              </a:tr>
              <a:tr h="365760">
                <a:tc>
                  <a:txBody>
                    <a:bodyPr/>
                    <a:p>
                      <a:pPr algn="r">
                        <a:buNone/>
                      </a:pPr>
                      <a:r>
                        <a:rPr lang="en-US" sz="900" b="1">
                          <a:solidFill>
                            <a:srgbClr val="000000"/>
                          </a:solidFill>
                          <a:latin typeface="Segoe UI" panose="020B0502040204020203" charset="-122"/>
                        </a:rPr>
                        <a:t>Cumulative_deaths</a:t>
                      </a:r>
                      <a:endParaRPr lang="en-US" sz="900" b="1">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0.832908</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0.885247</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0.919167</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1</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0.180789</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0.1743</a:t>
                      </a:r>
                      <a:endParaRPr lang="en-US" sz="900">
                        <a:solidFill>
                          <a:srgbClr val="000000"/>
                        </a:solidFill>
                        <a:latin typeface="Segoe UI" panose="020B0502040204020203" charset="-122"/>
                      </a:endParaRPr>
                    </a:p>
                  </a:txBody>
                  <a:tcPr marL="12700" marR="12700" marT="12700" vert="horz" anchor="ctr" anchorCtr="0"/>
                </a:tc>
              </a:tr>
              <a:tr h="365760">
                <a:tc>
                  <a:txBody>
                    <a:bodyPr/>
                    <a:p>
                      <a:pPr algn="r">
                        <a:buNone/>
                      </a:pPr>
                      <a:r>
                        <a:rPr lang="en-US" sz="900" b="1">
                          <a:solidFill>
                            <a:srgbClr val="000000"/>
                          </a:solidFill>
                          <a:latin typeface="Segoe UI" panose="020B0502040204020203" charset="-122"/>
                        </a:rPr>
                        <a:t>Yearly_Emission</a:t>
                      </a:r>
                      <a:endParaRPr lang="en-US" sz="900" b="1">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0.256536</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0.218011</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0.222631</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0.180789</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1</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0.072274</a:t>
                      </a:r>
                      <a:endParaRPr lang="en-US" sz="900">
                        <a:solidFill>
                          <a:srgbClr val="000000"/>
                        </a:solidFill>
                        <a:latin typeface="Segoe UI" panose="020B0502040204020203" charset="-122"/>
                      </a:endParaRPr>
                    </a:p>
                  </a:txBody>
                  <a:tcPr marL="12700" marR="12700" marT="12700" vert="horz" anchor="ctr" anchorCtr="0"/>
                </a:tc>
              </a:tr>
              <a:tr h="629285">
                <a:tc>
                  <a:txBody>
                    <a:bodyPr/>
                    <a:p>
                      <a:pPr algn="r">
                        <a:buNone/>
                      </a:pPr>
                      <a:r>
                        <a:rPr lang="en-US" sz="900" b="1">
                          <a:solidFill>
                            <a:srgbClr val="000000"/>
                          </a:solidFill>
                          <a:latin typeface="Segoe UI" panose="020B0502040204020203" charset="-122"/>
                        </a:rPr>
                        <a:t>GDP per capita</a:t>
                      </a:r>
                      <a:endParaRPr lang="en-US" sz="900" b="1">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0.127847</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0.17279</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0.090663</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0.1743</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0.072274</a:t>
                      </a:r>
                      <a:endParaRPr lang="en-US" sz="900">
                        <a:solidFill>
                          <a:srgbClr val="000000"/>
                        </a:solidFill>
                        <a:latin typeface="Segoe UI" panose="020B0502040204020203" charset="-122"/>
                      </a:endParaRPr>
                    </a:p>
                  </a:txBody>
                  <a:tcPr marL="12700" marR="12700" marT="12700" vert="horz" anchor="ctr" anchorCtr="0"/>
                </a:tc>
                <a:tc>
                  <a:txBody>
                    <a:bodyPr/>
                    <a:p>
                      <a:pPr algn="r">
                        <a:buNone/>
                      </a:pPr>
                      <a:r>
                        <a:rPr lang="en-US" sz="900">
                          <a:solidFill>
                            <a:srgbClr val="000000"/>
                          </a:solidFill>
                          <a:latin typeface="Segoe UI" panose="020B0502040204020203" charset="-122"/>
                        </a:rPr>
                        <a:t>1</a:t>
                      </a:r>
                      <a:endParaRPr lang="en-US" sz="900">
                        <a:solidFill>
                          <a:srgbClr val="000000"/>
                        </a:solidFill>
                        <a:latin typeface="Segoe UI" panose="020B0502040204020203" charset="-122"/>
                      </a:endParaRPr>
                    </a:p>
                  </a:txBody>
                  <a:tcPr marL="12700" marR="12700" marT="12700" vert="horz" anchor="ctr" anchorCtr="0"/>
                </a:tc>
              </a:tr>
            </a:tbl>
          </a:graphicData>
        </a:graphic>
      </p:graphicFrame>
      <p:sp>
        <p:nvSpPr>
          <p:cNvPr id="7" name="Text Box 6"/>
          <p:cNvSpPr txBox="1"/>
          <p:nvPr/>
        </p:nvSpPr>
        <p:spPr>
          <a:xfrm>
            <a:off x="4246245" y="0"/>
            <a:ext cx="4897755" cy="368300"/>
          </a:xfrm>
          <a:prstGeom prst="rect">
            <a:avLst/>
          </a:prstGeom>
          <a:solidFill>
            <a:schemeClr val="accent3">
              <a:lumMod val="65000"/>
            </a:schemeClr>
          </a:solidFill>
        </p:spPr>
        <p:txBody>
          <a:bodyPr wrap="none" rtlCol="0">
            <a:spAutoFit/>
          </a:bodyPr>
          <a:p>
            <a:r>
              <a:rPr lang="en-US"/>
              <a:t>CORRELATION OF THE MODEL VARIABLES</a:t>
            </a:r>
            <a:endParaRPr lang="en-US"/>
          </a:p>
        </p:txBody>
      </p:sp>
      <p:sp>
        <p:nvSpPr>
          <p:cNvPr id="8" name="Text Box 7"/>
          <p:cNvSpPr txBox="1"/>
          <p:nvPr/>
        </p:nvSpPr>
        <p:spPr>
          <a:xfrm>
            <a:off x="6687185" y="570865"/>
            <a:ext cx="2296795" cy="3876675"/>
          </a:xfrm>
          <a:prstGeom prst="rect">
            <a:avLst/>
          </a:prstGeom>
          <a:solidFill>
            <a:srgbClr val="BBE0E3"/>
          </a:solidFill>
        </p:spPr>
        <p:txBody>
          <a:bodyPr wrap="square" rtlCol="0">
            <a:spAutoFit/>
          </a:bodyPr>
          <a:p>
            <a:pPr>
              <a:buFont typeface="Wingdings" panose="05000000000000000000" charset="0"/>
            </a:pPr>
            <a:r>
              <a:rPr lang="en-US"/>
              <a:t>From the table:</a:t>
            </a:r>
            <a:endParaRPr lang="en-US"/>
          </a:p>
          <a:p>
            <a:pPr marL="285750" indent="-285750">
              <a:buFont typeface="Wingdings" panose="05000000000000000000" charset="0"/>
              <a:buChar char="v"/>
            </a:pPr>
            <a:r>
              <a:rPr lang="en-US" sz="1200"/>
              <a:t> There exist a correlation between the COVID-19 features</a:t>
            </a:r>
            <a:endParaRPr lang="en-US" sz="1200"/>
          </a:p>
          <a:p>
            <a:pPr marL="285750" indent="-285750">
              <a:buFont typeface="Wingdings" panose="05000000000000000000" charset="0"/>
              <a:buChar char="v"/>
            </a:pPr>
            <a:endParaRPr lang="en-US" sz="1200"/>
          </a:p>
          <a:p>
            <a:pPr marL="285750" indent="-285750">
              <a:buFont typeface="Wingdings" panose="05000000000000000000" charset="0"/>
              <a:buChar char="v"/>
            </a:pPr>
            <a:r>
              <a:rPr lang="en-US" sz="1200"/>
              <a:t>Little correlation between Yearly_Emission(CO2) and COVID-19 features</a:t>
            </a:r>
            <a:endParaRPr lang="en-US" sz="1200"/>
          </a:p>
          <a:p>
            <a:pPr marL="285750" indent="-285750">
              <a:buFont typeface="Wingdings" panose="05000000000000000000" charset="0"/>
              <a:buChar char="v"/>
            </a:pPr>
            <a:endParaRPr lang="en-US" sz="1200"/>
          </a:p>
          <a:p>
            <a:pPr marL="285750" indent="-285750">
              <a:buFont typeface="Wingdings" panose="05000000000000000000" charset="0"/>
              <a:buChar char="v"/>
            </a:pPr>
            <a:r>
              <a:rPr lang="en-US" sz="1200"/>
              <a:t>Little correlation between GDP per capita and COVID-19 features</a:t>
            </a:r>
            <a:endParaRPr lang="en-US" sz="1200"/>
          </a:p>
          <a:p>
            <a:pPr marL="285750" indent="-285750">
              <a:buFont typeface="Wingdings" panose="05000000000000000000" charset="0"/>
              <a:buChar char="v"/>
            </a:pPr>
            <a:endParaRPr lang="en-US" sz="1200"/>
          </a:p>
          <a:p>
            <a:pPr marL="285750" indent="-285750">
              <a:buFont typeface="Wingdings" panose="05000000000000000000" charset="0"/>
              <a:buChar char="v"/>
            </a:pPr>
            <a:r>
              <a:rPr lang="en-US" sz="1200"/>
              <a:t>Very little or No correlation between Yearly_Emission and GDP per capita</a:t>
            </a:r>
            <a:endParaRPr lang="en-US" sz="1200"/>
          </a:p>
          <a:p>
            <a:pPr marL="285750" indent="-285750">
              <a:buFont typeface="Wingdings" panose="05000000000000000000" charset="0"/>
              <a:buChar char="v"/>
            </a:pPr>
            <a:endParaRPr lang="en-US" sz="1200"/>
          </a:p>
          <a:p>
            <a:pPr marL="285750" indent="-285750">
              <a:buFont typeface="Wingdings" panose="05000000000000000000" charset="0"/>
              <a:buChar char="v"/>
            </a:pPr>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4" name="Title 3"/>
          <p:cNvSpPr>
            <a:spLocks noGrp="1"/>
          </p:cNvSpPr>
          <p:nvPr>
            <p:ph type="title"/>
          </p:nvPr>
        </p:nvSpPr>
        <p:spPr>
          <a:xfrm>
            <a:off x="665558" y="-28"/>
            <a:ext cx="7053542" cy="1050398"/>
          </a:xfrm>
        </p:spPr>
        <p:txBody>
          <a:bodyPr/>
          <a:p>
            <a:r>
              <a:rPr lang="en-US">
                <a:solidFill>
                  <a:srgbClr val="FF0000"/>
                </a:solidFill>
                <a:sym typeface="+mn-ea"/>
              </a:rPr>
              <a:t>LINEAR REGRESSION</a:t>
            </a:r>
            <a:endParaRPr lang="en-US">
              <a:solidFill>
                <a:srgbClr val="FF0000"/>
              </a:solidFill>
              <a:sym typeface="+mn-ea"/>
            </a:endParaRPr>
          </a:p>
        </p:txBody>
      </p:sp>
      <p:pic>
        <p:nvPicPr>
          <p:cNvPr id="3" name="Content Placeholder 2"/>
          <p:cNvPicPr>
            <a:picLocks noChangeAspect="1"/>
          </p:cNvPicPr>
          <p:nvPr>
            <p:ph idx="1"/>
          </p:nvPr>
        </p:nvPicPr>
        <p:blipFill>
          <a:blip r:embed="rId1"/>
          <a:stretch>
            <a:fillRect/>
          </a:stretch>
        </p:blipFill>
        <p:spPr>
          <a:xfrm>
            <a:off x="95885" y="1050290"/>
            <a:ext cx="4156075" cy="3596640"/>
          </a:xfrm>
          <a:prstGeom prst="rect">
            <a:avLst/>
          </a:prstGeom>
        </p:spPr>
      </p:pic>
      <p:sp>
        <p:nvSpPr>
          <p:cNvPr id="7" name="Text Box 6"/>
          <p:cNvSpPr txBox="1"/>
          <p:nvPr/>
        </p:nvSpPr>
        <p:spPr>
          <a:xfrm>
            <a:off x="5215255" y="1050290"/>
            <a:ext cx="2992755" cy="3969385"/>
          </a:xfrm>
          <a:prstGeom prst="rect">
            <a:avLst/>
          </a:prstGeom>
          <a:solidFill>
            <a:srgbClr val="234D4F"/>
          </a:solidFill>
        </p:spPr>
        <p:txBody>
          <a:bodyPr wrap="square" rtlCol="0">
            <a:spAutoFit/>
          </a:bodyPr>
          <a:p>
            <a:r>
              <a:rPr lang="en-US" sz="1200"/>
              <a:t>In our regression analysis, where we tried to predict the target variables Carbon Emission and GDP per capita. The Training and Test Accuracy scores were negative after we used the MinMax Scaler to nornmalize our data after spliting the data.</a:t>
            </a:r>
            <a:endParaRPr lang="en-US" sz="1200"/>
          </a:p>
          <a:p>
            <a:endParaRPr lang="en-US" sz="1200"/>
          </a:p>
          <a:p>
            <a:pPr marL="285750" indent="-285750">
              <a:buFont typeface="Wingdings" panose="05000000000000000000" charset="0"/>
              <a:buChar char="v"/>
            </a:pPr>
            <a:r>
              <a:rPr lang="en-US" sz="1200"/>
              <a:t>A negative accuracy score shows our data is not sufficient to help predict the required outcome</a:t>
            </a:r>
            <a:endParaRPr lang="en-US" sz="1200"/>
          </a:p>
          <a:p>
            <a:pPr marL="285750" indent="-285750">
              <a:buFont typeface="Wingdings" panose="05000000000000000000" charset="0"/>
              <a:buChar char="v"/>
            </a:pPr>
            <a:r>
              <a:rPr lang="en-US" sz="1200"/>
              <a:t>From the correlation we see there exist little relationship between our target and features</a:t>
            </a:r>
            <a:endParaRPr lang="en-US" sz="1200"/>
          </a:p>
          <a:p>
            <a:pPr indent="0">
              <a:buFont typeface="Wingdings" panose="05000000000000000000" charset="0"/>
              <a:buNone/>
            </a:pPr>
            <a:endParaRPr lang="en-US" sz="1200"/>
          </a:p>
          <a:p>
            <a:pPr indent="0">
              <a:buFont typeface="Wingdings" panose="05000000000000000000" charset="0"/>
              <a:buNone/>
            </a:pPr>
            <a:r>
              <a:rPr lang="en-US" sz="1200"/>
              <a:t>Suggestion of how to fix the data:</a:t>
            </a:r>
            <a:endParaRPr lang="en-US" sz="1200"/>
          </a:p>
          <a:p>
            <a:pPr marL="285750" indent="-285750">
              <a:buFont typeface="Wingdings" panose="05000000000000000000" charset="0"/>
              <a:buChar char="v"/>
            </a:pPr>
            <a:endParaRPr lang="en-US" sz="1200"/>
          </a:p>
          <a:p>
            <a:pPr marL="285750" indent="-285750">
              <a:buFont typeface="Wingdings" panose="05000000000000000000" charset="0"/>
              <a:buChar char="v"/>
            </a:pPr>
            <a:r>
              <a:rPr lang="en-US" sz="1200"/>
              <a:t>Addition of more data in terms of features that have better correlation with the target variables</a:t>
            </a:r>
            <a:endParaRPr lang="en-US" sz="1200"/>
          </a:p>
          <a:p>
            <a:endParaRPr 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 name="Text Box 1"/>
          <p:cNvSpPr txBox="1"/>
          <p:nvPr/>
        </p:nvSpPr>
        <p:spPr>
          <a:xfrm>
            <a:off x="1038860" y="0"/>
            <a:ext cx="8105140" cy="306705"/>
          </a:xfrm>
          <a:prstGeom prst="rect">
            <a:avLst/>
          </a:prstGeom>
          <a:solidFill>
            <a:srgbClr val="A6A6A6"/>
          </a:solidFill>
        </p:spPr>
        <p:txBody>
          <a:bodyPr wrap="square" rtlCol="0" anchor="t">
            <a:spAutoFit/>
          </a:bodyPr>
          <a:p>
            <a:pPr algn="ctr"/>
            <a:r>
              <a:rPr lang="en-US" sz="100"/>
              <a:t> </a:t>
            </a:r>
            <a:r>
              <a:rPr lang="en-US" sz="1400"/>
              <a:t>Barplot showing the change in Crabon Emission from the two periods Before and after COVID-19 </a:t>
            </a:r>
            <a:endParaRPr lang="en-US" sz="1400"/>
          </a:p>
        </p:txBody>
      </p:sp>
      <p:pic>
        <p:nvPicPr>
          <p:cNvPr id="3" name="slide3" descr="Sheet 2"/>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24815" y="966788"/>
            <a:ext cx="7386638" cy="36899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 name="Text Box 1"/>
          <p:cNvSpPr txBox="1"/>
          <p:nvPr/>
        </p:nvSpPr>
        <p:spPr>
          <a:xfrm>
            <a:off x="1129665" y="0"/>
            <a:ext cx="8014335" cy="306705"/>
          </a:xfrm>
          <a:prstGeom prst="rect">
            <a:avLst/>
          </a:prstGeom>
          <a:solidFill>
            <a:srgbClr val="939491"/>
          </a:solidFill>
        </p:spPr>
        <p:txBody>
          <a:bodyPr wrap="square" rtlCol="0" anchor="t">
            <a:spAutoFit/>
          </a:bodyPr>
          <a:p>
            <a:pPr algn="ctr"/>
            <a:r>
              <a:rPr lang="en-US" sz="1400"/>
              <a:t>Barplot showing the change in GDP per capita from the two periods Before and after COVID-19</a:t>
            </a:r>
            <a:r>
              <a:rPr lang="en-US" sz="100"/>
              <a:t>9 </a:t>
            </a:r>
            <a:endParaRPr lang="en-US" sz="100"/>
          </a:p>
        </p:txBody>
      </p:sp>
      <p:pic>
        <p:nvPicPr>
          <p:cNvPr id="3" name="slide2" descr="Sheet 1"/>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70523" y="934879"/>
            <a:ext cx="7440930" cy="372189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1581785" y="962025"/>
            <a:ext cx="5647055" cy="2861310"/>
          </a:xfrm>
          <a:prstGeom prst="rect">
            <a:avLst/>
          </a:prstGeom>
          <a:noFill/>
          <a:ln w="9525">
            <a:noFill/>
          </a:ln>
        </p:spPr>
        <p:txBody>
          <a:bodyPr wrap="square" anchor="t">
            <a:spAutoFit/>
          </a:bodyPr>
          <a:p>
            <a:pPr algn="ctr"/>
            <a:r>
              <a:rPr lang="en-US" altLang="zh-CN" sz="6000" b="1">
                <a:solidFill>
                  <a:srgbClr val="FF9900"/>
                </a:solidFill>
                <a:latin typeface="Arial Unicode MS" panose="020B0604020202020204" charset="-122"/>
                <a:ea typeface="Arial Unicode MS" panose="020B0604020202020204" charset="-122"/>
              </a:rPr>
              <a:t>RESULT </a:t>
            </a:r>
            <a:endParaRPr lang="en-US" altLang="zh-CN" sz="6000" b="1">
              <a:solidFill>
                <a:srgbClr val="FF9900"/>
              </a:solidFill>
              <a:latin typeface="Arial Unicode MS" panose="020B0604020202020204" charset="-122"/>
              <a:ea typeface="Arial Unicode MS" panose="020B0604020202020204" charset="-122"/>
            </a:endParaRPr>
          </a:p>
          <a:p>
            <a:pPr algn="ctr"/>
            <a:r>
              <a:rPr lang="en-US" altLang="zh-CN" sz="6000" b="1">
                <a:solidFill>
                  <a:srgbClr val="FF9900"/>
                </a:solidFill>
                <a:latin typeface="Arial Unicode MS" panose="020B0604020202020204" charset="-122"/>
                <a:ea typeface="Arial Unicode MS" panose="020B0604020202020204" charset="-122"/>
              </a:rPr>
              <a:t>&amp; </a:t>
            </a:r>
            <a:endParaRPr lang="en-US" altLang="zh-CN" sz="6000" b="1">
              <a:solidFill>
                <a:srgbClr val="FF9900"/>
              </a:solidFill>
              <a:latin typeface="Arial Unicode MS" panose="020B0604020202020204" charset="-122"/>
              <a:ea typeface="Arial Unicode MS" panose="020B0604020202020204" charset="-122"/>
            </a:endParaRPr>
          </a:p>
          <a:p>
            <a:pPr algn="ctr"/>
            <a:r>
              <a:rPr lang="en-US" altLang="zh-CN" sz="6000" b="1">
                <a:solidFill>
                  <a:srgbClr val="FF9900"/>
                </a:solidFill>
                <a:latin typeface="Arial Unicode MS" panose="020B0604020202020204" charset="-122"/>
                <a:ea typeface="Arial Unicode MS" panose="020B0604020202020204" charset="-122"/>
              </a:rPr>
              <a:t>CONCULSION</a:t>
            </a:r>
            <a:endParaRPr lang="en-US" altLang="zh-CN" sz="6000" b="1">
              <a:solidFill>
                <a:srgbClr val="FF9900"/>
              </a:solidFill>
              <a:latin typeface="Arial Unicode MS" panose="020B0604020202020204" charset="-122"/>
              <a:ea typeface="Arial Unicode MS" panose="020B0604020202020204" charset="-122"/>
            </a:endParaRPr>
          </a:p>
        </p:txBody>
      </p:sp>
      <p:sp>
        <p:nvSpPr>
          <p:cNvPr id="3" name="等腰三角形 2"/>
          <p:cNvSpPr/>
          <p:nvPr/>
        </p:nvSpPr>
        <p:spPr>
          <a:xfrm rot="8100000">
            <a:off x="972820" y="1346200"/>
            <a:ext cx="528638" cy="4556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1201420" y="2532063"/>
            <a:ext cx="411163" cy="3540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7273290" y="1446530"/>
            <a:ext cx="528638" cy="454025"/>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7249319" y="2518886"/>
            <a:ext cx="411163" cy="352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000000"/>
                                          </p:val>
                                        </p:tav>
                                        <p:tav tm="100000">
                                          <p:val>
                                            <p:strVal val="#ppt_w"/>
                                          </p:val>
                                        </p:tav>
                                      </p:tavLst>
                                    </p:anim>
                                    <p:anim calcmode="lin" valueType="num">
                                      <p:cBhvr>
                                        <p:cTn id="12" dur="500" fill="hold"/>
                                        <p:tgtEl>
                                          <p:spTgt spid="3"/>
                                        </p:tgtEl>
                                        <p:attrNameLst>
                                          <p:attrName>ppt_h</p:attrName>
                                        </p:attrNameLst>
                                      </p:cBhvr>
                                      <p:tavLst>
                                        <p:tav tm="0">
                                          <p:val>
                                            <p:fltVal val="0.000000"/>
                                          </p:val>
                                        </p:tav>
                                        <p:tav tm="100000">
                                          <p:val>
                                            <p:strVal val="#ppt_h"/>
                                          </p:val>
                                        </p:tav>
                                      </p:tavLst>
                                    </p:anim>
                                    <p:anim calcmode="lin" valueType="num">
                                      <p:cBhvr>
                                        <p:cTn id="13" dur="500" fill="hold"/>
                                        <p:tgtEl>
                                          <p:spTgt spid="3"/>
                                        </p:tgtEl>
                                        <p:attrNameLst>
                                          <p:attrName>style.rotation</p:attrName>
                                        </p:attrNameLst>
                                      </p:cBhvr>
                                      <p:tavLst>
                                        <p:tav tm="0">
                                          <p:val>
                                            <p:fltVal val="360.000000"/>
                                          </p:val>
                                        </p:tav>
                                        <p:tav tm="100000">
                                          <p:val>
                                            <p:fltVal val="0.000000"/>
                                          </p:val>
                                        </p:tav>
                                      </p:tavLst>
                                    </p:anim>
                                    <p:animEffect transition="in" filter="fade">
                                      <p:cBhvr>
                                        <p:cTn id="14" dur="500"/>
                                        <p:tgtEl>
                                          <p:spTgt spid="3"/>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000000"/>
                                          </p:val>
                                        </p:tav>
                                        <p:tav tm="100000">
                                          <p:val>
                                            <p:strVal val="#ppt_w"/>
                                          </p:val>
                                        </p:tav>
                                      </p:tavLst>
                                    </p:anim>
                                    <p:anim calcmode="lin" valueType="num">
                                      <p:cBhvr>
                                        <p:cTn id="19" dur="500" fill="hold"/>
                                        <p:tgtEl>
                                          <p:spTgt spid="5"/>
                                        </p:tgtEl>
                                        <p:attrNameLst>
                                          <p:attrName>ppt_h</p:attrName>
                                        </p:attrNameLst>
                                      </p:cBhvr>
                                      <p:tavLst>
                                        <p:tav tm="0">
                                          <p:val>
                                            <p:fltVal val="0.000000"/>
                                          </p:val>
                                        </p:tav>
                                        <p:tav tm="100000">
                                          <p:val>
                                            <p:strVal val="#ppt_h"/>
                                          </p:val>
                                        </p:tav>
                                      </p:tavLst>
                                    </p:anim>
                                    <p:anim calcmode="lin" valueType="num">
                                      <p:cBhvr>
                                        <p:cTn id="20" dur="500" fill="hold"/>
                                        <p:tgtEl>
                                          <p:spTgt spid="5"/>
                                        </p:tgtEl>
                                        <p:attrNameLst>
                                          <p:attrName>style.rotation</p:attrName>
                                        </p:attrNameLst>
                                      </p:cBhvr>
                                      <p:tavLst>
                                        <p:tav tm="0">
                                          <p:val>
                                            <p:fltVal val="360.000000"/>
                                          </p:val>
                                        </p:tav>
                                        <p:tav tm="100000">
                                          <p:val>
                                            <p:fltVal val="0.000000"/>
                                          </p:val>
                                        </p:tav>
                                      </p:tavLst>
                                    </p:anim>
                                    <p:animEffect transition="in" filter="fade">
                                      <p:cBhvr>
                                        <p:cTn id="21" dur="500"/>
                                        <p:tgtEl>
                                          <p:spTgt spid="5"/>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000000"/>
                                          </p:val>
                                        </p:tav>
                                        <p:tav tm="100000">
                                          <p:val>
                                            <p:strVal val="#ppt_w"/>
                                          </p:val>
                                        </p:tav>
                                      </p:tavLst>
                                    </p:anim>
                                    <p:anim calcmode="lin" valueType="num">
                                      <p:cBhvr>
                                        <p:cTn id="26" dur="500" fill="hold"/>
                                        <p:tgtEl>
                                          <p:spTgt spid="4"/>
                                        </p:tgtEl>
                                        <p:attrNameLst>
                                          <p:attrName>ppt_h</p:attrName>
                                        </p:attrNameLst>
                                      </p:cBhvr>
                                      <p:tavLst>
                                        <p:tav tm="0">
                                          <p:val>
                                            <p:fltVal val="0.000000"/>
                                          </p:val>
                                        </p:tav>
                                        <p:tav tm="100000">
                                          <p:val>
                                            <p:strVal val="#ppt_h"/>
                                          </p:val>
                                        </p:tav>
                                      </p:tavLst>
                                    </p:anim>
                                    <p:anim calcmode="lin" valueType="num">
                                      <p:cBhvr>
                                        <p:cTn id="27" dur="500" fill="hold"/>
                                        <p:tgtEl>
                                          <p:spTgt spid="4"/>
                                        </p:tgtEl>
                                        <p:attrNameLst>
                                          <p:attrName>style.rotation</p:attrName>
                                        </p:attrNameLst>
                                      </p:cBhvr>
                                      <p:tavLst>
                                        <p:tav tm="0">
                                          <p:val>
                                            <p:fltVal val="360.000000"/>
                                          </p:val>
                                        </p:tav>
                                        <p:tav tm="100000">
                                          <p:val>
                                            <p:fltVal val="0.000000"/>
                                          </p:val>
                                        </p:tav>
                                      </p:tavLst>
                                    </p:anim>
                                    <p:animEffect transition="in" filter="fade">
                                      <p:cBhvr>
                                        <p:cTn id="28" dur="500"/>
                                        <p:tgtEl>
                                          <p:spTgt spid="4"/>
                                        </p:tgtEl>
                                      </p:cBhvr>
                                    </p:animEffect>
                                  </p:childTnLst>
                                </p:cTn>
                              </p:par>
                            </p:childTnLst>
                          </p:cTn>
                        </p:par>
                        <p:par>
                          <p:cTn id="29" fill="hold">
                            <p:stCondLst>
                              <p:cond delay="2000"/>
                            </p:stCondLst>
                            <p:childTnLst>
                              <p:par>
                                <p:cTn id="30" presetID="49" presetClass="entr" presetSubtype="0" decel="10000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000000"/>
                                          </p:val>
                                        </p:tav>
                                        <p:tav tm="100000">
                                          <p:val>
                                            <p:strVal val="#ppt_w"/>
                                          </p:val>
                                        </p:tav>
                                      </p:tavLst>
                                    </p:anim>
                                    <p:anim calcmode="lin" valueType="num">
                                      <p:cBhvr>
                                        <p:cTn id="33" dur="500" fill="hold"/>
                                        <p:tgtEl>
                                          <p:spTgt spid="7"/>
                                        </p:tgtEl>
                                        <p:attrNameLst>
                                          <p:attrName>ppt_h</p:attrName>
                                        </p:attrNameLst>
                                      </p:cBhvr>
                                      <p:tavLst>
                                        <p:tav tm="0">
                                          <p:val>
                                            <p:fltVal val="0.000000"/>
                                          </p:val>
                                        </p:tav>
                                        <p:tav tm="100000">
                                          <p:val>
                                            <p:strVal val="#ppt_h"/>
                                          </p:val>
                                        </p:tav>
                                      </p:tavLst>
                                    </p:anim>
                                    <p:anim calcmode="lin" valueType="num">
                                      <p:cBhvr>
                                        <p:cTn id="34" dur="500" fill="hold"/>
                                        <p:tgtEl>
                                          <p:spTgt spid="7"/>
                                        </p:tgtEl>
                                        <p:attrNameLst>
                                          <p:attrName>style.rotation</p:attrName>
                                        </p:attrNameLst>
                                      </p:cBhvr>
                                      <p:tavLst>
                                        <p:tav tm="0">
                                          <p:val>
                                            <p:fltVal val="360.000000"/>
                                          </p:val>
                                        </p:tav>
                                        <p:tav tm="100000">
                                          <p:val>
                                            <p:fltVal val="0.000000"/>
                                          </p:val>
                                        </p:tav>
                                      </p:tavLst>
                                    </p:anim>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5" grpId="0" bldLvl="0" animBg="1"/>
      <p:bldP spid="4" grpId="0" bldLvl="0" animBg="1"/>
      <p:bldP spid="7"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48"/>
          <p:cNvGrpSpPr/>
          <p:nvPr/>
        </p:nvGrpSpPr>
        <p:grpSpPr>
          <a:xfrm>
            <a:off x="371475" y="300038"/>
            <a:ext cx="846138" cy="846137"/>
            <a:chOff x="1758" y="973"/>
            <a:chExt cx="937" cy="937"/>
          </a:xfrm>
        </p:grpSpPr>
        <p:sp>
          <p:nvSpPr>
            <p:cNvPr id="10"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1"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12" name="直角三角形 11"/>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1631950" y="276225"/>
            <a:ext cx="547052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fontAlgn="base"/>
            <a:r>
              <a:rPr lang="en-US" sz="2800" b="1" cap="small" dirty="0" smtClean="0">
                <a:solidFill>
                  <a:srgbClr val="FFC000"/>
                </a:solidFill>
                <a:latin typeface="Arial Unicode MS" panose="020B0604020202020204" charset="-122"/>
                <a:ea typeface="Arial Unicode MS" panose="020B0604020202020204" charset="-122"/>
                <a:sym typeface="+mn-ea"/>
              </a:rPr>
              <a:t>Results: GDP per capita</a:t>
            </a:r>
            <a:endParaRPr lang="en-US" sz="2800" b="1" strike="noStrike" cap="small" noProof="1" dirty="0" smtClean="0">
              <a:solidFill>
                <a:srgbClr val="FFC000"/>
              </a:solidFill>
              <a:latin typeface="Arial Unicode MS" panose="020B0604020202020204" charset="-122"/>
              <a:ea typeface="Arial Unicode MS" panose="020B0604020202020204" charset="-122"/>
              <a:sym typeface="+mn-ea"/>
            </a:endParaRPr>
          </a:p>
        </p:txBody>
      </p:sp>
      <p:sp>
        <p:nvSpPr>
          <p:cNvPr id="250885" name="直接连接符 7"/>
          <p:cNvSpPr/>
          <p:nvPr/>
        </p:nvSpPr>
        <p:spPr>
          <a:xfrm>
            <a:off x="1325563" y="1839913"/>
            <a:ext cx="0" cy="2371725"/>
          </a:xfrm>
          <a:prstGeom prst="line">
            <a:avLst/>
          </a:prstGeom>
          <a:solidFill>
            <a:schemeClr val="tx1"/>
          </a:solidFill>
          <a:ln w="6350" cap="flat" cmpd="sng">
            <a:solidFill>
              <a:srgbClr val="002748"/>
            </a:solidFill>
            <a:prstDash val="solid"/>
            <a:miter/>
            <a:headEnd type="none" w="med" len="med"/>
            <a:tailEnd type="none" w="med" len="med"/>
          </a:ln>
        </p:spPr>
        <p:txBody>
          <a:bodyPr anchor="t"/>
          <a:p>
            <a:pPr lvl="0" fontAlgn="base"/>
            <a:endParaRPr lang="en-US" altLang="zh-CN" sz="2815" strike="noStrike" noProof="1">
              <a:latin typeface="Arial" panose="020B0604020202020204" pitchFamily="34" charset="0"/>
              <a:ea typeface="Arial Unicode MS" panose="020B0604020202020204" charset="-122"/>
            </a:endParaRPr>
          </a:p>
        </p:txBody>
      </p:sp>
      <p:sp>
        <p:nvSpPr>
          <p:cNvPr id="241670" name="椭圆 2"/>
          <p:cNvSpPr/>
          <p:nvPr/>
        </p:nvSpPr>
        <p:spPr>
          <a:xfrm>
            <a:off x="1254125" y="2130425"/>
            <a:ext cx="142875" cy="144463"/>
          </a:xfrm>
          <a:prstGeom prst="ellipse">
            <a:avLst/>
          </a:prstGeom>
          <a:solidFill>
            <a:srgbClr val="FF9900"/>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41671" name="椭圆 8"/>
          <p:cNvSpPr/>
          <p:nvPr/>
        </p:nvSpPr>
        <p:spPr>
          <a:xfrm>
            <a:off x="1254125" y="3027363"/>
            <a:ext cx="142875" cy="142875"/>
          </a:xfrm>
          <a:prstGeom prst="ellipse">
            <a:avLst/>
          </a:prstGeom>
          <a:solidFill>
            <a:srgbClr val="002748"/>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41672" name="椭圆 9"/>
          <p:cNvSpPr/>
          <p:nvPr/>
        </p:nvSpPr>
        <p:spPr>
          <a:xfrm>
            <a:off x="1254125" y="3924300"/>
            <a:ext cx="142875" cy="142875"/>
          </a:xfrm>
          <a:prstGeom prst="ellipse">
            <a:avLst/>
          </a:prstGeom>
          <a:solidFill>
            <a:srgbClr val="FF9900"/>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50889" name="矩形 16"/>
          <p:cNvSpPr/>
          <p:nvPr/>
        </p:nvSpPr>
        <p:spPr>
          <a:xfrm>
            <a:off x="1631950" y="1601788"/>
            <a:ext cx="6280150" cy="1568450"/>
          </a:xfrm>
          <a:prstGeom prst="rect">
            <a:avLst/>
          </a:prstGeom>
          <a:noFill/>
          <a:ln w="9525">
            <a:noFill/>
          </a:ln>
        </p:spPr>
        <p:txBody>
          <a:bodyPr anchor="t">
            <a:spAutoFit/>
          </a:bodyPr>
          <a:p>
            <a:pPr algn="just">
              <a:lnSpc>
                <a:spcPct val="100000"/>
              </a:lnSpc>
            </a:pPr>
            <a:r>
              <a:rPr lang="en-US" sz="1200" dirty="0">
                <a:latin typeface="Arial Unicode MS" panose="020B0604020202020204" charset="-122"/>
                <a:ea typeface="Arial Unicode MS" panose="020B0604020202020204" charset="-122"/>
                <a:sym typeface="Calibri" panose="020F0502020204030204" charset="0"/>
              </a:rPr>
              <a:t>In 2018-2019,</a:t>
            </a:r>
            <a:r>
              <a:rPr sz="1200" dirty="0">
                <a:latin typeface="Arial Unicode MS" panose="020B0604020202020204" charset="-122"/>
                <a:ea typeface="Arial Unicode MS" panose="020B0604020202020204" charset="-122"/>
                <a:sym typeface="Calibri" panose="020F0502020204030204" charset="0"/>
              </a:rPr>
              <a:t> GDP per capital before COVID-19 </a:t>
            </a:r>
            <a:r>
              <a:rPr lang="en-US" sz="1200" dirty="0">
                <a:latin typeface="Arial Unicode MS" panose="020B0604020202020204" charset="-122"/>
                <a:ea typeface="Arial Unicode MS" panose="020B0604020202020204" charset="-122"/>
                <a:sym typeface="Calibri" panose="020F0502020204030204" charset="0"/>
              </a:rPr>
              <a:t>showed:</a:t>
            </a:r>
            <a:endParaRPr lang="en-US" sz="1200" dirty="0">
              <a:solidFill>
                <a:schemeClr val="tx1"/>
              </a:solidFill>
              <a:latin typeface="Arial Unicode MS" panose="020B0604020202020204" charset="-122"/>
              <a:ea typeface="Arial Unicode MS" panose="020B0604020202020204" charset="-122"/>
              <a:sym typeface="Calibri" panose="020F0502020204030204" charset="0"/>
            </a:endParaRPr>
          </a:p>
          <a:p>
            <a:pPr marL="285750" indent="-285750" algn="just">
              <a:lnSpc>
                <a:spcPct val="100000"/>
              </a:lnSpc>
              <a:buFont typeface="Wingdings" panose="05000000000000000000" charset="0"/>
              <a:buChar char="v"/>
            </a:pPr>
            <a:r>
              <a:rPr sz="1200" dirty="0">
                <a:latin typeface="Arial Unicode MS" panose="020B0604020202020204" charset="-122"/>
                <a:ea typeface="Arial Unicode MS" panose="020B0604020202020204" charset="-122"/>
                <a:sym typeface="Calibri" panose="020F0502020204030204" charset="0"/>
              </a:rPr>
              <a:t>Bangladesh in Asia recorded the highest combined GDP per capital in 2018 – 2019 with 12.97</a:t>
            </a:r>
            <a:endParaRPr sz="1200" dirty="0">
              <a:solidFill>
                <a:schemeClr val="tx1"/>
              </a:solidFill>
              <a:latin typeface="Arial Unicode MS" panose="020B0604020202020204" charset="-122"/>
              <a:ea typeface="Arial Unicode MS" panose="020B0604020202020204" charset="-122"/>
              <a:sym typeface="Calibri" panose="020F0502020204030204" charset="0"/>
            </a:endParaRPr>
          </a:p>
          <a:p>
            <a:pPr marL="285750" indent="-285750" algn="just">
              <a:lnSpc>
                <a:spcPct val="100000"/>
              </a:lnSpc>
              <a:buFont typeface="Wingdings" panose="05000000000000000000" charset="0"/>
              <a:buChar char="v"/>
            </a:pPr>
            <a:r>
              <a:rPr sz="1200" dirty="0">
                <a:latin typeface="Arial Unicode MS" panose="020B0604020202020204" charset="-122"/>
                <a:ea typeface="Arial Unicode MS" panose="020B0604020202020204" charset="-122"/>
                <a:sym typeface="Calibri" panose="020F0502020204030204" charset="0"/>
              </a:rPr>
              <a:t>Ireland in Europe was 11.18 while Dominican Republic in America was 9.79</a:t>
            </a:r>
            <a:endParaRPr sz="1200" dirty="0">
              <a:solidFill>
                <a:schemeClr val="tx1"/>
              </a:solidFill>
              <a:latin typeface="Arial Unicode MS" panose="020B0604020202020204" charset="-122"/>
              <a:ea typeface="Arial Unicode MS" panose="020B0604020202020204" charset="-122"/>
              <a:sym typeface="Calibri" panose="020F0502020204030204" charset="0"/>
            </a:endParaRPr>
          </a:p>
          <a:p>
            <a:pPr marL="285750" indent="-285750" algn="just">
              <a:lnSpc>
                <a:spcPct val="100000"/>
              </a:lnSpc>
              <a:buFont typeface="Wingdings" panose="05000000000000000000" charset="0"/>
              <a:buChar char="v"/>
            </a:pPr>
            <a:r>
              <a:rPr sz="1200" dirty="0">
                <a:latin typeface="Arial Unicode MS" panose="020B0604020202020204" charset="-122"/>
                <a:ea typeface="Arial Unicode MS" panose="020B0604020202020204" charset="-122"/>
                <a:sym typeface="Calibri" panose="020F0502020204030204" charset="0"/>
              </a:rPr>
              <a:t>Congo Republic had the least GDP in Africa with -9.85 while Northern Mariana Islands in America was -31.47</a:t>
            </a:r>
            <a:endParaRPr sz="1200" dirty="0">
              <a:solidFill>
                <a:schemeClr val="tx1"/>
              </a:solidFill>
              <a:latin typeface="Arial Unicode MS" panose="020B0604020202020204" charset="-122"/>
              <a:ea typeface="Arial Unicode MS" panose="020B0604020202020204" charset="-122"/>
              <a:sym typeface="Calibri" panose="020F0502020204030204" charset="0"/>
            </a:endParaRPr>
          </a:p>
          <a:p>
            <a:pPr marL="285750" indent="-285750" algn="just">
              <a:lnSpc>
                <a:spcPct val="100000"/>
              </a:lnSpc>
              <a:buFont typeface="Wingdings" panose="05000000000000000000" charset="0"/>
              <a:buChar char="v"/>
            </a:pPr>
            <a:r>
              <a:rPr sz="1200" dirty="0">
                <a:latin typeface="Arial Unicode MS" panose="020B0604020202020204" charset="-122"/>
                <a:ea typeface="Arial Unicode MS" panose="020B0604020202020204" charset="-122"/>
                <a:sym typeface="Calibri" panose="020F0502020204030204" charset="0"/>
              </a:rPr>
              <a:t>Nigeria’s combined GDP per capital depressed to -1.06 while Lebanon in Asia was -9.32</a:t>
            </a:r>
            <a:endParaRPr lang="zh-CN" altLang="en-US" sz="1200" dirty="0">
              <a:latin typeface="Arial Unicode MS" panose="020B0604020202020204" charset="-122"/>
              <a:ea typeface="Arial Unicode MS" panose="020B0604020202020204" charset="-122"/>
              <a:sym typeface="Calibri" panose="020F0502020204030204" charset="0"/>
            </a:endParaRPr>
          </a:p>
        </p:txBody>
      </p:sp>
      <p:sp>
        <p:nvSpPr>
          <p:cNvPr id="250891" name="矩形 18"/>
          <p:cNvSpPr/>
          <p:nvPr/>
        </p:nvSpPr>
        <p:spPr>
          <a:xfrm>
            <a:off x="1631950" y="3375660"/>
            <a:ext cx="6280150" cy="1476375"/>
          </a:xfrm>
          <a:prstGeom prst="rect">
            <a:avLst/>
          </a:prstGeom>
          <a:noFill/>
          <a:ln w="9525">
            <a:noFill/>
          </a:ln>
        </p:spPr>
        <p:txBody>
          <a:bodyPr anchor="t">
            <a:spAutoFit/>
          </a:bodyPr>
          <a:p>
            <a:pPr algn="l"/>
            <a:r>
              <a:rPr lang="en-US" sz="1200" dirty="0">
                <a:latin typeface="Arial Unicode MS" panose="020B0604020202020204" charset="-122"/>
                <a:ea typeface="Arial Unicode MS" panose="020B0604020202020204" charset="-122"/>
                <a:sym typeface="Calibri" panose="020F0502020204030204" charset="0"/>
              </a:rPr>
              <a:t>Also in 2020-2021,</a:t>
            </a:r>
            <a:r>
              <a:rPr sz="1200" dirty="0">
                <a:latin typeface="Arial Unicode MS" panose="020B0604020202020204" charset="-122"/>
                <a:ea typeface="Arial Unicode MS" panose="020B0604020202020204" charset="-122"/>
                <a:sym typeface="Calibri" panose="020F0502020204030204" charset="0"/>
              </a:rPr>
              <a:t> GDP per capital </a:t>
            </a:r>
            <a:r>
              <a:rPr lang="en-US" sz="1200" dirty="0">
                <a:latin typeface="Arial Unicode MS" panose="020B0604020202020204" charset="-122"/>
                <a:ea typeface="Arial Unicode MS" panose="020B0604020202020204" charset="-122"/>
                <a:sym typeface="Calibri" panose="020F0502020204030204" charset="0"/>
              </a:rPr>
              <a:t>during</a:t>
            </a:r>
            <a:r>
              <a:rPr sz="1200" dirty="0">
                <a:latin typeface="Arial Unicode MS" panose="020B0604020202020204" charset="-122"/>
                <a:ea typeface="Arial Unicode MS" panose="020B0604020202020204" charset="-122"/>
                <a:sym typeface="Calibri" panose="020F0502020204030204" charset="0"/>
              </a:rPr>
              <a:t> COVID-19 </a:t>
            </a:r>
            <a:r>
              <a:rPr lang="en-US" sz="1200" dirty="0">
                <a:latin typeface="Arial Unicode MS" panose="020B0604020202020204" charset="-122"/>
                <a:ea typeface="Arial Unicode MS" panose="020B0604020202020204" charset="-122"/>
                <a:sym typeface="Calibri" panose="020F0502020204030204" charset="0"/>
              </a:rPr>
              <a:t>showed a combined value for:</a:t>
            </a:r>
            <a:endParaRPr lang="en-US" sz="1200" dirty="0">
              <a:solidFill>
                <a:schemeClr val="tx1"/>
              </a:solidFill>
              <a:latin typeface="Arial Unicode MS" panose="020B0604020202020204" charset="-122"/>
              <a:ea typeface="Arial Unicode MS" panose="020B0604020202020204" charset="-122"/>
              <a:sym typeface="Calibri" panose="020F0502020204030204" charset="0"/>
            </a:endParaRPr>
          </a:p>
          <a:p>
            <a:pPr marL="285750" indent="-285750" algn="l">
              <a:buFont typeface="Wingdings" panose="05000000000000000000" charset="0"/>
              <a:buChar char="v"/>
            </a:pPr>
            <a:r>
              <a:rPr lang="en-US" sz="1200" dirty="0">
                <a:latin typeface="Arial Unicode MS" panose="020B0604020202020204" charset="-122"/>
                <a:ea typeface="Arial Unicode MS" panose="020B0604020202020204" charset="-122"/>
                <a:sym typeface="Calibri" panose="020F0502020204030204" charset="0"/>
              </a:rPr>
              <a:t>Bangladesh has 8.32</a:t>
            </a:r>
            <a:endParaRPr lang="en-US" sz="1200" dirty="0">
              <a:solidFill>
                <a:schemeClr val="tx1"/>
              </a:solidFill>
              <a:latin typeface="Arial Unicode MS" panose="020B0604020202020204" charset="-122"/>
              <a:ea typeface="Arial Unicode MS" panose="020B0604020202020204" charset="-122"/>
              <a:sym typeface="Calibri" panose="020F0502020204030204" charset="0"/>
            </a:endParaRPr>
          </a:p>
          <a:p>
            <a:pPr marL="285750" indent="-285750" algn="l">
              <a:buFont typeface="Wingdings" panose="05000000000000000000" charset="0"/>
              <a:buChar char="v"/>
            </a:pPr>
            <a:r>
              <a:rPr lang="en-US" sz="1200" dirty="0">
                <a:latin typeface="Arial Unicode MS" panose="020B0604020202020204" charset="-122"/>
                <a:ea typeface="Arial Unicode MS" panose="020B0604020202020204" charset="-122"/>
                <a:sym typeface="Calibri" panose="020F0502020204030204" charset="0"/>
              </a:rPr>
              <a:t>Ireland has 17.30</a:t>
            </a:r>
            <a:endParaRPr lang="en-US" sz="1200" dirty="0">
              <a:solidFill>
                <a:schemeClr val="tx1"/>
              </a:solidFill>
              <a:latin typeface="Arial Unicode MS" panose="020B0604020202020204" charset="-122"/>
              <a:ea typeface="Arial Unicode MS" panose="020B0604020202020204" charset="-122"/>
              <a:sym typeface="Calibri" panose="020F0502020204030204" charset="0"/>
            </a:endParaRPr>
          </a:p>
          <a:p>
            <a:pPr marL="285750" indent="-285750" algn="l">
              <a:buFont typeface="Wingdings" panose="05000000000000000000" charset="0"/>
              <a:buChar char="v"/>
            </a:pPr>
            <a:r>
              <a:rPr lang="en-US" sz="1200" dirty="0">
                <a:latin typeface="Arial Unicode MS" panose="020B0604020202020204" charset="-122"/>
                <a:ea typeface="Arial Unicode MS" panose="020B0604020202020204" charset="-122"/>
                <a:sym typeface="Calibri" panose="020F0502020204030204" charset="0"/>
              </a:rPr>
              <a:t>Lebanon has -35.35,been the lowest</a:t>
            </a:r>
            <a:endParaRPr lang="en-US" sz="1200" dirty="0">
              <a:solidFill>
                <a:schemeClr val="tx1"/>
              </a:solidFill>
              <a:latin typeface="Arial Unicode MS" panose="020B0604020202020204" charset="-122"/>
              <a:ea typeface="Arial Unicode MS" panose="020B0604020202020204" charset="-122"/>
              <a:sym typeface="Calibri" panose="020F0502020204030204" charset="0"/>
            </a:endParaRPr>
          </a:p>
          <a:p>
            <a:pPr marL="285750" indent="-285750" algn="l">
              <a:buFont typeface="Wingdings" panose="05000000000000000000" charset="0"/>
              <a:buChar char="v"/>
            </a:pPr>
            <a:r>
              <a:rPr lang="en-US" sz="1200" dirty="0">
                <a:latin typeface="Arial Unicode MS" panose="020B0604020202020204" charset="-122"/>
                <a:ea typeface="Arial Unicode MS" panose="020B0604020202020204" charset="-122"/>
                <a:sym typeface="Calibri" panose="020F0502020204030204" charset="0"/>
              </a:rPr>
              <a:t>Nigeria has -3.19</a:t>
            </a:r>
            <a:endParaRPr lang="en-US" sz="1200" dirty="0">
              <a:solidFill>
                <a:schemeClr val="tx1"/>
              </a:solidFill>
              <a:latin typeface="Arial Unicode MS" panose="020B0604020202020204" charset="-122"/>
              <a:ea typeface="Arial Unicode MS" panose="020B0604020202020204" charset="-122"/>
              <a:sym typeface="Calibri" panose="020F0502020204030204" charset="0"/>
            </a:endParaRPr>
          </a:p>
          <a:p>
            <a:pPr marL="285750" indent="-285750" algn="l">
              <a:buFont typeface="Wingdings" panose="05000000000000000000" charset="0"/>
              <a:buChar char="v"/>
            </a:pPr>
            <a:r>
              <a:rPr lang="en-US" sz="1200" dirty="0">
                <a:latin typeface="Arial Unicode MS" panose="020B0604020202020204" charset="-122"/>
                <a:ea typeface="Arial Unicode MS" panose="020B0604020202020204" charset="-122"/>
                <a:sym typeface="Calibri" panose="020F0502020204030204" charset="0"/>
              </a:rPr>
              <a:t>Dominican Republic has 3.53</a:t>
            </a:r>
            <a:endParaRPr lang="en-US" sz="1200" dirty="0">
              <a:solidFill>
                <a:schemeClr val="tx1"/>
              </a:solidFill>
              <a:latin typeface="Arial Unicode MS" panose="020B0604020202020204" charset="-122"/>
              <a:ea typeface="Arial Unicode MS" panose="020B0604020202020204" charset="-122"/>
              <a:sym typeface="Calibri" panose="020F0502020204030204" charset="0"/>
            </a:endParaRPr>
          </a:p>
          <a:p>
            <a:pPr>
              <a:lnSpc>
                <a:spcPct val="150000"/>
              </a:lnSpc>
            </a:pPr>
            <a:endParaRPr lang="zh-CN" altLang="en-US" sz="1200" dirty="0">
              <a:latin typeface="Arial Unicode MS" panose="020B0604020202020204" charset="-122"/>
              <a:ea typeface="Arial Unicode MS" panose="020B0604020202020204" charset="-122"/>
              <a:sym typeface="Calibri" panose="020F05020202040302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000000"/>
                                          </p:val>
                                        </p:tav>
                                        <p:tav tm="100000">
                                          <p:val>
                                            <p:strVal val="#ppt_w"/>
                                          </p:val>
                                        </p:tav>
                                      </p:tavLst>
                                    </p:anim>
                                    <p:anim calcmode="lin" valueType="num">
                                      <p:cBhvr>
                                        <p:cTn id="13" dur="500" fill="hold"/>
                                        <p:tgtEl>
                                          <p:spTgt spid="9"/>
                                        </p:tgtEl>
                                        <p:attrNameLst>
                                          <p:attrName>ppt_h</p:attrName>
                                        </p:attrNameLst>
                                      </p:cBhvr>
                                      <p:tavLst>
                                        <p:tav tm="0">
                                          <p:val>
                                            <p:fltVal val="0.000000"/>
                                          </p:val>
                                        </p:tav>
                                        <p:tav tm="100000">
                                          <p:val>
                                            <p:strVal val="#ppt_h"/>
                                          </p:val>
                                        </p:tav>
                                      </p:tavLst>
                                    </p:anim>
                                    <p:anim calcmode="lin" valueType="num">
                                      <p:cBhvr>
                                        <p:cTn id="14" dur="500" fill="hold"/>
                                        <p:tgtEl>
                                          <p:spTgt spid="9"/>
                                        </p:tgtEl>
                                        <p:attrNameLst>
                                          <p:attrName>style.rotation</p:attrName>
                                        </p:attrNameLst>
                                      </p:cBhvr>
                                      <p:tavLst>
                                        <p:tav tm="0">
                                          <p:val>
                                            <p:fltVal val="360.000000"/>
                                          </p:val>
                                        </p:tav>
                                        <p:tav tm="100000">
                                          <p:val>
                                            <p:fltVal val="0.000000"/>
                                          </p:val>
                                        </p:tav>
                                      </p:tavLst>
                                    </p:anim>
                                    <p:animEffect transition="in" filter="fade">
                                      <p:cBhvr>
                                        <p:cTn id="15" dur="500"/>
                                        <p:tgtEl>
                                          <p:spTgt spid="9"/>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000000"/>
                                          </p:val>
                                        </p:tav>
                                        <p:tav tm="100000">
                                          <p:val>
                                            <p:strVal val="#ppt_w"/>
                                          </p:val>
                                        </p:tav>
                                      </p:tavLst>
                                    </p:anim>
                                    <p:anim calcmode="lin" valueType="num">
                                      <p:cBhvr>
                                        <p:cTn id="20" dur="500" fill="hold"/>
                                        <p:tgtEl>
                                          <p:spTgt spid="13"/>
                                        </p:tgtEl>
                                        <p:attrNameLst>
                                          <p:attrName>ppt_h</p:attrName>
                                        </p:attrNameLst>
                                      </p:cBhvr>
                                      <p:tavLst>
                                        <p:tav tm="0">
                                          <p:val>
                                            <p:fltVal val="0.000000"/>
                                          </p:val>
                                        </p:tav>
                                        <p:tav tm="100000">
                                          <p:val>
                                            <p:strVal val="#ppt_h"/>
                                          </p:val>
                                        </p:tav>
                                      </p:tavLst>
                                    </p:anim>
                                    <p:anim calcmode="lin" valueType="num">
                                      <p:cBhvr>
                                        <p:cTn id="21" dur="500" fill="hold"/>
                                        <p:tgtEl>
                                          <p:spTgt spid="13"/>
                                        </p:tgtEl>
                                        <p:attrNameLst>
                                          <p:attrName>style.rotation</p:attrName>
                                        </p:attrNameLst>
                                      </p:cBhvr>
                                      <p:tavLst>
                                        <p:tav tm="0">
                                          <p:val>
                                            <p:fltVal val="360.000000"/>
                                          </p:val>
                                        </p:tav>
                                        <p:tav tm="100000">
                                          <p:val>
                                            <p:fltVal val="0.000000"/>
                                          </p:val>
                                        </p:tav>
                                      </p:tavLst>
                                    </p:anim>
                                    <p:animEffect transition="in" filter="fade">
                                      <p:cBhvr>
                                        <p:cTn id="22" dur="500"/>
                                        <p:tgtEl>
                                          <p:spTgt spid="13"/>
                                        </p:tgtEl>
                                      </p:cBhvr>
                                    </p:animEffect>
                                  </p:childTnLst>
                                </p:cTn>
                              </p:par>
                            </p:childTnLst>
                          </p:cTn>
                        </p:par>
                        <p:par>
                          <p:cTn id="23" fill="hold">
                            <p:stCondLst>
                              <p:cond delay="1500"/>
                            </p:stCondLst>
                            <p:childTnLst>
                              <p:par>
                                <p:cTn id="24" presetID="2" presetClass="entr" presetSubtype="8" fill="hold" nodeType="afterEffect">
                                  <p:stCondLst>
                                    <p:cond delay="0"/>
                                  </p:stCondLst>
                                  <p:childTnLst>
                                    <p:set>
                                      <p:cBhvr>
                                        <p:cTn id="25" dur="1" fill="hold">
                                          <p:stCondLst>
                                            <p:cond delay="0"/>
                                          </p:stCondLst>
                                        </p:cTn>
                                        <p:tgtEl>
                                          <p:spTgt spid="250885"/>
                                        </p:tgtEl>
                                        <p:attrNameLst>
                                          <p:attrName>style.visibility</p:attrName>
                                        </p:attrNameLst>
                                      </p:cBhvr>
                                      <p:to>
                                        <p:strVal val="visible"/>
                                      </p:to>
                                    </p:set>
                                    <p:anim calcmode="lin" valueType="num">
                                      <p:cBhvr>
                                        <p:cTn id="26" dur="500" fill="hold"/>
                                        <p:tgtEl>
                                          <p:spTgt spid="250885"/>
                                        </p:tgtEl>
                                        <p:attrNameLst>
                                          <p:attrName>ppt_x</p:attrName>
                                        </p:attrNameLst>
                                      </p:cBhvr>
                                      <p:tavLst>
                                        <p:tav tm="0">
                                          <p:val>
                                            <p:strVal val="0-#ppt_w/2"/>
                                          </p:val>
                                        </p:tav>
                                        <p:tav tm="100000">
                                          <p:val>
                                            <p:strVal val="#ppt_x"/>
                                          </p:val>
                                        </p:tav>
                                      </p:tavLst>
                                    </p:anim>
                                    <p:anim calcmode="lin" valueType="num">
                                      <p:cBhvr>
                                        <p:cTn id="27" dur="500" fill="hold"/>
                                        <p:tgtEl>
                                          <p:spTgt spid="250885"/>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fill="hold" grpId="0" nodeType="afterEffect">
                                  <p:stCondLst>
                                    <p:cond delay="0"/>
                                  </p:stCondLst>
                                  <p:childTnLst>
                                    <p:set>
                                      <p:cBhvr>
                                        <p:cTn id="30" dur="1" fill="hold">
                                          <p:stCondLst>
                                            <p:cond delay="0"/>
                                          </p:stCondLst>
                                        </p:cTn>
                                        <p:tgtEl>
                                          <p:spTgt spid="241670"/>
                                        </p:tgtEl>
                                        <p:attrNameLst>
                                          <p:attrName>style.visibility</p:attrName>
                                        </p:attrNameLst>
                                      </p:cBhvr>
                                      <p:to>
                                        <p:strVal val="visible"/>
                                      </p:to>
                                    </p:set>
                                    <p:anim calcmode="lin" valueType="num">
                                      <p:cBhvr>
                                        <p:cTn id="31" dur="500" fill="hold"/>
                                        <p:tgtEl>
                                          <p:spTgt spid="241670"/>
                                        </p:tgtEl>
                                        <p:attrNameLst>
                                          <p:attrName>ppt_x</p:attrName>
                                        </p:attrNameLst>
                                      </p:cBhvr>
                                      <p:tavLst>
                                        <p:tav tm="0">
                                          <p:val>
                                            <p:strVal val="0-#ppt_w/2"/>
                                          </p:val>
                                        </p:tav>
                                        <p:tav tm="100000">
                                          <p:val>
                                            <p:strVal val="#ppt_x"/>
                                          </p:val>
                                        </p:tav>
                                      </p:tavLst>
                                    </p:anim>
                                    <p:anim calcmode="lin" valueType="num">
                                      <p:cBhvr>
                                        <p:cTn id="32" dur="500" fill="hold"/>
                                        <p:tgtEl>
                                          <p:spTgt spid="241670"/>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2" presetClass="entr" presetSubtype="8" fill="hold" grpId="0" nodeType="afterEffect">
                                  <p:stCondLst>
                                    <p:cond delay="0"/>
                                  </p:stCondLst>
                                  <p:childTnLst>
                                    <p:set>
                                      <p:cBhvr>
                                        <p:cTn id="35" dur="1" fill="hold">
                                          <p:stCondLst>
                                            <p:cond delay="0"/>
                                          </p:stCondLst>
                                        </p:cTn>
                                        <p:tgtEl>
                                          <p:spTgt spid="241671"/>
                                        </p:tgtEl>
                                        <p:attrNameLst>
                                          <p:attrName>style.visibility</p:attrName>
                                        </p:attrNameLst>
                                      </p:cBhvr>
                                      <p:to>
                                        <p:strVal val="visible"/>
                                      </p:to>
                                    </p:set>
                                    <p:anim calcmode="lin" valueType="num">
                                      <p:cBhvr>
                                        <p:cTn id="36" dur="500" fill="hold"/>
                                        <p:tgtEl>
                                          <p:spTgt spid="241671"/>
                                        </p:tgtEl>
                                        <p:attrNameLst>
                                          <p:attrName>ppt_x</p:attrName>
                                        </p:attrNameLst>
                                      </p:cBhvr>
                                      <p:tavLst>
                                        <p:tav tm="0">
                                          <p:val>
                                            <p:strVal val="0-#ppt_w/2"/>
                                          </p:val>
                                        </p:tav>
                                        <p:tav tm="100000">
                                          <p:val>
                                            <p:strVal val="#ppt_x"/>
                                          </p:val>
                                        </p:tav>
                                      </p:tavLst>
                                    </p:anim>
                                    <p:anim calcmode="lin" valueType="num">
                                      <p:cBhvr>
                                        <p:cTn id="37" dur="500" fill="hold"/>
                                        <p:tgtEl>
                                          <p:spTgt spid="241671"/>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2" presetClass="entr" presetSubtype="8" fill="hold" grpId="0" nodeType="afterEffect">
                                  <p:stCondLst>
                                    <p:cond delay="0"/>
                                  </p:stCondLst>
                                  <p:childTnLst>
                                    <p:set>
                                      <p:cBhvr>
                                        <p:cTn id="40" dur="1" fill="hold">
                                          <p:stCondLst>
                                            <p:cond delay="0"/>
                                          </p:stCondLst>
                                        </p:cTn>
                                        <p:tgtEl>
                                          <p:spTgt spid="241672"/>
                                        </p:tgtEl>
                                        <p:attrNameLst>
                                          <p:attrName>style.visibility</p:attrName>
                                        </p:attrNameLst>
                                      </p:cBhvr>
                                      <p:to>
                                        <p:strVal val="visible"/>
                                      </p:to>
                                    </p:set>
                                    <p:anim calcmode="lin" valueType="num">
                                      <p:cBhvr>
                                        <p:cTn id="41" dur="500" fill="hold"/>
                                        <p:tgtEl>
                                          <p:spTgt spid="241672"/>
                                        </p:tgtEl>
                                        <p:attrNameLst>
                                          <p:attrName>ppt_x</p:attrName>
                                        </p:attrNameLst>
                                      </p:cBhvr>
                                      <p:tavLst>
                                        <p:tav tm="0">
                                          <p:val>
                                            <p:strVal val="0-#ppt_w/2"/>
                                          </p:val>
                                        </p:tav>
                                        <p:tav tm="100000">
                                          <p:val>
                                            <p:strVal val="#ppt_x"/>
                                          </p:val>
                                        </p:tav>
                                      </p:tavLst>
                                    </p:anim>
                                    <p:anim calcmode="lin" valueType="num">
                                      <p:cBhvr>
                                        <p:cTn id="42" dur="500" fill="hold"/>
                                        <p:tgtEl>
                                          <p:spTgt spid="241672"/>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2" presetClass="entr" presetSubtype="2" fill="hold" grpId="0" nodeType="afterEffect">
                                  <p:stCondLst>
                                    <p:cond delay="0"/>
                                  </p:stCondLst>
                                  <p:childTnLst>
                                    <p:set>
                                      <p:cBhvr>
                                        <p:cTn id="45" dur="1" fill="hold">
                                          <p:stCondLst>
                                            <p:cond delay="0"/>
                                          </p:stCondLst>
                                        </p:cTn>
                                        <p:tgtEl>
                                          <p:spTgt spid="250889"/>
                                        </p:tgtEl>
                                        <p:attrNameLst>
                                          <p:attrName>style.visibility</p:attrName>
                                        </p:attrNameLst>
                                      </p:cBhvr>
                                      <p:to>
                                        <p:strVal val="visible"/>
                                      </p:to>
                                    </p:set>
                                    <p:anim calcmode="lin" valueType="num">
                                      <p:cBhvr>
                                        <p:cTn id="46" dur="500" fill="hold"/>
                                        <p:tgtEl>
                                          <p:spTgt spid="250889"/>
                                        </p:tgtEl>
                                        <p:attrNameLst>
                                          <p:attrName>ppt_x</p:attrName>
                                        </p:attrNameLst>
                                      </p:cBhvr>
                                      <p:tavLst>
                                        <p:tav tm="0">
                                          <p:val>
                                            <p:strVal val="1+#ppt_w/2"/>
                                          </p:val>
                                        </p:tav>
                                        <p:tav tm="100000">
                                          <p:val>
                                            <p:strVal val="#ppt_x"/>
                                          </p:val>
                                        </p:tav>
                                      </p:tavLst>
                                    </p:anim>
                                    <p:anim calcmode="lin" valueType="num">
                                      <p:cBhvr>
                                        <p:cTn id="47" dur="500" fill="hold"/>
                                        <p:tgtEl>
                                          <p:spTgt spid="250889"/>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2" presetClass="entr" presetSubtype="2" fill="hold" grpId="0" nodeType="afterEffect">
                                  <p:stCondLst>
                                    <p:cond delay="0"/>
                                  </p:stCondLst>
                                  <p:childTnLst>
                                    <p:set>
                                      <p:cBhvr>
                                        <p:cTn id="50" dur="1" fill="hold">
                                          <p:stCondLst>
                                            <p:cond delay="0"/>
                                          </p:stCondLst>
                                        </p:cTn>
                                        <p:tgtEl>
                                          <p:spTgt spid="250891"/>
                                        </p:tgtEl>
                                        <p:attrNameLst>
                                          <p:attrName>style.visibility</p:attrName>
                                        </p:attrNameLst>
                                      </p:cBhvr>
                                      <p:to>
                                        <p:strVal val="visible"/>
                                      </p:to>
                                    </p:set>
                                    <p:anim calcmode="lin" valueType="num">
                                      <p:cBhvr>
                                        <p:cTn id="51" dur="500" fill="hold"/>
                                        <p:tgtEl>
                                          <p:spTgt spid="250891"/>
                                        </p:tgtEl>
                                        <p:attrNameLst>
                                          <p:attrName>ppt_x</p:attrName>
                                        </p:attrNameLst>
                                      </p:cBhvr>
                                      <p:tavLst>
                                        <p:tav tm="0">
                                          <p:val>
                                            <p:strVal val="1+#ppt_w/2"/>
                                          </p:val>
                                        </p:tav>
                                        <p:tav tm="100000">
                                          <p:val>
                                            <p:strVal val="#ppt_x"/>
                                          </p:val>
                                        </p:tav>
                                      </p:tavLst>
                                    </p:anim>
                                    <p:anim calcmode="lin" valueType="num">
                                      <p:cBhvr>
                                        <p:cTn id="52" dur="500" fill="hold"/>
                                        <p:tgtEl>
                                          <p:spTgt spid="2508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50889" grpId="0"/>
      <p:bldP spid="250891" grpId="0"/>
      <p:bldP spid="241670" grpId="0" bldLvl="0" animBg="1"/>
      <p:bldP spid="241671" grpId="0" bldLvl="0" animBg="1"/>
      <p:bldP spid="241672"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48"/>
          <p:cNvGrpSpPr/>
          <p:nvPr/>
        </p:nvGrpSpPr>
        <p:grpSpPr>
          <a:xfrm>
            <a:off x="371475" y="300038"/>
            <a:ext cx="846138" cy="846137"/>
            <a:chOff x="1758" y="973"/>
            <a:chExt cx="937" cy="937"/>
          </a:xfrm>
        </p:grpSpPr>
        <p:sp>
          <p:nvSpPr>
            <p:cNvPr id="10"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1"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12" name="直角三角形 11"/>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1631950" y="276225"/>
            <a:ext cx="547052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fontAlgn="base"/>
            <a:r>
              <a:rPr lang="en-US" sz="2800" b="1" cap="small" dirty="0" smtClean="0">
                <a:solidFill>
                  <a:srgbClr val="FFC000"/>
                </a:solidFill>
                <a:latin typeface="Arial Unicode MS" panose="020B0604020202020204" charset="-122"/>
                <a:ea typeface="Arial Unicode MS" panose="020B0604020202020204" charset="-122"/>
                <a:sym typeface="+mn-ea"/>
              </a:rPr>
              <a:t>Results:</a:t>
            </a:r>
            <a:r>
              <a:rPr lang="en-US" sz="2800" b="1" cap="small" dirty="0" smtClean="0">
                <a:solidFill>
                  <a:srgbClr val="FFC000"/>
                </a:solidFill>
                <a:latin typeface="Arial Unicode MS" panose="020B0604020202020204" charset="-122"/>
                <a:ea typeface="Arial Unicode MS" panose="020B0604020202020204" charset="-122"/>
                <a:sym typeface="+mn-ea"/>
              </a:rPr>
              <a:t>Carbon Emission</a:t>
            </a:r>
            <a:endParaRPr lang="en-US" sz="2800" b="1" strike="noStrike" cap="small" noProof="1" dirty="0" smtClean="0">
              <a:solidFill>
                <a:srgbClr val="FFC000"/>
              </a:solidFill>
              <a:latin typeface="Arial Unicode MS" panose="020B0604020202020204" charset="-122"/>
              <a:ea typeface="Arial Unicode MS" panose="020B0604020202020204" charset="-122"/>
              <a:sym typeface="+mn-ea"/>
            </a:endParaRPr>
          </a:p>
        </p:txBody>
      </p:sp>
      <p:sp>
        <p:nvSpPr>
          <p:cNvPr id="250885" name="直接连接符 7"/>
          <p:cNvSpPr/>
          <p:nvPr/>
        </p:nvSpPr>
        <p:spPr>
          <a:xfrm>
            <a:off x="1325563" y="1839913"/>
            <a:ext cx="0" cy="2371725"/>
          </a:xfrm>
          <a:prstGeom prst="line">
            <a:avLst/>
          </a:prstGeom>
          <a:solidFill>
            <a:schemeClr val="tx1"/>
          </a:solidFill>
          <a:ln w="6350" cap="flat" cmpd="sng">
            <a:solidFill>
              <a:srgbClr val="002748"/>
            </a:solidFill>
            <a:prstDash val="solid"/>
            <a:miter/>
            <a:headEnd type="none" w="med" len="med"/>
            <a:tailEnd type="none" w="med" len="med"/>
          </a:ln>
        </p:spPr>
        <p:txBody>
          <a:bodyPr anchor="t"/>
          <a:p>
            <a:pPr lvl="0" fontAlgn="base"/>
            <a:endParaRPr lang="en-US" altLang="zh-CN" sz="2815" strike="noStrike" noProof="1">
              <a:latin typeface="Arial" panose="020B0604020202020204" pitchFamily="34" charset="0"/>
              <a:ea typeface="Arial Unicode MS" panose="020B0604020202020204" charset="-122"/>
            </a:endParaRPr>
          </a:p>
        </p:txBody>
      </p:sp>
      <p:sp>
        <p:nvSpPr>
          <p:cNvPr id="241670" name="椭圆 2"/>
          <p:cNvSpPr/>
          <p:nvPr/>
        </p:nvSpPr>
        <p:spPr>
          <a:xfrm>
            <a:off x="1254125" y="2130425"/>
            <a:ext cx="142875" cy="144463"/>
          </a:xfrm>
          <a:prstGeom prst="ellipse">
            <a:avLst/>
          </a:prstGeom>
          <a:solidFill>
            <a:srgbClr val="FF9900"/>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41671" name="椭圆 8"/>
          <p:cNvSpPr/>
          <p:nvPr/>
        </p:nvSpPr>
        <p:spPr>
          <a:xfrm>
            <a:off x="1254125" y="3027363"/>
            <a:ext cx="142875" cy="142875"/>
          </a:xfrm>
          <a:prstGeom prst="ellipse">
            <a:avLst/>
          </a:prstGeom>
          <a:solidFill>
            <a:srgbClr val="002748"/>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41672" name="椭圆 9"/>
          <p:cNvSpPr/>
          <p:nvPr/>
        </p:nvSpPr>
        <p:spPr>
          <a:xfrm>
            <a:off x="1254125" y="3924300"/>
            <a:ext cx="142875" cy="142875"/>
          </a:xfrm>
          <a:prstGeom prst="ellipse">
            <a:avLst/>
          </a:prstGeom>
          <a:solidFill>
            <a:srgbClr val="FF9900"/>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50889" name="矩形 16"/>
          <p:cNvSpPr/>
          <p:nvPr/>
        </p:nvSpPr>
        <p:spPr>
          <a:xfrm>
            <a:off x="1631950" y="1345248"/>
            <a:ext cx="6280150" cy="2030095"/>
          </a:xfrm>
          <a:prstGeom prst="rect">
            <a:avLst/>
          </a:prstGeom>
          <a:noFill/>
          <a:ln w="9525">
            <a:noFill/>
          </a:ln>
        </p:spPr>
        <p:txBody>
          <a:bodyPr anchor="t">
            <a:spAutoFit/>
          </a:bodyPr>
          <a:p>
            <a:pPr>
              <a:lnSpc>
                <a:spcPct val="150000"/>
              </a:lnSpc>
            </a:pPr>
            <a:r>
              <a:rPr lang="en-US" sz="1200" dirty="0">
                <a:latin typeface="Arial Unicode MS" panose="020B0604020202020204" charset="-122"/>
                <a:ea typeface="Arial Unicode MS" panose="020B0604020202020204" charset="-122"/>
                <a:sym typeface="Calibri" panose="020F0502020204030204" charset="0"/>
              </a:rPr>
              <a:t>In 2018-2019,</a:t>
            </a:r>
            <a:r>
              <a:rPr sz="1200" dirty="0">
                <a:latin typeface="Arial Unicode MS" panose="020B0604020202020204" charset="-122"/>
                <a:ea typeface="Arial Unicode MS" panose="020B0604020202020204" charset="-122"/>
                <a:sym typeface="Calibri" panose="020F0502020204030204" charset="0"/>
              </a:rPr>
              <a:t> </a:t>
            </a:r>
            <a:r>
              <a:rPr lang="en-US" sz="1200" dirty="0">
                <a:latin typeface="Arial Unicode MS" panose="020B0604020202020204" charset="-122"/>
                <a:ea typeface="Arial Unicode MS" panose="020B0604020202020204" charset="-122"/>
                <a:sym typeface="Calibri" panose="020F0502020204030204" charset="0"/>
              </a:rPr>
              <a:t>Carbon Emission</a:t>
            </a:r>
            <a:r>
              <a:rPr sz="1200" dirty="0">
                <a:latin typeface="Arial Unicode MS" panose="020B0604020202020204" charset="-122"/>
                <a:ea typeface="Arial Unicode MS" panose="020B0604020202020204" charset="-122"/>
                <a:sym typeface="Calibri" panose="020F0502020204030204" charset="0"/>
              </a:rPr>
              <a:t> before COVID-19 </a:t>
            </a:r>
            <a:r>
              <a:rPr lang="en-US" sz="1200" dirty="0">
                <a:latin typeface="Arial Unicode MS" panose="020B0604020202020204" charset="-122"/>
                <a:ea typeface="Arial Unicode MS" panose="020B0604020202020204" charset="-122"/>
                <a:sym typeface="Calibri" panose="020F0502020204030204" charset="0"/>
              </a:rPr>
              <a:t>showed:</a:t>
            </a:r>
            <a:endParaRPr lang="en-US" sz="1200" dirty="0">
              <a:latin typeface="Arial Unicode MS" panose="020B0604020202020204" charset="-122"/>
              <a:ea typeface="Arial Unicode MS" panose="020B0604020202020204" charset="-122"/>
              <a:sym typeface="Calibri" panose="020F0502020204030204" charset="0"/>
            </a:endParaRPr>
          </a:p>
          <a:p>
            <a:pPr marL="285750" indent="-285750">
              <a:lnSpc>
                <a:spcPct val="150000"/>
              </a:lnSpc>
              <a:buFont typeface="Wingdings" panose="05000000000000000000" charset="0"/>
              <a:buChar char="v"/>
            </a:pPr>
            <a:r>
              <a:rPr lang="en-US" sz="1200" dirty="0">
                <a:latin typeface="Arial Unicode MS" panose="020B0604020202020204" charset="-122"/>
                <a:ea typeface="Arial Unicode MS" panose="020B0604020202020204" charset="-122"/>
                <a:sym typeface="Calibri" panose="020F0502020204030204" charset="0"/>
              </a:rPr>
              <a:t>China</a:t>
            </a:r>
            <a:r>
              <a:rPr sz="1200" dirty="0">
                <a:latin typeface="Arial Unicode MS" panose="020B0604020202020204" charset="-122"/>
                <a:ea typeface="Arial Unicode MS" panose="020B0604020202020204" charset="-122"/>
                <a:sym typeface="Calibri" panose="020F0502020204030204" charset="0"/>
              </a:rPr>
              <a:t> in Asia recorded the highest combined </a:t>
            </a:r>
            <a:r>
              <a:rPr lang="en-US" sz="1200" dirty="0">
                <a:latin typeface="Arial Unicode MS" panose="020B0604020202020204" charset="-122"/>
                <a:ea typeface="Arial Unicode MS" panose="020B0604020202020204" charset="-122"/>
                <a:sym typeface="Calibri" panose="020F0502020204030204" charset="0"/>
              </a:rPr>
              <a:t>carbon emission</a:t>
            </a:r>
            <a:r>
              <a:rPr sz="1200" dirty="0">
                <a:latin typeface="Arial Unicode MS" panose="020B0604020202020204" charset="-122"/>
                <a:ea typeface="Arial Unicode MS" panose="020B0604020202020204" charset="-122"/>
                <a:sym typeface="Calibri" panose="020F0502020204030204" charset="0"/>
              </a:rPr>
              <a:t> in 2018 – 2019 with </a:t>
            </a:r>
            <a:r>
              <a:rPr lang="en-US" sz="1200" dirty="0">
                <a:latin typeface="Arial Unicode MS" panose="020B0604020202020204" charset="-122"/>
                <a:ea typeface="Arial Unicode MS" panose="020B0604020202020204" charset="-122"/>
                <a:sym typeface="Calibri" panose="020F0502020204030204" charset="0"/>
              </a:rPr>
              <a:t>2,040,606</a:t>
            </a:r>
            <a:endParaRPr sz="1200" dirty="0">
              <a:latin typeface="Arial Unicode MS" panose="020B0604020202020204" charset="-122"/>
              <a:ea typeface="Arial Unicode MS" panose="020B0604020202020204" charset="-122"/>
              <a:sym typeface="Calibri" panose="020F0502020204030204" charset="0"/>
            </a:endParaRPr>
          </a:p>
          <a:p>
            <a:pPr marL="285750" indent="-285750">
              <a:lnSpc>
                <a:spcPct val="150000"/>
              </a:lnSpc>
              <a:buFont typeface="Wingdings" panose="05000000000000000000" charset="0"/>
              <a:buChar char="v"/>
            </a:pPr>
            <a:r>
              <a:rPr sz="1200" dirty="0">
                <a:latin typeface="Arial Unicode MS" panose="020B0604020202020204" charset="-122"/>
                <a:ea typeface="Arial Unicode MS" panose="020B0604020202020204" charset="-122"/>
                <a:sym typeface="Calibri" panose="020F0502020204030204" charset="0"/>
              </a:rPr>
              <a:t>Ireland in Europe was </a:t>
            </a:r>
            <a:r>
              <a:rPr lang="en-US" sz="1200" dirty="0">
                <a:latin typeface="Arial Unicode MS" panose="020B0604020202020204" charset="-122"/>
                <a:ea typeface="Arial Unicode MS" panose="020B0604020202020204" charset="-122"/>
                <a:sym typeface="Calibri" panose="020F0502020204030204" charset="0"/>
              </a:rPr>
              <a:t>6,730</a:t>
            </a:r>
            <a:r>
              <a:rPr sz="1200" dirty="0">
                <a:latin typeface="Arial Unicode MS" panose="020B0604020202020204" charset="-122"/>
                <a:ea typeface="Arial Unicode MS" panose="020B0604020202020204" charset="-122"/>
                <a:sym typeface="Calibri" panose="020F0502020204030204" charset="0"/>
              </a:rPr>
              <a:t> while Dominican Republic in America was </a:t>
            </a:r>
            <a:r>
              <a:rPr lang="en-US" sz="1200" dirty="0">
                <a:latin typeface="Arial Unicode MS" panose="020B0604020202020204" charset="-122"/>
                <a:ea typeface="Arial Unicode MS" panose="020B0604020202020204" charset="-122"/>
                <a:sym typeface="Calibri" panose="020F0502020204030204" charset="0"/>
              </a:rPr>
              <a:t>5,791</a:t>
            </a:r>
            <a:endParaRPr sz="1200" dirty="0">
              <a:latin typeface="Arial Unicode MS" panose="020B0604020202020204" charset="-122"/>
              <a:ea typeface="Arial Unicode MS" panose="020B0604020202020204" charset="-122"/>
              <a:sym typeface="Calibri" panose="020F0502020204030204" charset="0"/>
            </a:endParaRPr>
          </a:p>
          <a:p>
            <a:pPr marL="285750" indent="-285750">
              <a:lnSpc>
                <a:spcPct val="150000"/>
              </a:lnSpc>
              <a:buFont typeface="Wingdings" panose="05000000000000000000" charset="0"/>
              <a:buChar char="v"/>
            </a:pPr>
            <a:r>
              <a:rPr lang="en-US" sz="1200" dirty="0">
                <a:latin typeface="Arial Unicode MS" panose="020B0604020202020204" charset="-122"/>
                <a:ea typeface="Arial Unicode MS" panose="020B0604020202020204" charset="-122"/>
                <a:sym typeface="Calibri" panose="020F0502020204030204" charset="0"/>
              </a:rPr>
              <a:t>Dominica</a:t>
            </a:r>
            <a:r>
              <a:rPr sz="1200" dirty="0">
                <a:latin typeface="Arial Unicode MS" panose="020B0604020202020204" charset="-122"/>
                <a:ea typeface="Arial Unicode MS" panose="020B0604020202020204" charset="-122"/>
                <a:sym typeface="Calibri" panose="020F0502020204030204" charset="0"/>
              </a:rPr>
              <a:t> had the least </a:t>
            </a:r>
            <a:r>
              <a:rPr lang="en-US" sz="1200" dirty="0">
                <a:latin typeface="Arial Unicode MS" panose="020B0604020202020204" charset="-122"/>
                <a:ea typeface="Arial Unicode MS" panose="020B0604020202020204" charset="-122"/>
                <a:sym typeface="Calibri" panose="020F0502020204030204" charset="0"/>
              </a:rPr>
              <a:t>carbon emission</a:t>
            </a:r>
            <a:r>
              <a:rPr sz="1200" dirty="0">
                <a:latin typeface="Arial Unicode MS" panose="020B0604020202020204" charset="-122"/>
                <a:ea typeface="Arial Unicode MS" panose="020B0604020202020204" charset="-122"/>
                <a:sym typeface="Calibri" panose="020F0502020204030204" charset="0"/>
              </a:rPr>
              <a:t> with </a:t>
            </a:r>
            <a:r>
              <a:rPr lang="en-US" sz="1200" dirty="0">
                <a:latin typeface="Arial Unicode MS" panose="020B0604020202020204" charset="-122"/>
                <a:ea typeface="Arial Unicode MS" panose="020B0604020202020204" charset="-122"/>
                <a:sym typeface="Calibri" panose="020F0502020204030204" charset="0"/>
              </a:rPr>
              <a:t>18.73</a:t>
            </a:r>
            <a:r>
              <a:rPr sz="1200" dirty="0">
                <a:latin typeface="Arial Unicode MS" panose="020B0604020202020204" charset="-122"/>
                <a:ea typeface="Arial Unicode MS" panose="020B0604020202020204" charset="-122"/>
                <a:sym typeface="Calibri" panose="020F0502020204030204" charset="0"/>
              </a:rPr>
              <a:t> </a:t>
            </a:r>
            <a:endParaRPr sz="1200" dirty="0">
              <a:latin typeface="Arial Unicode MS" panose="020B0604020202020204" charset="-122"/>
              <a:ea typeface="Arial Unicode MS" panose="020B0604020202020204" charset="-122"/>
              <a:sym typeface="Calibri" panose="020F0502020204030204" charset="0"/>
            </a:endParaRPr>
          </a:p>
          <a:p>
            <a:pPr marL="285750" indent="-285750">
              <a:lnSpc>
                <a:spcPct val="150000"/>
              </a:lnSpc>
              <a:buFont typeface="Wingdings" panose="05000000000000000000" charset="0"/>
              <a:buChar char="v"/>
            </a:pPr>
            <a:r>
              <a:rPr sz="1200" dirty="0">
                <a:latin typeface="Arial Unicode MS" panose="020B0604020202020204" charset="-122"/>
                <a:ea typeface="Arial Unicode MS" panose="020B0604020202020204" charset="-122"/>
                <a:sym typeface="Calibri" panose="020F0502020204030204" charset="0"/>
              </a:rPr>
              <a:t>Nigeria’s combined </a:t>
            </a:r>
            <a:r>
              <a:rPr lang="en-US" sz="1200" dirty="0">
                <a:latin typeface="Arial Unicode MS" panose="020B0604020202020204" charset="-122"/>
                <a:ea typeface="Arial Unicode MS" panose="020B0604020202020204" charset="-122"/>
                <a:sym typeface="Calibri" panose="020F0502020204030204" charset="0"/>
              </a:rPr>
              <a:t>carbon emission</a:t>
            </a:r>
            <a:r>
              <a:rPr sz="1200" dirty="0">
                <a:latin typeface="Arial Unicode MS" panose="020B0604020202020204" charset="-122"/>
                <a:ea typeface="Arial Unicode MS" panose="020B0604020202020204" charset="-122"/>
                <a:sym typeface="Calibri" panose="020F0502020204030204" charset="0"/>
              </a:rPr>
              <a:t> </a:t>
            </a:r>
            <a:r>
              <a:rPr lang="en-US" sz="1200" dirty="0">
                <a:latin typeface="Arial Unicode MS" panose="020B0604020202020204" charset="-122"/>
                <a:ea typeface="Arial Unicode MS" panose="020B0604020202020204" charset="-122"/>
                <a:sym typeface="Calibri" panose="020F0502020204030204" charset="0"/>
              </a:rPr>
              <a:t>increased</a:t>
            </a:r>
            <a:r>
              <a:rPr sz="1200" dirty="0">
                <a:latin typeface="Arial Unicode MS" panose="020B0604020202020204" charset="-122"/>
                <a:ea typeface="Arial Unicode MS" panose="020B0604020202020204" charset="-122"/>
                <a:sym typeface="Calibri" panose="020F0502020204030204" charset="0"/>
              </a:rPr>
              <a:t> to </a:t>
            </a:r>
            <a:r>
              <a:rPr lang="en-US" sz="1200" dirty="0">
                <a:latin typeface="Arial Unicode MS" panose="020B0604020202020204" charset="-122"/>
                <a:ea typeface="Arial Unicode MS" panose="020B0604020202020204" charset="-122"/>
                <a:sym typeface="Calibri" panose="020F0502020204030204" charset="0"/>
              </a:rPr>
              <a:t>99,258</a:t>
            </a:r>
            <a:r>
              <a:rPr sz="1200" dirty="0">
                <a:latin typeface="Arial Unicode MS" panose="020B0604020202020204" charset="-122"/>
                <a:ea typeface="Arial Unicode MS" panose="020B0604020202020204" charset="-122"/>
                <a:sym typeface="Calibri" panose="020F0502020204030204" charset="0"/>
              </a:rPr>
              <a:t> while Lebanon in Asia was </a:t>
            </a:r>
            <a:r>
              <a:rPr lang="en-US" sz="1200" dirty="0">
                <a:latin typeface="Arial Unicode MS" panose="020B0604020202020204" charset="-122"/>
                <a:ea typeface="Arial Unicode MS" panose="020B0604020202020204" charset="-122"/>
                <a:sym typeface="Calibri" panose="020F0502020204030204" charset="0"/>
              </a:rPr>
              <a:t>4727</a:t>
            </a:r>
            <a:endParaRPr lang="zh-CN" altLang="en-US" sz="1200" dirty="0">
              <a:latin typeface="Arial Unicode MS" panose="020B0604020202020204" charset="-122"/>
              <a:ea typeface="Arial Unicode MS" panose="020B0604020202020204" charset="-122"/>
              <a:sym typeface="Calibri" panose="020F0502020204030204" charset="0"/>
            </a:endParaRPr>
          </a:p>
        </p:txBody>
      </p:sp>
      <p:sp>
        <p:nvSpPr>
          <p:cNvPr id="250891" name="矩形 18"/>
          <p:cNvSpPr/>
          <p:nvPr/>
        </p:nvSpPr>
        <p:spPr>
          <a:xfrm>
            <a:off x="1631950" y="3375660"/>
            <a:ext cx="6280150" cy="1476375"/>
          </a:xfrm>
          <a:prstGeom prst="rect">
            <a:avLst/>
          </a:prstGeom>
          <a:noFill/>
          <a:ln w="9525">
            <a:noFill/>
          </a:ln>
        </p:spPr>
        <p:txBody>
          <a:bodyPr anchor="t">
            <a:spAutoFit/>
          </a:bodyPr>
          <a:p>
            <a:pPr algn="l"/>
            <a:r>
              <a:rPr lang="en-US" sz="1200" dirty="0">
                <a:latin typeface="Arial Unicode MS" panose="020B0604020202020204" charset="-122"/>
                <a:ea typeface="Arial Unicode MS" panose="020B0604020202020204" charset="-122"/>
                <a:sym typeface="Calibri" panose="020F0502020204030204" charset="0"/>
              </a:rPr>
              <a:t>Also in 2020-2021,</a:t>
            </a:r>
            <a:r>
              <a:rPr sz="1200" dirty="0">
                <a:latin typeface="Arial Unicode MS" panose="020B0604020202020204" charset="-122"/>
                <a:ea typeface="Arial Unicode MS" panose="020B0604020202020204" charset="-122"/>
                <a:sym typeface="Calibri" panose="020F0502020204030204" charset="0"/>
              </a:rPr>
              <a:t> </a:t>
            </a:r>
            <a:r>
              <a:rPr lang="en-US" sz="1200" dirty="0">
                <a:latin typeface="Arial Unicode MS" panose="020B0604020202020204" charset="-122"/>
                <a:ea typeface="Arial Unicode MS" panose="020B0604020202020204" charset="-122"/>
                <a:sym typeface="Calibri" panose="020F0502020204030204" charset="0"/>
              </a:rPr>
              <a:t>Carbon Emission</a:t>
            </a:r>
            <a:r>
              <a:rPr sz="1200" dirty="0">
                <a:latin typeface="Arial Unicode MS" panose="020B0604020202020204" charset="-122"/>
                <a:ea typeface="Arial Unicode MS" panose="020B0604020202020204" charset="-122"/>
                <a:sym typeface="Calibri" panose="020F0502020204030204" charset="0"/>
              </a:rPr>
              <a:t> </a:t>
            </a:r>
            <a:r>
              <a:rPr lang="en-US" sz="1200" dirty="0">
                <a:latin typeface="Arial Unicode MS" panose="020B0604020202020204" charset="-122"/>
                <a:ea typeface="Arial Unicode MS" panose="020B0604020202020204" charset="-122"/>
                <a:sym typeface="Calibri" panose="020F0502020204030204" charset="0"/>
              </a:rPr>
              <a:t>during</a:t>
            </a:r>
            <a:r>
              <a:rPr sz="1200" dirty="0">
                <a:latin typeface="Arial Unicode MS" panose="020B0604020202020204" charset="-122"/>
                <a:ea typeface="Arial Unicode MS" panose="020B0604020202020204" charset="-122"/>
                <a:sym typeface="Calibri" panose="020F0502020204030204" charset="0"/>
              </a:rPr>
              <a:t> COVID-19 </a:t>
            </a:r>
            <a:r>
              <a:rPr lang="en-US" sz="1200" dirty="0">
                <a:latin typeface="Arial Unicode MS" panose="020B0604020202020204" charset="-122"/>
                <a:ea typeface="Arial Unicode MS" panose="020B0604020202020204" charset="-122"/>
                <a:sym typeface="Calibri" panose="020F0502020204030204" charset="0"/>
              </a:rPr>
              <a:t>showed a combined value for:</a:t>
            </a:r>
            <a:endParaRPr lang="en-US" sz="1200" dirty="0">
              <a:latin typeface="Arial Unicode MS" panose="020B0604020202020204" charset="-122"/>
              <a:ea typeface="Arial Unicode MS" panose="020B0604020202020204" charset="-122"/>
              <a:sym typeface="Calibri" panose="020F0502020204030204" charset="0"/>
            </a:endParaRPr>
          </a:p>
          <a:p>
            <a:pPr marL="285750" indent="-285750" algn="l">
              <a:buFont typeface="Wingdings" panose="05000000000000000000" charset="0"/>
              <a:buChar char="v"/>
            </a:pPr>
            <a:r>
              <a:rPr lang="en-US" sz="1200" dirty="0">
                <a:latin typeface="Arial Unicode MS" panose="020B0604020202020204" charset="-122"/>
                <a:ea typeface="Arial Unicode MS" panose="020B0604020202020204" charset="-122"/>
                <a:sym typeface="Calibri" panose="020F0502020204030204" charset="0"/>
              </a:rPr>
              <a:t>Bangladesh has 27,180</a:t>
            </a:r>
            <a:endParaRPr lang="en-US" sz="1200" dirty="0">
              <a:latin typeface="Arial Unicode MS" panose="020B0604020202020204" charset="-122"/>
              <a:ea typeface="Arial Unicode MS" panose="020B0604020202020204" charset="-122"/>
              <a:sym typeface="Calibri" panose="020F0502020204030204" charset="0"/>
            </a:endParaRPr>
          </a:p>
          <a:p>
            <a:pPr marL="285750" indent="-285750" algn="l">
              <a:buFont typeface="Wingdings" panose="05000000000000000000" charset="0"/>
              <a:buChar char="v"/>
            </a:pPr>
            <a:r>
              <a:rPr lang="en-US" sz="1200" dirty="0">
                <a:latin typeface="Arial Unicode MS" panose="020B0604020202020204" charset="-122"/>
                <a:ea typeface="Arial Unicode MS" panose="020B0604020202020204" charset="-122"/>
                <a:sym typeface="Calibri" panose="020F0502020204030204" charset="0"/>
              </a:rPr>
              <a:t>Ireland has 6,119</a:t>
            </a:r>
            <a:endParaRPr lang="en-US" sz="1200" dirty="0">
              <a:latin typeface="Arial Unicode MS" panose="020B0604020202020204" charset="-122"/>
              <a:ea typeface="Arial Unicode MS" panose="020B0604020202020204" charset="-122"/>
              <a:sym typeface="Calibri" panose="020F0502020204030204" charset="0"/>
            </a:endParaRPr>
          </a:p>
          <a:p>
            <a:pPr marL="285750" indent="-285750" algn="l">
              <a:buFont typeface="Wingdings" panose="05000000000000000000" charset="0"/>
              <a:buChar char="v"/>
            </a:pPr>
            <a:r>
              <a:rPr lang="en-US" sz="1200" dirty="0">
                <a:latin typeface="Arial Unicode MS" panose="020B0604020202020204" charset="-122"/>
                <a:ea typeface="Arial Unicode MS" panose="020B0604020202020204" charset="-122"/>
                <a:sym typeface="Calibri" panose="020F0502020204030204" charset="0"/>
              </a:rPr>
              <a:t>Lebanon has 4.361</a:t>
            </a:r>
            <a:endParaRPr lang="en-US" sz="1200" dirty="0">
              <a:latin typeface="Arial Unicode MS" panose="020B0604020202020204" charset="-122"/>
              <a:ea typeface="Arial Unicode MS" panose="020B0604020202020204" charset="-122"/>
              <a:sym typeface="Calibri" panose="020F0502020204030204" charset="0"/>
            </a:endParaRPr>
          </a:p>
          <a:p>
            <a:pPr marL="285750" indent="-285750" algn="l">
              <a:buFont typeface="Wingdings" panose="05000000000000000000" charset="0"/>
              <a:buChar char="v"/>
            </a:pPr>
            <a:r>
              <a:rPr lang="en-US" sz="1200" dirty="0">
                <a:latin typeface="Arial Unicode MS" panose="020B0604020202020204" charset="-122"/>
                <a:ea typeface="Arial Unicode MS" panose="020B0604020202020204" charset="-122"/>
                <a:sym typeface="Calibri" panose="020F0502020204030204" charset="0"/>
              </a:rPr>
              <a:t>Nigeria has 101,296</a:t>
            </a:r>
            <a:endParaRPr lang="en-US" sz="1200" dirty="0">
              <a:latin typeface="Arial Unicode MS" panose="020B0604020202020204" charset="-122"/>
              <a:ea typeface="Arial Unicode MS" panose="020B0604020202020204" charset="-122"/>
              <a:sym typeface="Calibri" panose="020F0502020204030204" charset="0"/>
            </a:endParaRPr>
          </a:p>
          <a:p>
            <a:pPr marL="285750" indent="-285750" algn="l">
              <a:buFont typeface="Wingdings" panose="05000000000000000000" charset="0"/>
              <a:buChar char="v"/>
            </a:pPr>
            <a:r>
              <a:rPr lang="en-US" sz="1200" dirty="0">
                <a:latin typeface="Arial Unicode MS" panose="020B0604020202020204" charset="-122"/>
                <a:ea typeface="Arial Unicode MS" panose="020B0604020202020204" charset="-122"/>
                <a:sym typeface="Calibri" panose="020F0502020204030204" charset="0"/>
              </a:rPr>
              <a:t>Dominican Republic has 5,710</a:t>
            </a:r>
            <a:endParaRPr lang="en-US" sz="1200" dirty="0">
              <a:latin typeface="Arial Unicode MS" panose="020B0604020202020204" charset="-122"/>
              <a:ea typeface="Arial Unicode MS" panose="020B0604020202020204" charset="-122"/>
              <a:sym typeface="Calibri" panose="020F0502020204030204" charset="0"/>
            </a:endParaRPr>
          </a:p>
          <a:p>
            <a:pPr>
              <a:lnSpc>
                <a:spcPct val="150000"/>
              </a:lnSpc>
            </a:pPr>
            <a:endParaRPr lang="zh-CN" altLang="en-US" sz="1200" dirty="0">
              <a:latin typeface="Arial Unicode MS" panose="020B0604020202020204" charset="-122"/>
              <a:ea typeface="Arial Unicode MS" panose="020B0604020202020204" charset="-122"/>
              <a:sym typeface="Calibri" panose="020F05020202040302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000000"/>
                                          </p:val>
                                        </p:tav>
                                        <p:tav tm="100000">
                                          <p:val>
                                            <p:strVal val="#ppt_w"/>
                                          </p:val>
                                        </p:tav>
                                      </p:tavLst>
                                    </p:anim>
                                    <p:anim calcmode="lin" valueType="num">
                                      <p:cBhvr>
                                        <p:cTn id="13" dur="500" fill="hold"/>
                                        <p:tgtEl>
                                          <p:spTgt spid="9"/>
                                        </p:tgtEl>
                                        <p:attrNameLst>
                                          <p:attrName>ppt_h</p:attrName>
                                        </p:attrNameLst>
                                      </p:cBhvr>
                                      <p:tavLst>
                                        <p:tav tm="0">
                                          <p:val>
                                            <p:fltVal val="0.000000"/>
                                          </p:val>
                                        </p:tav>
                                        <p:tav tm="100000">
                                          <p:val>
                                            <p:strVal val="#ppt_h"/>
                                          </p:val>
                                        </p:tav>
                                      </p:tavLst>
                                    </p:anim>
                                    <p:anim calcmode="lin" valueType="num">
                                      <p:cBhvr>
                                        <p:cTn id="14" dur="500" fill="hold"/>
                                        <p:tgtEl>
                                          <p:spTgt spid="9"/>
                                        </p:tgtEl>
                                        <p:attrNameLst>
                                          <p:attrName>style.rotation</p:attrName>
                                        </p:attrNameLst>
                                      </p:cBhvr>
                                      <p:tavLst>
                                        <p:tav tm="0">
                                          <p:val>
                                            <p:fltVal val="360.000000"/>
                                          </p:val>
                                        </p:tav>
                                        <p:tav tm="100000">
                                          <p:val>
                                            <p:fltVal val="0.000000"/>
                                          </p:val>
                                        </p:tav>
                                      </p:tavLst>
                                    </p:anim>
                                    <p:animEffect transition="in" filter="fade">
                                      <p:cBhvr>
                                        <p:cTn id="15" dur="500"/>
                                        <p:tgtEl>
                                          <p:spTgt spid="9"/>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000000"/>
                                          </p:val>
                                        </p:tav>
                                        <p:tav tm="100000">
                                          <p:val>
                                            <p:strVal val="#ppt_w"/>
                                          </p:val>
                                        </p:tav>
                                      </p:tavLst>
                                    </p:anim>
                                    <p:anim calcmode="lin" valueType="num">
                                      <p:cBhvr>
                                        <p:cTn id="20" dur="500" fill="hold"/>
                                        <p:tgtEl>
                                          <p:spTgt spid="13"/>
                                        </p:tgtEl>
                                        <p:attrNameLst>
                                          <p:attrName>ppt_h</p:attrName>
                                        </p:attrNameLst>
                                      </p:cBhvr>
                                      <p:tavLst>
                                        <p:tav tm="0">
                                          <p:val>
                                            <p:fltVal val="0.000000"/>
                                          </p:val>
                                        </p:tav>
                                        <p:tav tm="100000">
                                          <p:val>
                                            <p:strVal val="#ppt_h"/>
                                          </p:val>
                                        </p:tav>
                                      </p:tavLst>
                                    </p:anim>
                                    <p:anim calcmode="lin" valueType="num">
                                      <p:cBhvr>
                                        <p:cTn id="21" dur="500" fill="hold"/>
                                        <p:tgtEl>
                                          <p:spTgt spid="13"/>
                                        </p:tgtEl>
                                        <p:attrNameLst>
                                          <p:attrName>style.rotation</p:attrName>
                                        </p:attrNameLst>
                                      </p:cBhvr>
                                      <p:tavLst>
                                        <p:tav tm="0">
                                          <p:val>
                                            <p:fltVal val="360.000000"/>
                                          </p:val>
                                        </p:tav>
                                        <p:tav tm="100000">
                                          <p:val>
                                            <p:fltVal val="0.000000"/>
                                          </p:val>
                                        </p:tav>
                                      </p:tavLst>
                                    </p:anim>
                                    <p:animEffect transition="in" filter="fade">
                                      <p:cBhvr>
                                        <p:cTn id="22" dur="500"/>
                                        <p:tgtEl>
                                          <p:spTgt spid="13"/>
                                        </p:tgtEl>
                                      </p:cBhvr>
                                    </p:animEffect>
                                  </p:childTnLst>
                                </p:cTn>
                              </p:par>
                            </p:childTnLst>
                          </p:cTn>
                        </p:par>
                        <p:par>
                          <p:cTn id="23" fill="hold">
                            <p:stCondLst>
                              <p:cond delay="1500"/>
                            </p:stCondLst>
                            <p:childTnLst>
                              <p:par>
                                <p:cTn id="24" presetID="2" presetClass="entr" presetSubtype="8" fill="hold" nodeType="afterEffect">
                                  <p:stCondLst>
                                    <p:cond delay="0"/>
                                  </p:stCondLst>
                                  <p:childTnLst>
                                    <p:set>
                                      <p:cBhvr>
                                        <p:cTn id="25" dur="1" fill="hold">
                                          <p:stCondLst>
                                            <p:cond delay="0"/>
                                          </p:stCondLst>
                                        </p:cTn>
                                        <p:tgtEl>
                                          <p:spTgt spid="250885"/>
                                        </p:tgtEl>
                                        <p:attrNameLst>
                                          <p:attrName>style.visibility</p:attrName>
                                        </p:attrNameLst>
                                      </p:cBhvr>
                                      <p:to>
                                        <p:strVal val="visible"/>
                                      </p:to>
                                    </p:set>
                                    <p:anim calcmode="lin" valueType="num">
                                      <p:cBhvr>
                                        <p:cTn id="26" dur="500" fill="hold"/>
                                        <p:tgtEl>
                                          <p:spTgt spid="250885"/>
                                        </p:tgtEl>
                                        <p:attrNameLst>
                                          <p:attrName>ppt_x</p:attrName>
                                        </p:attrNameLst>
                                      </p:cBhvr>
                                      <p:tavLst>
                                        <p:tav tm="0">
                                          <p:val>
                                            <p:strVal val="0-#ppt_w/2"/>
                                          </p:val>
                                        </p:tav>
                                        <p:tav tm="100000">
                                          <p:val>
                                            <p:strVal val="#ppt_x"/>
                                          </p:val>
                                        </p:tav>
                                      </p:tavLst>
                                    </p:anim>
                                    <p:anim calcmode="lin" valueType="num">
                                      <p:cBhvr>
                                        <p:cTn id="27" dur="500" fill="hold"/>
                                        <p:tgtEl>
                                          <p:spTgt spid="250885"/>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fill="hold" grpId="0" nodeType="afterEffect">
                                  <p:stCondLst>
                                    <p:cond delay="0"/>
                                  </p:stCondLst>
                                  <p:childTnLst>
                                    <p:set>
                                      <p:cBhvr>
                                        <p:cTn id="30" dur="1" fill="hold">
                                          <p:stCondLst>
                                            <p:cond delay="0"/>
                                          </p:stCondLst>
                                        </p:cTn>
                                        <p:tgtEl>
                                          <p:spTgt spid="241670"/>
                                        </p:tgtEl>
                                        <p:attrNameLst>
                                          <p:attrName>style.visibility</p:attrName>
                                        </p:attrNameLst>
                                      </p:cBhvr>
                                      <p:to>
                                        <p:strVal val="visible"/>
                                      </p:to>
                                    </p:set>
                                    <p:anim calcmode="lin" valueType="num">
                                      <p:cBhvr>
                                        <p:cTn id="31" dur="500" fill="hold"/>
                                        <p:tgtEl>
                                          <p:spTgt spid="241670"/>
                                        </p:tgtEl>
                                        <p:attrNameLst>
                                          <p:attrName>ppt_x</p:attrName>
                                        </p:attrNameLst>
                                      </p:cBhvr>
                                      <p:tavLst>
                                        <p:tav tm="0">
                                          <p:val>
                                            <p:strVal val="0-#ppt_w/2"/>
                                          </p:val>
                                        </p:tav>
                                        <p:tav tm="100000">
                                          <p:val>
                                            <p:strVal val="#ppt_x"/>
                                          </p:val>
                                        </p:tav>
                                      </p:tavLst>
                                    </p:anim>
                                    <p:anim calcmode="lin" valueType="num">
                                      <p:cBhvr>
                                        <p:cTn id="32" dur="500" fill="hold"/>
                                        <p:tgtEl>
                                          <p:spTgt spid="241670"/>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2" presetClass="entr" presetSubtype="8" fill="hold" grpId="0" nodeType="afterEffect">
                                  <p:stCondLst>
                                    <p:cond delay="0"/>
                                  </p:stCondLst>
                                  <p:childTnLst>
                                    <p:set>
                                      <p:cBhvr>
                                        <p:cTn id="35" dur="1" fill="hold">
                                          <p:stCondLst>
                                            <p:cond delay="0"/>
                                          </p:stCondLst>
                                        </p:cTn>
                                        <p:tgtEl>
                                          <p:spTgt spid="241671"/>
                                        </p:tgtEl>
                                        <p:attrNameLst>
                                          <p:attrName>style.visibility</p:attrName>
                                        </p:attrNameLst>
                                      </p:cBhvr>
                                      <p:to>
                                        <p:strVal val="visible"/>
                                      </p:to>
                                    </p:set>
                                    <p:anim calcmode="lin" valueType="num">
                                      <p:cBhvr>
                                        <p:cTn id="36" dur="500" fill="hold"/>
                                        <p:tgtEl>
                                          <p:spTgt spid="241671"/>
                                        </p:tgtEl>
                                        <p:attrNameLst>
                                          <p:attrName>ppt_x</p:attrName>
                                        </p:attrNameLst>
                                      </p:cBhvr>
                                      <p:tavLst>
                                        <p:tav tm="0">
                                          <p:val>
                                            <p:strVal val="0-#ppt_w/2"/>
                                          </p:val>
                                        </p:tav>
                                        <p:tav tm="100000">
                                          <p:val>
                                            <p:strVal val="#ppt_x"/>
                                          </p:val>
                                        </p:tav>
                                      </p:tavLst>
                                    </p:anim>
                                    <p:anim calcmode="lin" valueType="num">
                                      <p:cBhvr>
                                        <p:cTn id="37" dur="500" fill="hold"/>
                                        <p:tgtEl>
                                          <p:spTgt spid="241671"/>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2" presetClass="entr" presetSubtype="8" fill="hold" grpId="0" nodeType="afterEffect">
                                  <p:stCondLst>
                                    <p:cond delay="0"/>
                                  </p:stCondLst>
                                  <p:childTnLst>
                                    <p:set>
                                      <p:cBhvr>
                                        <p:cTn id="40" dur="1" fill="hold">
                                          <p:stCondLst>
                                            <p:cond delay="0"/>
                                          </p:stCondLst>
                                        </p:cTn>
                                        <p:tgtEl>
                                          <p:spTgt spid="241672"/>
                                        </p:tgtEl>
                                        <p:attrNameLst>
                                          <p:attrName>style.visibility</p:attrName>
                                        </p:attrNameLst>
                                      </p:cBhvr>
                                      <p:to>
                                        <p:strVal val="visible"/>
                                      </p:to>
                                    </p:set>
                                    <p:anim calcmode="lin" valueType="num">
                                      <p:cBhvr>
                                        <p:cTn id="41" dur="500" fill="hold"/>
                                        <p:tgtEl>
                                          <p:spTgt spid="241672"/>
                                        </p:tgtEl>
                                        <p:attrNameLst>
                                          <p:attrName>ppt_x</p:attrName>
                                        </p:attrNameLst>
                                      </p:cBhvr>
                                      <p:tavLst>
                                        <p:tav tm="0">
                                          <p:val>
                                            <p:strVal val="0-#ppt_w/2"/>
                                          </p:val>
                                        </p:tav>
                                        <p:tav tm="100000">
                                          <p:val>
                                            <p:strVal val="#ppt_x"/>
                                          </p:val>
                                        </p:tav>
                                      </p:tavLst>
                                    </p:anim>
                                    <p:anim calcmode="lin" valueType="num">
                                      <p:cBhvr>
                                        <p:cTn id="42" dur="500" fill="hold"/>
                                        <p:tgtEl>
                                          <p:spTgt spid="241672"/>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2" presetClass="entr" presetSubtype="2" fill="hold" grpId="0" nodeType="afterEffect">
                                  <p:stCondLst>
                                    <p:cond delay="0"/>
                                  </p:stCondLst>
                                  <p:childTnLst>
                                    <p:set>
                                      <p:cBhvr>
                                        <p:cTn id="45" dur="1" fill="hold">
                                          <p:stCondLst>
                                            <p:cond delay="0"/>
                                          </p:stCondLst>
                                        </p:cTn>
                                        <p:tgtEl>
                                          <p:spTgt spid="250889"/>
                                        </p:tgtEl>
                                        <p:attrNameLst>
                                          <p:attrName>style.visibility</p:attrName>
                                        </p:attrNameLst>
                                      </p:cBhvr>
                                      <p:to>
                                        <p:strVal val="visible"/>
                                      </p:to>
                                    </p:set>
                                    <p:anim calcmode="lin" valueType="num">
                                      <p:cBhvr>
                                        <p:cTn id="46" dur="500" fill="hold"/>
                                        <p:tgtEl>
                                          <p:spTgt spid="250889"/>
                                        </p:tgtEl>
                                        <p:attrNameLst>
                                          <p:attrName>ppt_x</p:attrName>
                                        </p:attrNameLst>
                                      </p:cBhvr>
                                      <p:tavLst>
                                        <p:tav tm="0">
                                          <p:val>
                                            <p:strVal val="1+#ppt_w/2"/>
                                          </p:val>
                                        </p:tav>
                                        <p:tav tm="100000">
                                          <p:val>
                                            <p:strVal val="#ppt_x"/>
                                          </p:val>
                                        </p:tav>
                                      </p:tavLst>
                                    </p:anim>
                                    <p:anim calcmode="lin" valueType="num">
                                      <p:cBhvr>
                                        <p:cTn id="47" dur="500" fill="hold"/>
                                        <p:tgtEl>
                                          <p:spTgt spid="250889"/>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2" presetClass="entr" presetSubtype="2" fill="hold" grpId="0" nodeType="afterEffect">
                                  <p:stCondLst>
                                    <p:cond delay="0"/>
                                  </p:stCondLst>
                                  <p:childTnLst>
                                    <p:set>
                                      <p:cBhvr>
                                        <p:cTn id="50" dur="1" fill="hold">
                                          <p:stCondLst>
                                            <p:cond delay="0"/>
                                          </p:stCondLst>
                                        </p:cTn>
                                        <p:tgtEl>
                                          <p:spTgt spid="250891"/>
                                        </p:tgtEl>
                                        <p:attrNameLst>
                                          <p:attrName>style.visibility</p:attrName>
                                        </p:attrNameLst>
                                      </p:cBhvr>
                                      <p:to>
                                        <p:strVal val="visible"/>
                                      </p:to>
                                    </p:set>
                                    <p:anim calcmode="lin" valueType="num">
                                      <p:cBhvr>
                                        <p:cTn id="51" dur="500" fill="hold"/>
                                        <p:tgtEl>
                                          <p:spTgt spid="250891"/>
                                        </p:tgtEl>
                                        <p:attrNameLst>
                                          <p:attrName>ppt_x</p:attrName>
                                        </p:attrNameLst>
                                      </p:cBhvr>
                                      <p:tavLst>
                                        <p:tav tm="0">
                                          <p:val>
                                            <p:strVal val="1+#ppt_w/2"/>
                                          </p:val>
                                        </p:tav>
                                        <p:tav tm="100000">
                                          <p:val>
                                            <p:strVal val="#ppt_x"/>
                                          </p:val>
                                        </p:tav>
                                      </p:tavLst>
                                    </p:anim>
                                    <p:anim calcmode="lin" valueType="num">
                                      <p:cBhvr>
                                        <p:cTn id="52" dur="500" fill="hold"/>
                                        <p:tgtEl>
                                          <p:spTgt spid="2508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50889" grpId="0"/>
      <p:bldP spid="250891" grpId="0"/>
      <p:bldP spid="241670" grpId="0" bldLvl="0" animBg="1"/>
      <p:bldP spid="241671" grpId="0" bldLvl="0" animBg="1"/>
      <p:bldP spid="24167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32385" y="-60325"/>
            <a:ext cx="3017838" cy="5243513"/>
          </a:xfrm>
          <a:custGeom>
            <a:avLst/>
            <a:gdLst>
              <a:gd name="connisteX0" fmla="*/ 0 w 3018155"/>
              <a:gd name="connsiteY0" fmla="*/ 0 h 5243195"/>
              <a:gd name="connisteX1" fmla="*/ 0 w 3018155"/>
              <a:gd name="connsiteY1" fmla="*/ 5243195 h 5243195"/>
              <a:gd name="connisteX2" fmla="*/ 3018155 w 3018155"/>
              <a:gd name="connsiteY2" fmla="*/ 5243195 h 5243195"/>
              <a:gd name="connisteX3" fmla="*/ 2002155 w 3018155"/>
              <a:gd name="connsiteY3" fmla="*/ 0 h 5243195"/>
              <a:gd name="connisteX4" fmla="*/ 0 w 3018155"/>
              <a:gd name="connsiteY4" fmla="*/ 0 h 524319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18155" h="5243195">
                <a:moveTo>
                  <a:pt x="0" y="0"/>
                </a:moveTo>
                <a:lnTo>
                  <a:pt x="0" y="5243195"/>
                </a:lnTo>
                <a:lnTo>
                  <a:pt x="3018155" y="5243195"/>
                </a:lnTo>
                <a:lnTo>
                  <a:pt x="2002155" y="0"/>
                </a:lnTo>
                <a:lnTo>
                  <a:pt x="0" y="0"/>
                </a:lnTo>
                <a:close/>
              </a:path>
            </a:pathLst>
          </a:cu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 name="文本框 2"/>
          <p:cNvSpPr txBox="1"/>
          <p:nvPr/>
        </p:nvSpPr>
        <p:spPr>
          <a:xfrm>
            <a:off x="801688" y="1370013"/>
            <a:ext cx="2022475" cy="2306955"/>
          </a:xfrm>
          <a:prstGeom prst="rect">
            <a:avLst/>
          </a:prstGeom>
          <a:noFill/>
          <a:ln w="9525">
            <a:noFill/>
          </a:ln>
        </p:spPr>
        <p:txBody>
          <a:bodyPr wrap="square" anchor="t">
            <a:spAutoFit/>
          </a:bodyPr>
          <a:p>
            <a:r>
              <a:rPr lang="zh-CN" altLang="en-US" sz="7200">
                <a:solidFill>
                  <a:srgbClr val="FF9900"/>
                </a:solidFill>
                <a:latin typeface="Arial Unicode MS" panose="020B0604020202020204" charset="-122"/>
                <a:ea typeface="Arial Unicode MS" panose="020B0604020202020204" charset="-122"/>
              </a:rPr>
              <a:t> </a:t>
            </a:r>
            <a:endParaRPr lang="zh-CN" altLang="en-US" sz="7200">
              <a:solidFill>
                <a:srgbClr val="FF9900"/>
              </a:solidFill>
              <a:latin typeface="Arial Unicode MS" panose="020B0604020202020204" charset="-122"/>
              <a:ea typeface="Arial Unicode MS" panose="020B0604020202020204" charset="-122"/>
            </a:endParaRPr>
          </a:p>
          <a:p>
            <a:r>
              <a:rPr lang="zh-CN" altLang="en-US" sz="7200">
                <a:solidFill>
                  <a:srgbClr val="FF9900"/>
                </a:solidFill>
                <a:latin typeface="Arial Unicode MS" panose="020B0604020202020204" charset="-122"/>
                <a:ea typeface="Arial Unicode MS" panose="020B0604020202020204" charset="-122"/>
              </a:rPr>
              <a:t> </a:t>
            </a:r>
            <a:endParaRPr lang="zh-CN" altLang="en-US" sz="7200">
              <a:solidFill>
                <a:schemeClr val="bg1"/>
              </a:solidFill>
              <a:latin typeface="Arial Unicode MS" panose="020B0604020202020204" charset="-122"/>
              <a:ea typeface="Arial Unicode MS" panose="020B0604020202020204" charset="-122"/>
            </a:endParaRPr>
          </a:p>
        </p:txBody>
      </p:sp>
      <p:grpSp>
        <p:nvGrpSpPr>
          <p:cNvPr id="317505" name="组合 296"/>
          <p:cNvGrpSpPr/>
          <p:nvPr/>
        </p:nvGrpSpPr>
        <p:grpSpPr>
          <a:xfrm>
            <a:off x="2725738" y="658813"/>
            <a:ext cx="331787" cy="339725"/>
            <a:chOff x="0" y="0"/>
            <a:chExt cx="1149350" cy="1149350"/>
          </a:xfrm>
        </p:grpSpPr>
        <p:sp>
          <p:nvSpPr>
            <p:cNvPr id="38979" name="Oval 23"/>
            <p:cNvSpPr/>
            <p:nvPr/>
          </p:nvSpPr>
          <p:spPr>
            <a:xfrm>
              <a:off x="0" y="0"/>
              <a:ext cx="1149350" cy="1149350"/>
            </a:xfrm>
            <a:prstGeom prst="ellipse">
              <a:avLst/>
            </a:prstGeom>
            <a:solidFill>
              <a:srgbClr val="506B82"/>
            </a:solidFill>
            <a:ln w="9525">
              <a:noFill/>
            </a:ln>
          </p:spPr>
          <p:txBody>
            <a:bodyPr wrap="square" lIns="286545" tIns="143268" rIns="286545" bIns="143268" anchor="t"/>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6932"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p>
              <a:pPr fontAlgn="base"/>
              <a:endParaRPr lang="zh-CN" altLang="en-US" sz="1405" strike="noStrike" noProof="1">
                <a:ea typeface="Arial Unicode MS" panose="020B0604020202020204" charset="-122"/>
              </a:endParaRPr>
            </a:p>
          </p:txBody>
        </p:sp>
        <p:sp>
          <p:nvSpPr>
            <p:cNvPr id="36933"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34"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p>
              <a:pPr fontAlgn="base"/>
              <a:endParaRPr lang="zh-CN" altLang="en-US" sz="1405" strike="noStrike" noProof="1">
                <a:ea typeface="Arial Unicode MS" panose="020B0604020202020204" charset="-122"/>
              </a:endParaRPr>
            </a:p>
          </p:txBody>
        </p:sp>
        <p:sp>
          <p:nvSpPr>
            <p:cNvPr id="36935"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p>
              <a:pPr fontAlgn="base"/>
              <a:endParaRPr lang="zh-CN" altLang="en-US" sz="1405" strike="noStrike" noProof="1">
                <a:ea typeface="Arial Unicode MS" panose="020B0604020202020204" charset="-122"/>
              </a:endParaRPr>
            </a:p>
          </p:txBody>
        </p:sp>
        <p:sp>
          <p:nvSpPr>
            <p:cNvPr id="36936" name="Freeform 92"/>
            <p:cNvSpPr/>
            <p:nvPr/>
          </p:nvSpPr>
          <p:spPr>
            <a:xfrm>
              <a:off x="304800" y="428625"/>
              <a:ext cx="595313" cy="400050"/>
            </a:xfrm>
            <a:custGeom>
              <a:avLst/>
              <a:gdLst/>
              <a:ahLst/>
              <a:cxnLst>
                <a:cxn ang="0">
                  <a:pos x="142" y="2"/>
                </a:cxn>
                <a:cxn ang="0">
                  <a:pos x="138" y="0"/>
                </a:cxn>
                <a:cxn ang="0">
                  <a:pos x="30" y="0"/>
                </a:cxn>
                <a:cxn ang="0">
                  <a:pos x="25" y="2"/>
                </a:cxn>
                <a:cxn ang="0">
                  <a:pos x="1" y="119"/>
                </a:cxn>
                <a:cxn ang="0">
                  <a:pos x="6" y="123"/>
                </a:cxn>
                <a:cxn ang="0">
                  <a:pos x="177" y="123"/>
                </a:cxn>
                <a:cxn ang="0">
                  <a:pos x="182" y="119"/>
                </a:cxn>
                <a:cxn ang="0">
                  <a:pos x="142" y="2"/>
                </a:cxn>
              </a:cxnLst>
              <a:pathLst>
                <a:path w="183" h="123">
                  <a:moveTo>
                    <a:pt x="142" y="2"/>
                  </a:moveTo>
                  <a:cubicBezTo>
                    <a:pt x="142" y="0"/>
                    <a:pt x="140" y="0"/>
                    <a:pt x="138" y="0"/>
                  </a:cubicBezTo>
                  <a:cubicBezTo>
                    <a:pt x="30" y="0"/>
                    <a:pt x="30" y="0"/>
                    <a:pt x="30" y="0"/>
                  </a:cubicBezTo>
                  <a:cubicBezTo>
                    <a:pt x="28" y="0"/>
                    <a:pt x="26" y="0"/>
                    <a:pt x="25" y="2"/>
                  </a:cubicBezTo>
                  <a:cubicBezTo>
                    <a:pt x="1" y="119"/>
                    <a:pt x="1" y="119"/>
                    <a:pt x="1" y="119"/>
                  </a:cubicBezTo>
                  <a:cubicBezTo>
                    <a:pt x="0" y="121"/>
                    <a:pt x="2" y="123"/>
                    <a:pt x="6" y="123"/>
                  </a:cubicBezTo>
                  <a:cubicBezTo>
                    <a:pt x="177" y="123"/>
                    <a:pt x="177" y="123"/>
                    <a:pt x="177" y="123"/>
                  </a:cubicBezTo>
                  <a:cubicBezTo>
                    <a:pt x="182" y="123"/>
                    <a:pt x="183" y="121"/>
                    <a:pt x="182" y="119"/>
                  </a:cubicBezTo>
                  <a:cubicBezTo>
                    <a:pt x="142" y="2"/>
                    <a:pt x="142" y="2"/>
                    <a:pt x="142" y="2"/>
                  </a:cubicBezTo>
                  <a:close/>
                </a:path>
              </a:pathLst>
            </a:custGeom>
            <a:solidFill>
              <a:srgbClr val="F26B41"/>
            </a:solidFill>
            <a:ln w="9525">
              <a:noFill/>
            </a:ln>
          </p:spPr>
          <p:txBody>
            <a:bodyPr/>
            <a:p>
              <a:pPr fontAlgn="base"/>
              <a:endParaRPr lang="zh-CN" altLang="en-US" sz="1405" strike="noStrike" noProof="1">
                <a:ea typeface="Arial Unicode MS" panose="020B0604020202020204" charset="-122"/>
              </a:endParaRPr>
            </a:p>
          </p:txBody>
        </p:sp>
        <p:sp>
          <p:nvSpPr>
            <p:cNvPr id="36937"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p>
              <a:pPr fontAlgn="base"/>
              <a:endParaRPr lang="zh-CN" altLang="en-US" sz="1405" strike="noStrike" noProof="1">
                <a:ea typeface="Arial Unicode MS" panose="020B0604020202020204" charset="-122"/>
              </a:endParaRPr>
            </a:p>
          </p:txBody>
        </p:sp>
        <p:sp>
          <p:nvSpPr>
            <p:cNvPr id="36938"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39"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40"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41"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42"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43"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grpSp>
      <p:grpSp>
        <p:nvGrpSpPr>
          <p:cNvPr id="317538" name="组合 297"/>
          <p:cNvGrpSpPr/>
          <p:nvPr/>
        </p:nvGrpSpPr>
        <p:grpSpPr>
          <a:xfrm>
            <a:off x="2890838" y="1360488"/>
            <a:ext cx="327025" cy="339725"/>
            <a:chOff x="0" y="0"/>
            <a:chExt cx="1154113" cy="1149350"/>
          </a:xfrm>
        </p:grpSpPr>
        <p:sp>
          <p:nvSpPr>
            <p:cNvPr id="39012" name="Oval 26"/>
            <p:cNvSpPr/>
            <p:nvPr/>
          </p:nvSpPr>
          <p:spPr>
            <a:xfrm>
              <a:off x="0" y="0"/>
              <a:ext cx="1154113" cy="1149350"/>
            </a:xfrm>
            <a:prstGeom prst="ellipse">
              <a:avLst/>
            </a:prstGeom>
            <a:solidFill>
              <a:srgbClr val="F4B63F"/>
            </a:solidFill>
            <a:ln w="9525">
              <a:noFill/>
            </a:ln>
          </p:spPr>
          <p:txBody>
            <a:bodyPr wrap="square" lIns="286545" tIns="143268" rIns="286545" bIns="143268" anchor="t"/>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6965" name="Freeform 115"/>
            <p:cNvSpPr/>
            <p:nvPr/>
          </p:nvSpPr>
          <p:spPr>
            <a:xfrm>
              <a:off x="279400" y="390525"/>
              <a:ext cx="866775" cy="752475"/>
            </a:xfrm>
            <a:custGeom>
              <a:avLst/>
              <a:gdLst/>
              <a:ahLst/>
              <a:cxnLst>
                <a:cxn ang="0">
                  <a:pos x="0" y="114"/>
                </a:cxn>
                <a:cxn ang="0">
                  <a:pos x="135" y="0"/>
                </a:cxn>
                <a:cxn ang="0">
                  <a:pos x="183" y="0"/>
                </a:cxn>
                <a:cxn ang="0">
                  <a:pos x="267" y="84"/>
                </a:cxn>
                <a:cxn ang="0">
                  <a:pos x="118" y="232"/>
                </a:cxn>
                <a:cxn ang="0">
                  <a:pos x="0" y="114"/>
                </a:cxn>
              </a:cxnLst>
              <a:pathLst>
                <a:path w="267" h="232">
                  <a:moveTo>
                    <a:pt x="0" y="114"/>
                  </a:moveTo>
                  <a:cubicBezTo>
                    <a:pt x="135" y="0"/>
                    <a:pt x="135" y="0"/>
                    <a:pt x="135" y="0"/>
                  </a:cubicBezTo>
                  <a:cubicBezTo>
                    <a:pt x="183" y="0"/>
                    <a:pt x="183" y="0"/>
                    <a:pt x="183" y="0"/>
                  </a:cubicBezTo>
                  <a:cubicBezTo>
                    <a:pt x="267" y="84"/>
                    <a:pt x="267" y="84"/>
                    <a:pt x="267" y="84"/>
                  </a:cubicBezTo>
                  <a:cubicBezTo>
                    <a:pt x="255" y="161"/>
                    <a:pt x="195" y="221"/>
                    <a:pt x="118" y="232"/>
                  </a:cubicBezTo>
                  <a:cubicBezTo>
                    <a:pt x="0" y="114"/>
                    <a:pt x="0" y="114"/>
                    <a:pt x="0" y="114"/>
                  </a:cubicBezTo>
                  <a:close/>
                </a:path>
              </a:pathLst>
            </a:custGeom>
            <a:solidFill>
              <a:srgbClr val="C99128"/>
            </a:solidFill>
            <a:ln w="9525">
              <a:noFill/>
            </a:ln>
          </p:spPr>
          <p:txBody>
            <a:bodyPr/>
            <a:p>
              <a:pPr fontAlgn="base"/>
              <a:endParaRPr lang="zh-CN" altLang="en-US" sz="1405" strike="noStrike" noProof="1">
                <a:ea typeface="Arial Unicode MS" panose="020B0604020202020204" charset="-122"/>
              </a:endParaRPr>
            </a:p>
          </p:txBody>
        </p:sp>
        <p:sp>
          <p:nvSpPr>
            <p:cNvPr id="36966" name="Freeform 116"/>
            <p:cNvSpPr/>
            <p:nvPr/>
          </p:nvSpPr>
          <p:spPr>
            <a:xfrm>
              <a:off x="273050" y="382588"/>
              <a:ext cx="611188" cy="384175"/>
            </a:xfrm>
            <a:custGeom>
              <a:avLst/>
              <a:gdLst/>
              <a:ahLst/>
              <a:cxnLst>
                <a:cxn ang="0">
                  <a:pos x="6" y="0"/>
                </a:cxn>
                <a:cxn ang="0">
                  <a:pos x="181" y="0"/>
                </a:cxn>
                <a:cxn ang="0">
                  <a:pos x="188" y="7"/>
                </a:cxn>
                <a:cxn ang="0">
                  <a:pos x="188" y="111"/>
                </a:cxn>
                <a:cxn ang="0">
                  <a:pos x="181" y="118"/>
                </a:cxn>
                <a:cxn ang="0">
                  <a:pos x="6" y="118"/>
                </a:cxn>
                <a:cxn ang="0">
                  <a:pos x="0" y="111"/>
                </a:cxn>
                <a:cxn ang="0">
                  <a:pos x="0" y="7"/>
                </a:cxn>
                <a:cxn ang="0">
                  <a:pos x="6" y="0"/>
                </a:cxn>
              </a:cxnLst>
              <a:pathLst>
                <a:path w="188" h="118">
                  <a:moveTo>
                    <a:pt x="6" y="0"/>
                  </a:moveTo>
                  <a:cubicBezTo>
                    <a:pt x="181" y="0"/>
                    <a:pt x="181" y="0"/>
                    <a:pt x="181" y="0"/>
                  </a:cubicBezTo>
                  <a:cubicBezTo>
                    <a:pt x="185" y="0"/>
                    <a:pt x="188" y="4"/>
                    <a:pt x="188" y="7"/>
                  </a:cubicBezTo>
                  <a:cubicBezTo>
                    <a:pt x="188" y="111"/>
                    <a:pt x="188" y="111"/>
                    <a:pt x="188" y="111"/>
                  </a:cubicBezTo>
                  <a:cubicBezTo>
                    <a:pt x="188" y="115"/>
                    <a:pt x="185" y="118"/>
                    <a:pt x="181" y="118"/>
                  </a:cubicBezTo>
                  <a:cubicBezTo>
                    <a:pt x="6" y="118"/>
                    <a:pt x="6" y="118"/>
                    <a:pt x="6" y="118"/>
                  </a:cubicBezTo>
                  <a:cubicBezTo>
                    <a:pt x="3" y="118"/>
                    <a:pt x="0" y="115"/>
                    <a:pt x="0" y="111"/>
                  </a:cubicBezTo>
                  <a:cubicBezTo>
                    <a:pt x="0" y="7"/>
                    <a:pt x="0" y="7"/>
                    <a:pt x="0" y="7"/>
                  </a:cubicBezTo>
                  <a:cubicBezTo>
                    <a:pt x="0" y="4"/>
                    <a:pt x="3" y="0"/>
                    <a:pt x="6" y="0"/>
                  </a:cubicBezTo>
                  <a:close/>
                </a:path>
              </a:pathLst>
            </a:custGeom>
            <a:solidFill>
              <a:srgbClr val="506B82"/>
            </a:solidFill>
            <a:ln w="9525">
              <a:noFill/>
            </a:ln>
          </p:spPr>
          <p:txBody>
            <a:bodyPr/>
            <a:p>
              <a:pPr fontAlgn="base"/>
              <a:endParaRPr lang="zh-CN" altLang="en-US" sz="1405" strike="noStrike" noProof="1">
                <a:ea typeface="Arial Unicode MS" panose="020B0604020202020204" charset="-122"/>
              </a:endParaRPr>
            </a:p>
          </p:txBody>
        </p:sp>
        <p:sp>
          <p:nvSpPr>
            <p:cNvPr id="36967" name="Freeform 117"/>
            <p:cNvSpPr>
              <a:spLocks noEditPoints="1"/>
            </p:cNvSpPr>
            <p:nvPr/>
          </p:nvSpPr>
          <p:spPr>
            <a:xfrm>
              <a:off x="328612" y="708025"/>
              <a:ext cx="307975" cy="22225"/>
            </a:xfrm>
            <a:custGeom>
              <a:avLst/>
              <a:gdLst/>
              <a:ahLst/>
              <a:cxnLst>
                <a:cxn ang="0">
                  <a:pos x="0" y="4"/>
                </a:cxn>
                <a:cxn ang="0">
                  <a:pos x="6" y="2"/>
                </a:cxn>
                <a:cxn ang="0">
                  <a:pos x="2" y="6"/>
                </a:cxn>
                <a:cxn ang="0">
                  <a:pos x="12" y="7"/>
                </a:cxn>
                <a:cxn ang="0">
                  <a:pos x="7" y="7"/>
                </a:cxn>
                <a:cxn ang="0">
                  <a:pos x="12" y="7"/>
                </a:cxn>
                <a:cxn ang="0">
                  <a:pos x="9" y="2"/>
                </a:cxn>
                <a:cxn ang="0">
                  <a:pos x="19" y="7"/>
                </a:cxn>
                <a:cxn ang="0">
                  <a:pos x="15" y="5"/>
                </a:cxn>
                <a:cxn ang="0">
                  <a:pos x="13" y="1"/>
                </a:cxn>
                <a:cxn ang="0">
                  <a:pos x="17" y="4"/>
                </a:cxn>
                <a:cxn ang="0">
                  <a:pos x="19" y="7"/>
                </a:cxn>
                <a:cxn ang="0">
                  <a:pos x="16" y="3"/>
                </a:cxn>
                <a:cxn ang="0">
                  <a:pos x="19" y="7"/>
                </a:cxn>
                <a:cxn ang="0">
                  <a:pos x="24" y="6"/>
                </a:cxn>
                <a:cxn ang="0">
                  <a:pos x="21" y="6"/>
                </a:cxn>
                <a:cxn ang="0">
                  <a:pos x="23" y="2"/>
                </a:cxn>
                <a:cxn ang="0">
                  <a:pos x="31" y="7"/>
                </a:cxn>
                <a:cxn ang="0">
                  <a:pos x="26" y="7"/>
                </a:cxn>
                <a:cxn ang="0">
                  <a:pos x="31" y="3"/>
                </a:cxn>
                <a:cxn ang="0">
                  <a:pos x="33" y="4"/>
                </a:cxn>
                <a:cxn ang="0">
                  <a:pos x="40" y="4"/>
                </a:cxn>
                <a:cxn ang="0">
                  <a:pos x="33" y="4"/>
                </a:cxn>
                <a:cxn ang="0">
                  <a:pos x="38" y="6"/>
                </a:cxn>
                <a:cxn ang="0">
                  <a:pos x="35" y="2"/>
                </a:cxn>
                <a:cxn ang="0">
                  <a:pos x="41" y="1"/>
                </a:cxn>
                <a:cxn ang="0">
                  <a:pos x="45" y="7"/>
                </a:cxn>
                <a:cxn ang="0">
                  <a:pos x="51" y="4"/>
                </a:cxn>
                <a:cxn ang="0">
                  <a:pos x="47" y="1"/>
                </a:cxn>
                <a:cxn ang="0">
                  <a:pos x="50" y="4"/>
                </a:cxn>
                <a:cxn ang="0">
                  <a:pos x="56" y="7"/>
                </a:cxn>
                <a:cxn ang="0">
                  <a:pos x="56" y="1"/>
                </a:cxn>
                <a:cxn ang="0">
                  <a:pos x="56" y="4"/>
                </a:cxn>
                <a:cxn ang="0">
                  <a:pos x="56" y="7"/>
                </a:cxn>
                <a:cxn ang="0">
                  <a:pos x="60" y="5"/>
                </a:cxn>
                <a:cxn ang="0">
                  <a:pos x="58" y="7"/>
                </a:cxn>
                <a:cxn ang="0">
                  <a:pos x="62" y="2"/>
                </a:cxn>
                <a:cxn ang="0">
                  <a:pos x="61" y="5"/>
                </a:cxn>
                <a:cxn ang="0">
                  <a:pos x="60" y="4"/>
                </a:cxn>
                <a:cxn ang="0">
                  <a:pos x="59" y="1"/>
                </a:cxn>
                <a:cxn ang="0">
                  <a:pos x="69" y="2"/>
                </a:cxn>
                <a:cxn ang="0">
                  <a:pos x="68" y="7"/>
                </a:cxn>
                <a:cxn ang="0">
                  <a:pos x="73" y="6"/>
                </a:cxn>
                <a:cxn ang="0">
                  <a:pos x="74" y="1"/>
                </a:cxn>
                <a:cxn ang="0">
                  <a:pos x="79" y="6"/>
                </a:cxn>
                <a:cxn ang="0">
                  <a:pos x="77" y="1"/>
                </a:cxn>
                <a:cxn ang="0">
                  <a:pos x="78" y="2"/>
                </a:cxn>
                <a:cxn ang="0">
                  <a:pos x="77" y="5"/>
                </a:cxn>
                <a:cxn ang="0">
                  <a:pos x="88" y="2"/>
                </a:cxn>
                <a:cxn ang="0">
                  <a:pos x="85" y="7"/>
                </a:cxn>
                <a:cxn ang="0">
                  <a:pos x="83" y="3"/>
                </a:cxn>
                <a:cxn ang="0">
                  <a:pos x="83" y="1"/>
                </a:cxn>
                <a:cxn ang="0">
                  <a:pos x="86" y="5"/>
                </a:cxn>
                <a:cxn ang="0">
                  <a:pos x="88" y="7"/>
                </a:cxn>
                <a:cxn ang="0">
                  <a:pos x="95" y="1"/>
                </a:cxn>
                <a:cxn ang="0">
                  <a:pos x="94" y="3"/>
                </a:cxn>
                <a:cxn ang="0">
                  <a:pos x="95" y="6"/>
                </a:cxn>
              </a:cxnLst>
              <a:pathLst>
                <a:path w="95" h="7">
                  <a:moveTo>
                    <a:pt x="6" y="7"/>
                  </a:moveTo>
                  <a:cubicBezTo>
                    <a:pt x="5" y="7"/>
                    <a:pt x="4" y="7"/>
                    <a:pt x="4" y="7"/>
                  </a:cubicBezTo>
                  <a:cubicBezTo>
                    <a:pt x="3" y="7"/>
                    <a:pt x="2" y="7"/>
                    <a:pt x="1" y="6"/>
                  </a:cubicBezTo>
                  <a:cubicBezTo>
                    <a:pt x="1" y="6"/>
                    <a:pt x="0" y="5"/>
                    <a:pt x="0" y="4"/>
                  </a:cubicBezTo>
                  <a:cubicBezTo>
                    <a:pt x="0" y="3"/>
                    <a:pt x="1" y="2"/>
                    <a:pt x="1" y="1"/>
                  </a:cubicBezTo>
                  <a:cubicBezTo>
                    <a:pt x="2" y="1"/>
                    <a:pt x="3" y="0"/>
                    <a:pt x="4" y="0"/>
                  </a:cubicBezTo>
                  <a:cubicBezTo>
                    <a:pt x="5" y="0"/>
                    <a:pt x="5" y="1"/>
                    <a:pt x="6" y="1"/>
                  </a:cubicBezTo>
                  <a:cubicBezTo>
                    <a:pt x="6" y="2"/>
                    <a:pt x="6" y="2"/>
                    <a:pt x="6" y="2"/>
                  </a:cubicBezTo>
                  <a:cubicBezTo>
                    <a:pt x="5" y="2"/>
                    <a:pt x="5" y="1"/>
                    <a:pt x="4" y="1"/>
                  </a:cubicBezTo>
                  <a:cubicBezTo>
                    <a:pt x="3" y="1"/>
                    <a:pt x="3" y="2"/>
                    <a:pt x="2" y="2"/>
                  </a:cubicBezTo>
                  <a:cubicBezTo>
                    <a:pt x="2" y="3"/>
                    <a:pt x="2" y="3"/>
                    <a:pt x="2" y="4"/>
                  </a:cubicBezTo>
                  <a:cubicBezTo>
                    <a:pt x="2" y="5"/>
                    <a:pt x="2" y="5"/>
                    <a:pt x="2" y="6"/>
                  </a:cubicBezTo>
                  <a:cubicBezTo>
                    <a:pt x="3" y="6"/>
                    <a:pt x="3" y="6"/>
                    <a:pt x="4" y="6"/>
                  </a:cubicBezTo>
                  <a:cubicBezTo>
                    <a:pt x="4" y="6"/>
                    <a:pt x="5" y="6"/>
                    <a:pt x="6" y="6"/>
                  </a:cubicBezTo>
                  <a:cubicBezTo>
                    <a:pt x="6" y="7"/>
                    <a:pt x="6" y="7"/>
                    <a:pt x="6" y="7"/>
                  </a:cubicBezTo>
                  <a:close/>
                  <a:moveTo>
                    <a:pt x="12" y="7"/>
                  </a:moveTo>
                  <a:cubicBezTo>
                    <a:pt x="11" y="7"/>
                    <a:pt x="11" y="7"/>
                    <a:pt x="11" y="7"/>
                  </a:cubicBezTo>
                  <a:cubicBezTo>
                    <a:pt x="11" y="6"/>
                    <a:pt x="11" y="6"/>
                    <a:pt x="11" y="6"/>
                  </a:cubicBezTo>
                  <a:cubicBezTo>
                    <a:pt x="8" y="6"/>
                    <a:pt x="8" y="6"/>
                    <a:pt x="8" y="6"/>
                  </a:cubicBezTo>
                  <a:cubicBezTo>
                    <a:pt x="7" y="7"/>
                    <a:pt x="7" y="7"/>
                    <a:pt x="7" y="7"/>
                  </a:cubicBezTo>
                  <a:cubicBezTo>
                    <a:pt x="6" y="7"/>
                    <a:pt x="6" y="7"/>
                    <a:pt x="6" y="7"/>
                  </a:cubicBezTo>
                  <a:cubicBezTo>
                    <a:pt x="9" y="1"/>
                    <a:pt x="9" y="1"/>
                    <a:pt x="9" y="1"/>
                  </a:cubicBezTo>
                  <a:cubicBezTo>
                    <a:pt x="10" y="1"/>
                    <a:pt x="10" y="1"/>
                    <a:pt x="10" y="1"/>
                  </a:cubicBezTo>
                  <a:cubicBezTo>
                    <a:pt x="12" y="7"/>
                    <a:pt x="12" y="7"/>
                    <a:pt x="12" y="7"/>
                  </a:cubicBezTo>
                  <a:close/>
                  <a:moveTo>
                    <a:pt x="10" y="5"/>
                  </a:moveTo>
                  <a:cubicBezTo>
                    <a:pt x="9" y="2"/>
                    <a:pt x="9" y="2"/>
                    <a:pt x="9" y="2"/>
                  </a:cubicBezTo>
                  <a:cubicBezTo>
                    <a:pt x="9" y="2"/>
                    <a:pt x="9" y="2"/>
                    <a:pt x="9" y="2"/>
                  </a:cubicBezTo>
                  <a:cubicBezTo>
                    <a:pt x="9" y="2"/>
                    <a:pt x="9" y="2"/>
                    <a:pt x="9" y="2"/>
                  </a:cubicBezTo>
                  <a:cubicBezTo>
                    <a:pt x="9" y="2"/>
                    <a:pt x="9" y="2"/>
                    <a:pt x="9" y="2"/>
                  </a:cubicBezTo>
                  <a:cubicBezTo>
                    <a:pt x="8" y="5"/>
                    <a:pt x="8" y="5"/>
                    <a:pt x="8" y="5"/>
                  </a:cubicBezTo>
                  <a:cubicBezTo>
                    <a:pt x="10" y="5"/>
                    <a:pt x="10" y="5"/>
                    <a:pt x="10" y="5"/>
                  </a:cubicBezTo>
                  <a:close/>
                  <a:moveTo>
                    <a:pt x="19" y="7"/>
                  </a:moveTo>
                  <a:cubicBezTo>
                    <a:pt x="17" y="7"/>
                    <a:pt x="17" y="7"/>
                    <a:pt x="17" y="7"/>
                  </a:cubicBezTo>
                  <a:cubicBezTo>
                    <a:pt x="16" y="5"/>
                    <a:pt x="16" y="5"/>
                    <a:pt x="16" y="5"/>
                  </a:cubicBezTo>
                  <a:cubicBezTo>
                    <a:pt x="16" y="5"/>
                    <a:pt x="16" y="5"/>
                    <a:pt x="16" y="5"/>
                  </a:cubicBezTo>
                  <a:cubicBezTo>
                    <a:pt x="15" y="5"/>
                    <a:pt x="15" y="5"/>
                    <a:pt x="15" y="5"/>
                  </a:cubicBezTo>
                  <a:cubicBezTo>
                    <a:pt x="14" y="5"/>
                    <a:pt x="14" y="5"/>
                    <a:pt x="14" y="5"/>
                  </a:cubicBezTo>
                  <a:cubicBezTo>
                    <a:pt x="14" y="7"/>
                    <a:pt x="14" y="7"/>
                    <a:pt x="14" y="7"/>
                  </a:cubicBezTo>
                  <a:cubicBezTo>
                    <a:pt x="13" y="7"/>
                    <a:pt x="13" y="7"/>
                    <a:pt x="13" y="7"/>
                  </a:cubicBezTo>
                  <a:cubicBezTo>
                    <a:pt x="13" y="1"/>
                    <a:pt x="13" y="1"/>
                    <a:pt x="13" y="1"/>
                  </a:cubicBezTo>
                  <a:cubicBezTo>
                    <a:pt x="16" y="1"/>
                    <a:pt x="16" y="1"/>
                    <a:pt x="16" y="1"/>
                  </a:cubicBezTo>
                  <a:cubicBezTo>
                    <a:pt x="16" y="1"/>
                    <a:pt x="17" y="1"/>
                    <a:pt x="17" y="1"/>
                  </a:cubicBezTo>
                  <a:cubicBezTo>
                    <a:pt x="18" y="1"/>
                    <a:pt x="18" y="2"/>
                    <a:pt x="18" y="2"/>
                  </a:cubicBezTo>
                  <a:cubicBezTo>
                    <a:pt x="18" y="3"/>
                    <a:pt x="18" y="3"/>
                    <a:pt x="17" y="4"/>
                  </a:cubicBezTo>
                  <a:cubicBezTo>
                    <a:pt x="17" y="4"/>
                    <a:pt x="17" y="4"/>
                    <a:pt x="16" y="4"/>
                  </a:cubicBezTo>
                  <a:cubicBezTo>
                    <a:pt x="16" y="4"/>
                    <a:pt x="16" y="4"/>
                    <a:pt x="16" y="4"/>
                  </a:cubicBezTo>
                  <a:cubicBezTo>
                    <a:pt x="17" y="4"/>
                    <a:pt x="17" y="5"/>
                    <a:pt x="17" y="5"/>
                  </a:cubicBezTo>
                  <a:cubicBezTo>
                    <a:pt x="19" y="7"/>
                    <a:pt x="19" y="7"/>
                    <a:pt x="19" y="7"/>
                  </a:cubicBezTo>
                  <a:close/>
                  <a:moveTo>
                    <a:pt x="14" y="1"/>
                  </a:moveTo>
                  <a:cubicBezTo>
                    <a:pt x="14" y="4"/>
                    <a:pt x="14" y="4"/>
                    <a:pt x="14" y="4"/>
                  </a:cubicBezTo>
                  <a:cubicBezTo>
                    <a:pt x="15" y="4"/>
                    <a:pt x="15" y="4"/>
                    <a:pt x="15" y="4"/>
                  </a:cubicBezTo>
                  <a:cubicBezTo>
                    <a:pt x="16" y="4"/>
                    <a:pt x="16" y="4"/>
                    <a:pt x="16" y="3"/>
                  </a:cubicBezTo>
                  <a:cubicBezTo>
                    <a:pt x="17" y="3"/>
                    <a:pt x="17" y="3"/>
                    <a:pt x="17" y="2"/>
                  </a:cubicBezTo>
                  <a:cubicBezTo>
                    <a:pt x="17" y="2"/>
                    <a:pt x="16" y="1"/>
                    <a:pt x="15" y="1"/>
                  </a:cubicBezTo>
                  <a:cubicBezTo>
                    <a:pt x="14" y="1"/>
                    <a:pt x="14" y="1"/>
                    <a:pt x="14" y="1"/>
                  </a:cubicBezTo>
                  <a:close/>
                  <a:moveTo>
                    <a:pt x="19" y="7"/>
                  </a:moveTo>
                  <a:cubicBezTo>
                    <a:pt x="19" y="1"/>
                    <a:pt x="19" y="1"/>
                    <a:pt x="19" y="1"/>
                  </a:cubicBezTo>
                  <a:cubicBezTo>
                    <a:pt x="22" y="1"/>
                    <a:pt x="22" y="1"/>
                    <a:pt x="22" y="1"/>
                  </a:cubicBezTo>
                  <a:cubicBezTo>
                    <a:pt x="24" y="1"/>
                    <a:pt x="25" y="2"/>
                    <a:pt x="25" y="4"/>
                  </a:cubicBezTo>
                  <a:cubicBezTo>
                    <a:pt x="25" y="5"/>
                    <a:pt x="25" y="6"/>
                    <a:pt x="24" y="6"/>
                  </a:cubicBezTo>
                  <a:cubicBezTo>
                    <a:pt x="23" y="7"/>
                    <a:pt x="23" y="7"/>
                    <a:pt x="21" y="7"/>
                  </a:cubicBezTo>
                  <a:cubicBezTo>
                    <a:pt x="19" y="7"/>
                    <a:pt x="19" y="7"/>
                    <a:pt x="19" y="7"/>
                  </a:cubicBezTo>
                  <a:close/>
                  <a:moveTo>
                    <a:pt x="21" y="1"/>
                  </a:moveTo>
                  <a:cubicBezTo>
                    <a:pt x="21" y="6"/>
                    <a:pt x="21" y="6"/>
                    <a:pt x="21" y="6"/>
                  </a:cubicBezTo>
                  <a:cubicBezTo>
                    <a:pt x="21" y="6"/>
                    <a:pt x="21" y="6"/>
                    <a:pt x="21" y="6"/>
                  </a:cubicBezTo>
                  <a:cubicBezTo>
                    <a:pt x="22" y="6"/>
                    <a:pt x="23" y="6"/>
                    <a:pt x="23" y="6"/>
                  </a:cubicBezTo>
                  <a:cubicBezTo>
                    <a:pt x="24" y="5"/>
                    <a:pt x="24" y="5"/>
                    <a:pt x="24" y="4"/>
                  </a:cubicBezTo>
                  <a:cubicBezTo>
                    <a:pt x="24" y="3"/>
                    <a:pt x="24" y="2"/>
                    <a:pt x="23" y="2"/>
                  </a:cubicBezTo>
                  <a:cubicBezTo>
                    <a:pt x="23" y="2"/>
                    <a:pt x="22" y="1"/>
                    <a:pt x="21" y="1"/>
                  </a:cubicBezTo>
                  <a:cubicBezTo>
                    <a:pt x="21" y="1"/>
                    <a:pt x="21" y="1"/>
                    <a:pt x="21" y="1"/>
                  </a:cubicBezTo>
                  <a:close/>
                  <a:moveTo>
                    <a:pt x="32" y="7"/>
                  </a:moveTo>
                  <a:cubicBezTo>
                    <a:pt x="31" y="7"/>
                    <a:pt x="31" y="7"/>
                    <a:pt x="31" y="7"/>
                  </a:cubicBezTo>
                  <a:cubicBezTo>
                    <a:pt x="31" y="4"/>
                    <a:pt x="31" y="4"/>
                    <a:pt x="31" y="4"/>
                  </a:cubicBezTo>
                  <a:cubicBezTo>
                    <a:pt x="27" y="4"/>
                    <a:pt x="27" y="4"/>
                    <a:pt x="27" y="4"/>
                  </a:cubicBezTo>
                  <a:cubicBezTo>
                    <a:pt x="27" y="7"/>
                    <a:pt x="27" y="7"/>
                    <a:pt x="27" y="7"/>
                  </a:cubicBezTo>
                  <a:cubicBezTo>
                    <a:pt x="26" y="7"/>
                    <a:pt x="26" y="7"/>
                    <a:pt x="26" y="7"/>
                  </a:cubicBezTo>
                  <a:cubicBezTo>
                    <a:pt x="26" y="1"/>
                    <a:pt x="26" y="1"/>
                    <a:pt x="26" y="1"/>
                  </a:cubicBezTo>
                  <a:cubicBezTo>
                    <a:pt x="27" y="1"/>
                    <a:pt x="27" y="1"/>
                    <a:pt x="27" y="1"/>
                  </a:cubicBezTo>
                  <a:cubicBezTo>
                    <a:pt x="27" y="3"/>
                    <a:pt x="27" y="3"/>
                    <a:pt x="27" y="3"/>
                  </a:cubicBezTo>
                  <a:cubicBezTo>
                    <a:pt x="31" y="3"/>
                    <a:pt x="31" y="3"/>
                    <a:pt x="31" y="3"/>
                  </a:cubicBezTo>
                  <a:cubicBezTo>
                    <a:pt x="31" y="1"/>
                    <a:pt x="31" y="1"/>
                    <a:pt x="31" y="1"/>
                  </a:cubicBezTo>
                  <a:cubicBezTo>
                    <a:pt x="32" y="1"/>
                    <a:pt x="32" y="1"/>
                    <a:pt x="32" y="1"/>
                  </a:cubicBezTo>
                  <a:cubicBezTo>
                    <a:pt x="32" y="7"/>
                    <a:pt x="32" y="7"/>
                    <a:pt x="32" y="7"/>
                  </a:cubicBezTo>
                  <a:close/>
                  <a:moveTo>
                    <a:pt x="33" y="4"/>
                  </a:moveTo>
                  <a:cubicBezTo>
                    <a:pt x="33" y="3"/>
                    <a:pt x="33" y="2"/>
                    <a:pt x="34" y="1"/>
                  </a:cubicBezTo>
                  <a:cubicBezTo>
                    <a:pt x="35" y="1"/>
                    <a:pt x="35" y="0"/>
                    <a:pt x="36" y="0"/>
                  </a:cubicBezTo>
                  <a:cubicBezTo>
                    <a:pt x="37" y="0"/>
                    <a:pt x="38" y="1"/>
                    <a:pt x="39" y="1"/>
                  </a:cubicBezTo>
                  <a:cubicBezTo>
                    <a:pt x="39" y="2"/>
                    <a:pt x="40" y="3"/>
                    <a:pt x="40" y="4"/>
                  </a:cubicBezTo>
                  <a:cubicBezTo>
                    <a:pt x="40" y="5"/>
                    <a:pt x="39" y="6"/>
                    <a:pt x="39" y="6"/>
                  </a:cubicBezTo>
                  <a:cubicBezTo>
                    <a:pt x="38" y="7"/>
                    <a:pt x="37" y="7"/>
                    <a:pt x="36" y="7"/>
                  </a:cubicBezTo>
                  <a:cubicBezTo>
                    <a:pt x="35" y="7"/>
                    <a:pt x="35" y="7"/>
                    <a:pt x="34" y="6"/>
                  </a:cubicBezTo>
                  <a:cubicBezTo>
                    <a:pt x="33" y="6"/>
                    <a:pt x="33" y="5"/>
                    <a:pt x="33" y="4"/>
                  </a:cubicBezTo>
                  <a:close/>
                  <a:moveTo>
                    <a:pt x="34" y="4"/>
                  </a:moveTo>
                  <a:cubicBezTo>
                    <a:pt x="34" y="5"/>
                    <a:pt x="34" y="5"/>
                    <a:pt x="35" y="6"/>
                  </a:cubicBezTo>
                  <a:cubicBezTo>
                    <a:pt x="35" y="6"/>
                    <a:pt x="36" y="6"/>
                    <a:pt x="36" y="6"/>
                  </a:cubicBezTo>
                  <a:cubicBezTo>
                    <a:pt x="37" y="6"/>
                    <a:pt x="37" y="6"/>
                    <a:pt x="38" y="6"/>
                  </a:cubicBezTo>
                  <a:cubicBezTo>
                    <a:pt x="38" y="5"/>
                    <a:pt x="38" y="5"/>
                    <a:pt x="38" y="4"/>
                  </a:cubicBezTo>
                  <a:cubicBezTo>
                    <a:pt x="38" y="3"/>
                    <a:pt x="38" y="3"/>
                    <a:pt x="38" y="2"/>
                  </a:cubicBezTo>
                  <a:cubicBezTo>
                    <a:pt x="38" y="2"/>
                    <a:pt x="37" y="1"/>
                    <a:pt x="36" y="1"/>
                  </a:cubicBezTo>
                  <a:cubicBezTo>
                    <a:pt x="36" y="1"/>
                    <a:pt x="35" y="2"/>
                    <a:pt x="35" y="2"/>
                  </a:cubicBezTo>
                  <a:cubicBezTo>
                    <a:pt x="34" y="3"/>
                    <a:pt x="34" y="3"/>
                    <a:pt x="34" y="4"/>
                  </a:cubicBezTo>
                  <a:close/>
                  <a:moveTo>
                    <a:pt x="45" y="7"/>
                  </a:moveTo>
                  <a:cubicBezTo>
                    <a:pt x="41" y="7"/>
                    <a:pt x="41" y="7"/>
                    <a:pt x="41" y="7"/>
                  </a:cubicBezTo>
                  <a:cubicBezTo>
                    <a:pt x="41" y="1"/>
                    <a:pt x="41" y="1"/>
                    <a:pt x="41" y="1"/>
                  </a:cubicBezTo>
                  <a:cubicBezTo>
                    <a:pt x="42" y="1"/>
                    <a:pt x="42" y="1"/>
                    <a:pt x="42" y="1"/>
                  </a:cubicBezTo>
                  <a:cubicBezTo>
                    <a:pt x="42" y="6"/>
                    <a:pt x="42" y="6"/>
                    <a:pt x="42" y="6"/>
                  </a:cubicBezTo>
                  <a:cubicBezTo>
                    <a:pt x="45" y="6"/>
                    <a:pt x="45" y="6"/>
                    <a:pt x="45" y="6"/>
                  </a:cubicBezTo>
                  <a:cubicBezTo>
                    <a:pt x="45" y="7"/>
                    <a:pt x="45" y="7"/>
                    <a:pt x="45" y="7"/>
                  </a:cubicBezTo>
                  <a:close/>
                  <a:moveTo>
                    <a:pt x="46" y="7"/>
                  </a:moveTo>
                  <a:cubicBezTo>
                    <a:pt x="46" y="1"/>
                    <a:pt x="46" y="1"/>
                    <a:pt x="46" y="1"/>
                  </a:cubicBezTo>
                  <a:cubicBezTo>
                    <a:pt x="48" y="1"/>
                    <a:pt x="48" y="1"/>
                    <a:pt x="48" y="1"/>
                  </a:cubicBezTo>
                  <a:cubicBezTo>
                    <a:pt x="50" y="1"/>
                    <a:pt x="51" y="2"/>
                    <a:pt x="51" y="4"/>
                  </a:cubicBezTo>
                  <a:cubicBezTo>
                    <a:pt x="51" y="5"/>
                    <a:pt x="51" y="6"/>
                    <a:pt x="50" y="6"/>
                  </a:cubicBezTo>
                  <a:cubicBezTo>
                    <a:pt x="50" y="7"/>
                    <a:pt x="49" y="7"/>
                    <a:pt x="48" y="7"/>
                  </a:cubicBezTo>
                  <a:cubicBezTo>
                    <a:pt x="46" y="7"/>
                    <a:pt x="46" y="7"/>
                    <a:pt x="46" y="7"/>
                  </a:cubicBezTo>
                  <a:close/>
                  <a:moveTo>
                    <a:pt x="47" y="1"/>
                  </a:moveTo>
                  <a:cubicBezTo>
                    <a:pt x="47" y="6"/>
                    <a:pt x="47" y="6"/>
                    <a:pt x="47" y="6"/>
                  </a:cubicBezTo>
                  <a:cubicBezTo>
                    <a:pt x="48" y="6"/>
                    <a:pt x="48" y="6"/>
                    <a:pt x="48" y="6"/>
                  </a:cubicBezTo>
                  <a:cubicBezTo>
                    <a:pt x="48" y="6"/>
                    <a:pt x="49" y="6"/>
                    <a:pt x="49" y="6"/>
                  </a:cubicBezTo>
                  <a:cubicBezTo>
                    <a:pt x="50" y="5"/>
                    <a:pt x="50" y="5"/>
                    <a:pt x="50" y="4"/>
                  </a:cubicBezTo>
                  <a:cubicBezTo>
                    <a:pt x="50" y="3"/>
                    <a:pt x="50" y="2"/>
                    <a:pt x="49" y="2"/>
                  </a:cubicBezTo>
                  <a:cubicBezTo>
                    <a:pt x="49" y="2"/>
                    <a:pt x="48" y="1"/>
                    <a:pt x="48" y="1"/>
                  </a:cubicBezTo>
                  <a:cubicBezTo>
                    <a:pt x="47" y="1"/>
                    <a:pt x="47" y="1"/>
                    <a:pt x="47" y="1"/>
                  </a:cubicBezTo>
                  <a:close/>
                  <a:moveTo>
                    <a:pt x="56" y="7"/>
                  </a:moveTo>
                  <a:cubicBezTo>
                    <a:pt x="53" y="7"/>
                    <a:pt x="53" y="7"/>
                    <a:pt x="53" y="7"/>
                  </a:cubicBezTo>
                  <a:cubicBezTo>
                    <a:pt x="53" y="1"/>
                    <a:pt x="53" y="1"/>
                    <a:pt x="53" y="1"/>
                  </a:cubicBezTo>
                  <a:cubicBezTo>
                    <a:pt x="56" y="1"/>
                    <a:pt x="56" y="1"/>
                    <a:pt x="56" y="1"/>
                  </a:cubicBezTo>
                  <a:cubicBezTo>
                    <a:pt x="56" y="1"/>
                    <a:pt x="56" y="1"/>
                    <a:pt x="56" y="1"/>
                  </a:cubicBezTo>
                  <a:cubicBezTo>
                    <a:pt x="54" y="1"/>
                    <a:pt x="54" y="1"/>
                    <a:pt x="54" y="1"/>
                  </a:cubicBezTo>
                  <a:cubicBezTo>
                    <a:pt x="54" y="3"/>
                    <a:pt x="54" y="3"/>
                    <a:pt x="54" y="3"/>
                  </a:cubicBezTo>
                  <a:cubicBezTo>
                    <a:pt x="56" y="3"/>
                    <a:pt x="56" y="3"/>
                    <a:pt x="56" y="3"/>
                  </a:cubicBezTo>
                  <a:cubicBezTo>
                    <a:pt x="56" y="4"/>
                    <a:pt x="56" y="4"/>
                    <a:pt x="56" y="4"/>
                  </a:cubicBezTo>
                  <a:cubicBezTo>
                    <a:pt x="54" y="4"/>
                    <a:pt x="54" y="4"/>
                    <a:pt x="54" y="4"/>
                  </a:cubicBezTo>
                  <a:cubicBezTo>
                    <a:pt x="54" y="6"/>
                    <a:pt x="54" y="6"/>
                    <a:pt x="54" y="6"/>
                  </a:cubicBezTo>
                  <a:cubicBezTo>
                    <a:pt x="56" y="6"/>
                    <a:pt x="56" y="6"/>
                    <a:pt x="56" y="6"/>
                  </a:cubicBezTo>
                  <a:cubicBezTo>
                    <a:pt x="56" y="7"/>
                    <a:pt x="56" y="7"/>
                    <a:pt x="56" y="7"/>
                  </a:cubicBezTo>
                  <a:close/>
                  <a:moveTo>
                    <a:pt x="63" y="7"/>
                  </a:moveTo>
                  <a:cubicBezTo>
                    <a:pt x="62" y="7"/>
                    <a:pt x="62" y="7"/>
                    <a:pt x="62" y="7"/>
                  </a:cubicBezTo>
                  <a:cubicBezTo>
                    <a:pt x="60" y="5"/>
                    <a:pt x="60" y="5"/>
                    <a:pt x="60" y="5"/>
                  </a:cubicBezTo>
                  <a:cubicBezTo>
                    <a:pt x="60" y="5"/>
                    <a:pt x="60" y="5"/>
                    <a:pt x="60" y="5"/>
                  </a:cubicBezTo>
                  <a:cubicBezTo>
                    <a:pt x="60" y="5"/>
                    <a:pt x="59" y="5"/>
                    <a:pt x="59" y="5"/>
                  </a:cubicBezTo>
                  <a:cubicBezTo>
                    <a:pt x="59" y="5"/>
                    <a:pt x="59" y="5"/>
                    <a:pt x="59" y="5"/>
                  </a:cubicBezTo>
                  <a:cubicBezTo>
                    <a:pt x="59" y="7"/>
                    <a:pt x="59" y="7"/>
                    <a:pt x="59" y="7"/>
                  </a:cubicBezTo>
                  <a:cubicBezTo>
                    <a:pt x="58" y="7"/>
                    <a:pt x="58" y="7"/>
                    <a:pt x="58" y="7"/>
                  </a:cubicBezTo>
                  <a:cubicBezTo>
                    <a:pt x="58" y="1"/>
                    <a:pt x="58" y="1"/>
                    <a:pt x="58" y="1"/>
                  </a:cubicBezTo>
                  <a:cubicBezTo>
                    <a:pt x="60" y="1"/>
                    <a:pt x="60" y="1"/>
                    <a:pt x="60" y="1"/>
                  </a:cubicBezTo>
                  <a:cubicBezTo>
                    <a:pt x="60" y="1"/>
                    <a:pt x="61" y="1"/>
                    <a:pt x="61" y="1"/>
                  </a:cubicBezTo>
                  <a:cubicBezTo>
                    <a:pt x="62" y="1"/>
                    <a:pt x="62" y="2"/>
                    <a:pt x="62" y="2"/>
                  </a:cubicBezTo>
                  <a:cubicBezTo>
                    <a:pt x="62" y="3"/>
                    <a:pt x="62" y="3"/>
                    <a:pt x="62" y="4"/>
                  </a:cubicBezTo>
                  <a:cubicBezTo>
                    <a:pt x="61" y="4"/>
                    <a:pt x="61" y="4"/>
                    <a:pt x="60" y="4"/>
                  </a:cubicBezTo>
                  <a:cubicBezTo>
                    <a:pt x="60" y="4"/>
                    <a:pt x="60" y="4"/>
                    <a:pt x="60" y="4"/>
                  </a:cubicBezTo>
                  <a:cubicBezTo>
                    <a:pt x="61" y="4"/>
                    <a:pt x="61" y="5"/>
                    <a:pt x="61" y="5"/>
                  </a:cubicBezTo>
                  <a:cubicBezTo>
                    <a:pt x="63" y="7"/>
                    <a:pt x="63" y="7"/>
                    <a:pt x="63" y="7"/>
                  </a:cubicBezTo>
                  <a:close/>
                  <a:moveTo>
                    <a:pt x="59" y="1"/>
                  </a:moveTo>
                  <a:cubicBezTo>
                    <a:pt x="59" y="4"/>
                    <a:pt x="59" y="4"/>
                    <a:pt x="59" y="4"/>
                  </a:cubicBezTo>
                  <a:cubicBezTo>
                    <a:pt x="60" y="4"/>
                    <a:pt x="60" y="4"/>
                    <a:pt x="60" y="4"/>
                  </a:cubicBezTo>
                  <a:cubicBezTo>
                    <a:pt x="60" y="4"/>
                    <a:pt x="60" y="4"/>
                    <a:pt x="61" y="3"/>
                  </a:cubicBezTo>
                  <a:cubicBezTo>
                    <a:pt x="61" y="3"/>
                    <a:pt x="61" y="3"/>
                    <a:pt x="61" y="2"/>
                  </a:cubicBezTo>
                  <a:cubicBezTo>
                    <a:pt x="61" y="2"/>
                    <a:pt x="60" y="1"/>
                    <a:pt x="60" y="1"/>
                  </a:cubicBezTo>
                  <a:cubicBezTo>
                    <a:pt x="59" y="1"/>
                    <a:pt x="59" y="1"/>
                    <a:pt x="59" y="1"/>
                  </a:cubicBezTo>
                  <a:close/>
                  <a:moveTo>
                    <a:pt x="74" y="7"/>
                  </a:moveTo>
                  <a:cubicBezTo>
                    <a:pt x="73" y="7"/>
                    <a:pt x="73" y="7"/>
                    <a:pt x="73" y="7"/>
                  </a:cubicBezTo>
                  <a:cubicBezTo>
                    <a:pt x="69" y="2"/>
                    <a:pt x="69" y="2"/>
                    <a:pt x="69" y="2"/>
                  </a:cubicBezTo>
                  <a:cubicBezTo>
                    <a:pt x="69" y="2"/>
                    <a:pt x="69" y="2"/>
                    <a:pt x="69" y="2"/>
                  </a:cubicBezTo>
                  <a:cubicBezTo>
                    <a:pt x="69" y="2"/>
                    <a:pt x="69" y="2"/>
                    <a:pt x="69" y="2"/>
                  </a:cubicBezTo>
                  <a:cubicBezTo>
                    <a:pt x="69" y="2"/>
                    <a:pt x="69" y="2"/>
                    <a:pt x="69" y="3"/>
                  </a:cubicBezTo>
                  <a:cubicBezTo>
                    <a:pt x="69" y="7"/>
                    <a:pt x="69" y="7"/>
                    <a:pt x="69" y="7"/>
                  </a:cubicBezTo>
                  <a:cubicBezTo>
                    <a:pt x="68" y="7"/>
                    <a:pt x="68" y="7"/>
                    <a:pt x="68" y="7"/>
                  </a:cubicBezTo>
                  <a:cubicBezTo>
                    <a:pt x="68" y="1"/>
                    <a:pt x="68" y="1"/>
                    <a:pt x="68" y="1"/>
                  </a:cubicBezTo>
                  <a:cubicBezTo>
                    <a:pt x="69" y="1"/>
                    <a:pt x="69" y="1"/>
                    <a:pt x="69" y="1"/>
                  </a:cubicBezTo>
                  <a:cubicBezTo>
                    <a:pt x="72" y="5"/>
                    <a:pt x="72" y="5"/>
                    <a:pt x="72" y="5"/>
                  </a:cubicBezTo>
                  <a:cubicBezTo>
                    <a:pt x="73" y="6"/>
                    <a:pt x="73" y="6"/>
                    <a:pt x="73" y="6"/>
                  </a:cubicBezTo>
                  <a:cubicBezTo>
                    <a:pt x="73" y="6"/>
                    <a:pt x="73" y="6"/>
                    <a:pt x="73" y="6"/>
                  </a:cubicBezTo>
                  <a:cubicBezTo>
                    <a:pt x="73" y="6"/>
                    <a:pt x="73" y="5"/>
                    <a:pt x="73" y="5"/>
                  </a:cubicBezTo>
                  <a:cubicBezTo>
                    <a:pt x="73" y="1"/>
                    <a:pt x="73" y="1"/>
                    <a:pt x="73" y="1"/>
                  </a:cubicBezTo>
                  <a:cubicBezTo>
                    <a:pt x="74" y="1"/>
                    <a:pt x="74" y="1"/>
                    <a:pt x="74" y="1"/>
                  </a:cubicBezTo>
                  <a:cubicBezTo>
                    <a:pt x="74" y="7"/>
                    <a:pt x="74" y="7"/>
                    <a:pt x="74" y="7"/>
                  </a:cubicBezTo>
                  <a:close/>
                  <a:moveTo>
                    <a:pt x="81" y="7"/>
                  </a:moveTo>
                  <a:cubicBezTo>
                    <a:pt x="80" y="7"/>
                    <a:pt x="80" y="7"/>
                    <a:pt x="80" y="7"/>
                  </a:cubicBezTo>
                  <a:cubicBezTo>
                    <a:pt x="79" y="6"/>
                    <a:pt x="79" y="6"/>
                    <a:pt x="79" y="6"/>
                  </a:cubicBezTo>
                  <a:cubicBezTo>
                    <a:pt x="77" y="6"/>
                    <a:pt x="77" y="6"/>
                    <a:pt x="77" y="6"/>
                  </a:cubicBezTo>
                  <a:cubicBezTo>
                    <a:pt x="76" y="7"/>
                    <a:pt x="76" y="7"/>
                    <a:pt x="76" y="7"/>
                  </a:cubicBezTo>
                  <a:cubicBezTo>
                    <a:pt x="75" y="7"/>
                    <a:pt x="75" y="7"/>
                    <a:pt x="75" y="7"/>
                  </a:cubicBezTo>
                  <a:cubicBezTo>
                    <a:pt x="77" y="1"/>
                    <a:pt x="77" y="1"/>
                    <a:pt x="77" y="1"/>
                  </a:cubicBezTo>
                  <a:cubicBezTo>
                    <a:pt x="78" y="1"/>
                    <a:pt x="78" y="1"/>
                    <a:pt x="78" y="1"/>
                  </a:cubicBezTo>
                  <a:cubicBezTo>
                    <a:pt x="81" y="7"/>
                    <a:pt x="81" y="7"/>
                    <a:pt x="81" y="7"/>
                  </a:cubicBezTo>
                  <a:close/>
                  <a:moveTo>
                    <a:pt x="79" y="5"/>
                  </a:moveTo>
                  <a:cubicBezTo>
                    <a:pt x="78" y="2"/>
                    <a:pt x="78" y="2"/>
                    <a:pt x="78" y="2"/>
                  </a:cubicBezTo>
                  <a:cubicBezTo>
                    <a:pt x="78" y="2"/>
                    <a:pt x="78" y="2"/>
                    <a:pt x="78" y="2"/>
                  </a:cubicBezTo>
                  <a:cubicBezTo>
                    <a:pt x="78" y="2"/>
                    <a:pt x="78" y="2"/>
                    <a:pt x="78" y="2"/>
                  </a:cubicBezTo>
                  <a:cubicBezTo>
                    <a:pt x="78" y="2"/>
                    <a:pt x="78" y="2"/>
                    <a:pt x="78" y="2"/>
                  </a:cubicBezTo>
                  <a:cubicBezTo>
                    <a:pt x="77" y="5"/>
                    <a:pt x="77" y="5"/>
                    <a:pt x="77" y="5"/>
                  </a:cubicBezTo>
                  <a:cubicBezTo>
                    <a:pt x="79" y="5"/>
                    <a:pt x="79" y="5"/>
                    <a:pt x="79" y="5"/>
                  </a:cubicBezTo>
                  <a:close/>
                  <a:moveTo>
                    <a:pt x="88" y="7"/>
                  </a:moveTo>
                  <a:cubicBezTo>
                    <a:pt x="88" y="3"/>
                    <a:pt x="88" y="3"/>
                    <a:pt x="88" y="3"/>
                  </a:cubicBezTo>
                  <a:cubicBezTo>
                    <a:pt x="88" y="3"/>
                    <a:pt x="88" y="2"/>
                    <a:pt x="88" y="2"/>
                  </a:cubicBezTo>
                  <a:cubicBezTo>
                    <a:pt x="88" y="2"/>
                    <a:pt x="88" y="2"/>
                    <a:pt x="88" y="2"/>
                  </a:cubicBezTo>
                  <a:cubicBezTo>
                    <a:pt x="88" y="2"/>
                    <a:pt x="88" y="2"/>
                    <a:pt x="88" y="2"/>
                  </a:cubicBezTo>
                  <a:cubicBezTo>
                    <a:pt x="86" y="7"/>
                    <a:pt x="86" y="7"/>
                    <a:pt x="86" y="7"/>
                  </a:cubicBezTo>
                  <a:cubicBezTo>
                    <a:pt x="85" y="7"/>
                    <a:pt x="85" y="7"/>
                    <a:pt x="85" y="7"/>
                  </a:cubicBezTo>
                  <a:cubicBezTo>
                    <a:pt x="83" y="2"/>
                    <a:pt x="83" y="2"/>
                    <a:pt x="83" y="2"/>
                  </a:cubicBezTo>
                  <a:cubicBezTo>
                    <a:pt x="83" y="2"/>
                    <a:pt x="83" y="2"/>
                    <a:pt x="83" y="2"/>
                  </a:cubicBezTo>
                  <a:cubicBezTo>
                    <a:pt x="83" y="2"/>
                    <a:pt x="83" y="2"/>
                    <a:pt x="83" y="2"/>
                  </a:cubicBezTo>
                  <a:cubicBezTo>
                    <a:pt x="83" y="2"/>
                    <a:pt x="83" y="2"/>
                    <a:pt x="83" y="3"/>
                  </a:cubicBezTo>
                  <a:cubicBezTo>
                    <a:pt x="83" y="7"/>
                    <a:pt x="83" y="7"/>
                    <a:pt x="83" y="7"/>
                  </a:cubicBezTo>
                  <a:cubicBezTo>
                    <a:pt x="82" y="7"/>
                    <a:pt x="82" y="7"/>
                    <a:pt x="82" y="7"/>
                  </a:cubicBezTo>
                  <a:cubicBezTo>
                    <a:pt x="82" y="1"/>
                    <a:pt x="82" y="1"/>
                    <a:pt x="82" y="1"/>
                  </a:cubicBezTo>
                  <a:cubicBezTo>
                    <a:pt x="83" y="1"/>
                    <a:pt x="83" y="1"/>
                    <a:pt x="83" y="1"/>
                  </a:cubicBezTo>
                  <a:cubicBezTo>
                    <a:pt x="85" y="5"/>
                    <a:pt x="85" y="5"/>
                    <a:pt x="85" y="5"/>
                  </a:cubicBezTo>
                  <a:cubicBezTo>
                    <a:pt x="85" y="5"/>
                    <a:pt x="86" y="6"/>
                    <a:pt x="86" y="6"/>
                  </a:cubicBezTo>
                  <a:cubicBezTo>
                    <a:pt x="86" y="6"/>
                    <a:pt x="86" y="6"/>
                    <a:pt x="86" y="6"/>
                  </a:cubicBezTo>
                  <a:cubicBezTo>
                    <a:pt x="86" y="6"/>
                    <a:pt x="86" y="5"/>
                    <a:pt x="86" y="5"/>
                  </a:cubicBezTo>
                  <a:cubicBezTo>
                    <a:pt x="88" y="1"/>
                    <a:pt x="88" y="1"/>
                    <a:pt x="88" y="1"/>
                  </a:cubicBezTo>
                  <a:cubicBezTo>
                    <a:pt x="89" y="1"/>
                    <a:pt x="89" y="1"/>
                    <a:pt x="89" y="1"/>
                  </a:cubicBezTo>
                  <a:cubicBezTo>
                    <a:pt x="89" y="7"/>
                    <a:pt x="89" y="7"/>
                    <a:pt x="89" y="7"/>
                  </a:cubicBezTo>
                  <a:cubicBezTo>
                    <a:pt x="88" y="7"/>
                    <a:pt x="88" y="7"/>
                    <a:pt x="88" y="7"/>
                  </a:cubicBezTo>
                  <a:close/>
                  <a:moveTo>
                    <a:pt x="95" y="7"/>
                  </a:moveTo>
                  <a:cubicBezTo>
                    <a:pt x="91" y="7"/>
                    <a:pt x="91" y="7"/>
                    <a:pt x="91" y="7"/>
                  </a:cubicBezTo>
                  <a:cubicBezTo>
                    <a:pt x="91" y="1"/>
                    <a:pt x="91" y="1"/>
                    <a:pt x="91" y="1"/>
                  </a:cubicBezTo>
                  <a:cubicBezTo>
                    <a:pt x="95" y="1"/>
                    <a:pt x="95" y="1"/>
                    <a:pt x="95" y="1"/>
                  </a:cubicBezTo>
                  <a:cubicBezTo>
                    <a:pt x="95" y="1"/>
                    <a:pt x="95" y="1"/>
                    <a:pt x="95" y="1"/>
                  </a:cubicBezTo>
                  <a:cubicBezTo>
                    <a:pt x="92" y="1"/>
                    <a:pt x="92" y="1"/>
                    <a:pt x="92" y="1"/>
                  </a:cubicBezTo>
                  <a:cubicBezTo>
                    <a:pt x="92" y="3"/>
                    <a:pt x="92" y="3"/>
                    <a:pt x="92" y="3"/>
                  </a:cubicBezTo>
                  <a:cubicBezTo>
                    <a:pt x="94" y="3"/>
                    <a:pt x="94" y="3"/>
                    <a:pt x="94" y="3"/>
                  </a:cubicBezTo>
                  <a:cubicBezTo>
                    <a:pt x="94" y="4"/>
                    <a:pt x="94" y="4"/>
                    <a:pt x="94" y="4"/>
                  </a:cubicBezTo>
                  <a:cubicBezTo>
                    <a:pt x="92" y="4"/>
                    <a:pt x="92" y="4"/>
                    <a:pt x="92" y="4"/>
                  </a:cubicBezTo>
                  <a:cubicBezTo>
                    <a:pt x="92" y="6"/>
                    <a:pt x="92" y="6"/>
                    <a:pt x="92" y="6"/>
                  </a:cubicBezTo>
                  <a:cubicBezTo>
                    <a:pt x="95" y="6"/>
                    <a:pt x="95" y="6"/>
                    <a:pt x="95" y="6"/>
                  </a:cubicBezTo>
                  <a:cubicBezTo>
                    <a:pt x="95" y="7"/>
                    <a:pt x="95" y="7"/>
                    <a:pt x="95" y="7"/>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68" name="Freeform 118"/>
            <p:cNvSpPr/>
            <p:nvPr/>
          </p:nvSpPr>
          <p:spPr>
            <a:xfrm>
              <a:off x="766762" y="704850"/>
              <a:ext cx="19050" cy="25400"/>
            </a:xfrm>
            <a:custGeom>
              <a:avLst/>
              <a:gdLst/>
              <a:ahLst/>
              <a:cxnLst>
                <a:cxn ang="0">
                  <a:pos x="0" y="8"/>
                </a:cxn>
                <a:cxn ang="0">
                  <a:pos x="0" y="8"/>
                </a:cxn>
                <a:cxn ang="0">
                  <a:pos x="0" y="8"/>
                </a:cxn>
                <a:cxn ang="0">
                  <a:pos x="1" y="8"/>
                </a:cxn>
                <a:cxn ang="0">
                  <a:pos x="1" y="8"/>
                </a:cxn>
                <a:cxn ang="0">
                  <a:pos x="1" y="8"/>
                </a:cxn>
                <a:cxn ang="0">
                  <a:pos x="2" y="8"/>
                </a:cxn>
                <a:cxn ang="0">
                  <a:pos x="1" y="8"/>
                </a:cxn>
                <a:cxn ang="0">
                  <a:pos x="6" y="1"/>
                </a:cxn>
                <a:cxn ang="0">
                  <a:pos x="6" y="1"/>
                </a:cxn>
                <a:cxn ang="0">
                  <a:pos x="5" y="0"/>
                </a:cxn>
                <a:cxn ang="0">
                  <a:pos x="5" y="0"/>
                </a:cxn>
                <a:cxn ang="0">
                  <a:pos x="5" y="0"/>
                </a:cxn>
                <a:cxn ang="0">
                  <a:pos x="4" y="0"/>
                </a:cxn>
                <a:cxn ang="0">
                  <a:pos x="0" y="7"/>
                </a:cxn>
                <a:cxn ang="0">
                  <a:pos x="0" y="8"/>
                </a:cxn>
                <a:cxn ang="0">
                  <a:pos x="0" y="8"/>
                </a:cxn>
              </a:cxnLst>
              <a:pathLst>
                <a:path w="6" h="8">
                  <a:moveTo>
                    <a:pt x="0" y="8"/>
                  </a:moveTo>
                  <a:cubicBezTo>
                    <a:pt x="0" y="8"/>
                    <a:pt x="0" y="8"/>
                    <a:pt x="0" y="8"/>
                  </a:cubicBezTo>
                  <a:cubicBezTo>
                    <a:pt x="0" y="8"/>
                    <a:pt x="0" y="8"/>
                    <a:pt x="0" y="8"/>
                  </a:cubicBezTo>
                  <a:cubicBezTo>
                    <a:pt x="0" y="8"/>
                    <a:pt x="0" y="8"/>
                    <a:pt x="1" y="8"/>
                  </a:cubicBezTo>
                  <a:cubicBezTo>
                    <a:pt x="1" y="8"/>
                    <a:pt x="1" y="8"/>
                    <a:pt x="1" y="8"/>
                  </a:cubicBezTo>
                  <a:cubicBezTo>
                    <a:pt x="1" y="8"/>
                    <a:pt x="1" y="8"/>
                    <a:pt x="1" y="8"/>
                  </a:cubicBezTo>
                  <a:cubicBezTo>
                    <a:pt x="1" y="8"/>
                    <a:pt x="1" y="8"/>
                    <a:pt x="2" y="8"/>
                  </a:cubicBezTo>
                  <a:cubicBezTo>
                    <a:pt x="1" y="8"/>
                    <a:pt x="1" y="8"/>
                    <a:pt x="1" y="8"/>
                  </a:cubicBezTo>
                  <a:cubicBezTo>
                    <a:pt x="6" y="1"/>
                    <a:pt x="6" y="1"/>
                    <a:pt x="6" y="1"/>
                  </a:cubicBezTo>
                  <a:cubicBezTo>
                    <a:pt x="6" y="1"/>
                    <a:pt x="6" y="1"/>
                    <a:pt x="6" y="1"/>
                  </a:cubicBezTo>
                  <a:cubicBezTo>
                    <a:pt x="6" y="1"/>
                    <a:pt x="6" y="0"/>
                    <a:pt x="5" y="0"/>
                  </a:cubicBezTo>
                  <a:cubicBezTo>
                    <a:pt x="5" y="0"/>
                    <a:pt x="5" y="0"/>
                    <a:pt x="5" y="0"/>
                  </a:cubicBezTo>
                  <a:cubicBezTo>
                    <a:pt x="5" y="0"/>
                    <a:pt x="5" y="0"/>
                    <a:pt x="5" y="0"/>
                  </a:cubicBezTo>
                  <a:cubicBezTo>
                    <a:pt x="4" y="0"/>
                    <a:pt x="4" y="0"/>
                    <a:pt x="4" y="0"/>
                  </a:cubicBezTo>
                  <a:cubicBezTo>
                    <a:pt x="0" y="7"/>
                    <a:pt x="0" y="7"/>
                    <a:pt x="0" y="7"/>
                  </a:cubicBezTo>
                  <a:cubicBezTo>
                    <a:pt x="0" y="8"/>
                    <a:pt x="0" y="8"/>
                    <a:pt x="0" y="8"/>
                  </a:cubicBezTo>
                  <a:cubicBezTo>
                    <a:pt x="0" y="8"/>
                    <a:pt x="0" y="8"/>
                    <a:pt x="0" y="8"/>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69" name="Freeform 119"/>
            <p:cNvSpPr>
              <a:spLocks noEditPoints="1"/>
            </p:cNvSpPr>
            <p:nvPr/>
          </p:nvSpPr>
          <p:spPr>
            <a:xfrm>
              <a:off x="725487" y="704850"/>
              <a:ext cx="19050" cy="25400"/>
            </a:xfrm>
            <a:custGeom>
              <a:avLst/>
              <a:gdLst/>
              <a:ahLst/>
              <a:cxnLst>
                <a:cxn ang="0">
                  <a:pos x="6" y="6"/>
                </a:cxn>
                <a:cxn ang="0">
                  <a:pos x="6" y="6"/>
                </a:cxn>
                <a:cxn ang="0">
                  <a:pos x="6" y="7"/>
                </a:cxn>
                <a:cxn ang="0">
                  <a:pos x="5" y="8"/>
                </a:cxn>
                <a:cxn ang="0">
                  <a:pos x="4" y="8"/>
                </a:cxn>
                <a:cxn ang="0">
                  <a:pos x="3" y="8"/>
                </a:cxn>
                <a:cxn ang="0">
                  <a:pos x="2" y="8"/>
                </a:cxn>
                <a:cxn ang="0">
                  <a:pos x="1" y="8"/>
                </a:cxn>
                <a:cxn ang="0">
                  <a:pos x="0" y="7"/>
                </a:cxn>
                <a:cxn ang="0">
                  <a:pos x="0" y="6"/>
                </a:cxn>
                <a:cxn ang="0">
                  <a:pos x="0" y="2"/>
                </a:cxn>
                <a:cxn ang="0">
                  <a:pos x="1" y="1"/>
                </a:cxn>
                <a:cxn ang="0">
                  <a:pos x="3" y="0"/>
                </a:cxn>
                <a:cxn ang="0">
                  <a:pos x="4" y="1"/>
                </a:cxn>
                <a:cxn ang="0">
                  <a:pos x="5" y="1"/>
                </a:cxn>
                <a:cxn ang="0">
                  <a:pos x="6" y="2"/>
                </a:cxn>
                <a:cxn ang="0">
                  <a:pos x="6" y="2"/>
                </a:cxn>
                <a:cxn ang="0">
                  <a:pos x="6" y="6"/>
                </a:cxn>
                <a:cxn ang="0">
                  <a:pos x="4" y="3"/>
                </a:cxn>
                <a:cxn ang="0">
                  <a:pos x="4" y="2"/>
                </a:cxn>
                <a:cxn ang="0">
                  <a:pos x="3" y="2"/>
                </a:cxn>
                <a:cxn ang="0">
                  <a:pos x="2" y="2"/>
                </a:cxn>
                <a:cxn ang="0">
                  <a:pos x="2" y="2"/>
                </a:cxn>
                <a:cxn ang="0">
                  <a:pos x="2" y="6"/>
                </a:cxn>
                <a:cxn ang="0">
                  <a:pos x="2" y="7"/>
                </a:cxn>
                <a:cxn ang="0">
                  <a:pos x="3" y="7"/>
                </a:cxn>
                <a:cxn ang="0">
                  <a:pos x="4" y="7"/>
                </a:cxn>
                <a:cxn ang="0">
                  <a:pos x="4" y="6"/>
                </a:cxn>
                <a:cxn ang="0">
                  <a:pos x="4" y="3"/>
                </a:cxn>
              </a:cxnLst>
              <a:pathLst>
                <a:path w="6" h="8">
                  <a:moveTo>
                    <a:pt x="6" y="6"/>
                  </a:moveTo>
                  <a:cubicBezTo>
                    <a:pt x="6" y="6"/>
                    <a:pt x="6" y="6"/>
                    <a:pt x="6" y="6"/>
                  </a:cubicBezTo>
                  <a:cubicBezTo>
                    <a:pt x="6" y="6"/>
                    <a:pt x="6" y="7"/>
                    <a:pt x="6" y="7"/>
                  </a:cubicBezTo>
                  <a:cubicBezTo>
                    <a:pt x="6" y="7"/>
                    <a:pt x="5" y="8"/>
                    <a:pt x="5" y="8"/>
                  </a:cubicBezTo>
                  <a:cubicBezTo>
                    <a:pt x="5" y="8"/>
                    <a:pt x="5" y="8"/>
                    <a:pt x="4" y="8"/>
                  </a:cubicBezTo>
                  <a:cubicBezTo>
                    <a:pt x="4" y="8"/>
                    <a:pt x="4" y="8"/>
                    <a:pt x="3" y="8"/>
                  </a:cubicBezTo>
                  <a:cubicBezTo>
                    <a:pt x="3" y="8"/>
                    <a:pt x="2" y="8"/>
                    <a:pt x="2" y="8"/>
                  </a:cubicBezTo>
                  <a:cubicBezTo>
                    <a:pt x="2" y="8"/>
                    <a:pt x="1" y="8"/>
                    <a:pt x="1" y="8"/>
                  </a:cubicBezTo>
                  <a:cubicBezTo>
                    <a:pt x="1" y="7"/>
                    <a:pt x="1" y="7"/>
                    <a:pt x="0" y="7"/>
                  </a:cubicBezTo>
                  <a:cubicBezTo>
                    <a:pt x="0" y="7"/>
                    <a:pt x="0" y="6"/>
                    <a:pt x="0" y="6"/>
                  </a:cubicBezTo>
                  <a:cubicBezTo>
                    <a:pt x="0" y="2"/>
                    <a:pt x="0" y="2"/>
                    <a:pt x="0" y="2"/>
                  </a:cubicBezTo>
                  <a:cubicBezTo>
                    <a:pt x="0" y="2"/>
                    <a:pt x="1" y="1"/>
                    <a:pt x="1" y="1"/>
                  </a:cubicBezTo>
                  <a:cubicBezTo>
                    <a:pt x="2" y="1"/>
                    <a:pt x="2" y="0"/>
                    <a:pt x="3" y="0"/>
                  </a:cubicBezTo>
                  <a:cubicBezTo>
                    <a:pt x="4" y="0"/>
                    <a:pt x="4" y="1"/>
                    <a:pt x="4" y="1"/>
                  </a:cubicBezTo>
                  <a:cubicBezTo>
                    <a:pt x="5" y="1"/>
                    <a:pt x="5" y="1"/>
                    <a:pt x="5" y="1"/>
                  </a:cubicBezTo>
                  <a:cubicBezTo>
                    <a:pt x="5" y="1"/>
                    <a:pt x="6" y="1"/>
                    <a:pt x="6" y="2"/>
                  </a:cubicBezTo>
                  <a:cubicBezTo>
                    <a:pt x="6" y="2"/>
                    <a:pt x="6" y="2"/>
                    <a:pt x="6" y="2"/>
                  </a:cubicBezTo>
                  <a:cubicBezTo>
                    <a:pt x="6" y="6"/>
                    <a:pt x="6" y="6"/>
                    <a:pt x="6" y="6"/>
                  </a:cubicBezTo>
                  <a:close/>
                  <a:moveTo>
                    <a:pt x="4" y="3"/>
                  </a:moveTo>
                  <a:cubicBezTo>
                    <a:pt x="4" y="2"/>
                    <a:pt x="4" y="2"/>
                    <a:pt x="4" y="2"/>
                  </a:cubicBezTo>
                  <a:cubicBezTo>
                    <a:pt x="4" y="2"/>
                    <a:pt x="4" y="2"/>
                    <a:pt x="3" y="2"/>
                  </a:cubicBezTo>
                  <a:cubicBezTo>
                    <a:pt x="3" y="2"/>
                    <a:pt x="2" y="2"/>
                    <a:pt x="2" y="2"/>
                  </a:cubicBezTo>
                  <a:cubicBezTo>
                    <a:pt x="2" y="2"/>
                    <a:pt x="2" y="2"/>
                    <a:pt x="2" y="2"/>
                  </a:cubicBezTo>
                  <a:cubicBezTo>
                    <a:pt x="2" y="6"/>
                    <a:pt x="2" y="6"/>
                    <a:pt x="2" y="6"/>
                  </a:cubicBezTo>
                  <a:cubicBezTo>
                    <a:pt x="2" y="6"/>
                    <a:pt x="2" y="7"/>
                    <a:pt x="2" y="7"/>
                  </a:cubicBezTo>
                  <a:cubicBezTo>
                    <a:pt x="2" y="7"/>
                    <a:pt x="3" y="7"/>
                    <a:pt x="3" y="7"/>
                  </a:cubicBezTo>
                  <a:cubicBezTo>
                    <a:pt x="4" y="7"/>
                    <a:pt x="4" y="7"/>
                    <a:pt x="4" y="7"/>
                  </a:cubicBezTo>
                  <a:cubicBezTo>
                    <a:pt x="4" y="7"/>
                    <a:pt x="4" y="6"/>
                    <a:pt x="4" y="6"/>
                  </a:cubicBezTo>
                  <a:cubicBezTo>
                    <a:pt x="4" y="3"/>
                    <a:pt x="4" y="3"/>
                    <a:pt x="4" y="3"/>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70" name="Freeform 120"/>
            <p:cNvSpPr>
              <a:spLocks noEditPoints="1"/>
            </p:cNvSpPr>
            <p:nvPr/>
          </p:nvSpPr>
          <p:spPr>
            <a:xfrm>
              <a:off x="747712" y="704850"/>
              <a:ext cx="15875" cy="25400"/>
            </a:xfrm>
            <a:custGeom>
              <a:avLst/>
              <a:gdLst/>
              <a:ahLst/>
              <a:cxnLst>
                <a:cxn ang="0">
                  <a:pos x="5" y="6"/>
                </a:cxn>
                <a:cxn ang="0">
                  <a:pos x="5" y="6"/>
                </a:cxn>
                <a:cxn ang="0">
                  <a:pos x="5" y="7"/>
                </a:cxn>
                <a:cxn ang="0">
                  <a:pos x="5" y="8"/>
                </a:cxn>
                <a:cxn ang="0">
                  <a:pos x="4" y="8"/>
                </a:cxn>
                <a:cxn ang="0">
                  <a:pos x="3" y="8"/>
                </a:cxn>
                <a:cxn ang="0">
                  <a:pos x="1" y="8"/>
                </a:cxn>
                <a:cxn ang="0">
                  <a:pos x="1" y="8"/>
                </a:cxn>
                <a:cxn ang="0">
                  <a:pos x="0" y="7"/>
                </a:cxn>
                <a:cxn ang="0">
                  <a:pos x="0" y="6"/>
                </a:cxn>
                <a:cxn ang="0">
                  <a:pos x="0" y="2"/>
                </a:cxn>
                <a:cxn ang="0">
                  <a:pos x="1" y="1"/>
                </a:cxn>
                <a:cxn ang="0">
                  <a:pos x="3" y="0"/>
                </a:cxn>
                <a:cxn ang="0">
                  <a:pos x="4" y="1"/>
                </a:cxn>
                <a:cxn ang="0">
                  <a:pos x="5" y="1"/>
                </a:cxn>
                <a:cxn ang="0">
                  <a:pos x="5" y="2"/>
                </a:cxn>
                <a:cxn ang="0">
                  <a:pos x="5" y="2"/>
                </a:cxn>
                <a:cxn ang="0">
                  <a:pos x="5" y="6"/>
                </a:cxn>
                <a:cxn ang="0">
                  <a:pos x="4" y="3"/>
                </a:cxn>
                <a:cxn ang="0">
                  <a:pos x="4" y="2"/>
                </a:cxn>
                <a:cxn ang="0">
                  <a:pos x="3" y="2"/>
                </a:cxn>
                <a:cxn ang="0">
                  <a:pos x="2" y="2"/>
                </a:cxn>
                <a:cxn ang="0">
                  <a:pos x="1" y="2"/>
                </a:cxn>
                <a:cxn ang="0">
                  <a:pos x="1" y="6"/>
                </a:cxn>
                <a:cxn ang="0">
                  <a:pos x="2" y="7"/>
                </a:cxn>
                <a:cxn ang="0">
                  <a:pos x="3" y="7"/>
                </a:cxn>
                <a:cxn ang="0">
                  <a:pos x="4" y="7"/>
                </a:cxn>
                <a:cxn ang="0">
                  <a:pos x="4" y="6"/>
                </a:cxn>
                <a:cxn ang="0">
                  <a:pos x="4" y="3"/>
                </a:cxn>
              </a:cxnLst>
              <a:pathLst>
                <a:path w="5" h="8">
                  <a:moveTo>
                    <a:pt x="5" y="6"/>
                  </a:moveTo>
                  <a:cubicBezTo>
                    <a:pt x="5" y="6"/>
                    <a:pt x="5" y="6"/>
                    <a:pt x="5" y="6"/>
                  </a:cubicBezTo>
                  <a:cubicBezTo>
                    <a:pt x="5" y="6"/>
                    <a:pt x="5" y="7"/>
                    <a:pt x="5" y="7"/>
                  </a:cubicBezTo>
                  <a:cubicBezTo>
                    <a:pt x="5" y="7"/>
                    <a:pt x="5" y="8"/>
                    <a:pt x="5" y="8"/>
                  </a:cubicBezTo>
                  <a:cubicBezTo>
                    <a:pt x="4" y="8"/>
                    <a:pt x="4" y="8"/>
                    <a:pt x="4" y="8"/>
                  </a:cubicBezTo>
                  <a:cubicBezTo>
                    <a:pt x="3" y="8"/>
                    <a:pt x="3" y="8"/>
                    <a:pt x="3" y="8"/>
                  </a:cubicBezTo>
                  <a:cubicBezTo>
                    <a:pt x="2" y="8"/>
                    <a:pt x="2" y="8"/>
                    <a:pt x="1" y="8"/>
                  </a:cubicBezTo>
                  <a:cubicBezTo>
                    <a:pt x="1" y="8"/>
                    <a:pt x="1" y="8"/>
                    <a:pt x="1" y="8"/>
                  </a:cubicBezTo>
                  <a:cubicBezTo>
                    <a:pt x="0" y="7"/>
                    <a:pt x="0" y="7"/>
                    <a:pt x="0" y="7"/>
                  </a:cubicBezTo>
                  <a:cubicBezTo>
                    <a:pt x="0" y="7"/>
                    <a:pt x="0" y="6"/>
                    <a:pt x="0" y="6"/>
                  </a:cubicBezTo>
                  <a:cubicBezTo>
                    <a:pt x="0" y="2"/>
                    <a:pt x="0" y="2"/>
                    <a:pt x="0" y="2"/>
                  </a:cubicBezTo>
                  <a:cubicBezTo>
                    <a:pt x="0" y="2"/>
                    <a:pt x="0" y="1"/>
                    <a:pt x="1" y="1"/>
                  </a:cubicBezTo>
                  <a:cubicBezTo>
                    <a:pt x="1" y="1"/>
                    <a:pt x="2" y="0"/>
                    <a:pt x="3" y="0"/>
                  </a:cubicBezTo>
                  <a:cubicBezTo>
                    <a:pt x="3" y="0"/>
                    <a:pt x="3" y="1"/>
                    <a:pt x="4" y="1"/>
                  </a:cubicBezTo>
                  <a:cubicBezTo>
                    <a:pt x="4" y="1"/>
                    <a:pt x="4" y="1"/>
                    <a:pt x="5" y="1"/>
                  </a:cubicBezTo>
                  <a:cubicBezTo>
                    <a:pt x="5" y="1"/>
                    <a:pt x="5" y="1"/>
                    <a:pt x="5" y="2"/>
                  </a:cubicBezTo>
                  <a:cubicBezTo>
                    <a:pt x="5" y="2"/>
                    <a:pt x="5" y="2"/>
                    <a:pt x="5" y="2"/>
                  </a:cubicBezTo>
                  <a:cubicBezTo>
                    <a:pt x="5" y="6"/>
                    <a:pt x="5" y="6"/>
                    <a:pt x="5" y="6"/>
                  </a:cubicBezTo>
                  <a:close/>
                  <a:moveTo>
                    <a:pt x="4" y="3"/>
                  </a:moveTo>
                  <a:cubicBezTo>
                    <a:pt x="4" y="2"/>
                    <a:pt x="4" y="2"/>
                    <a:pt x="4" y="2"/>
                  </a:cubicBezTo>
                  <a:cubicBezTo>
                    <a:pt x="3" y="2"/>
                    <a:pt x="3" y="2"/>
                    <a:pt x="3" y="2"/>
                  </a:cubicBezTo>
                  <a:cubicBezTo>
                    <a:pt x="2" y="2"/>
                    <a:pt x="2" y="2"/>
                    <a:pt x="2" y="2"/>
                  </a:cubicBezTo>
                  <a:cubicBezTo>
                    <a:pt x="1" y="2"/>
                    <a:pt x="1" y="2"/>
                    <a:pt x="1" y="2"/>
                  </a:cubicBezTo>
                  <a:cubicBezTo>
                    <a:pt x="1" y="6"/>
                    <a:pt x="1" y="6"/>
                    <a:pt x="1" y="6"/>
                  </a:cubicBezTo>
                  <a:cubicBezTo>
                    <a:pt x="1" y="6"/>
                    <a:pt x="1" y="7"/>
                    <a:pt x="2" y="7"/>
                  </a:cubicBezTo>
                  <a:cubicBezTo>
                    <a:pt x="2" y="7"/>
                    <a:pt x="2" y="7"/>
                    <a:pt x="3" y="7"/>
                  </a:cubicBezTo>
                  <a:cubicBezTo>
                    <a:pt x="3" y="7"/>
                    <a:pt x="3" y="7"/>
                    <a:pt x="4" y="7"/>
                  </a:cubicBezTo>
                  <a:cubicBezTo>
                    <a:pt x="4" y="7"/>
                    <a:pt x="4" y="6"/>
                    <a:pt x="4" y="6"/>
                  </a:cubicBezTo>
                  <a:cubicBezTo>
                    <a:pt x="4" y="3"/>
                    <a:pt x="4" y="3"/>
                    <a:pt x="4" y="3"/>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71" name="Freeform 121"/>
            <p:cNvSpPr>
              <a:spLocks noEditPoints="1"/>
            </p:cNvSpPr>
            <p:nvPr/>
          </p:nvSpPr>
          <p:spPr>
            <a:xfrm>
              <a:off x="785812" y="704850"/>
              <a:ext cx="20638" cy="25400"/>
            </a:xfrm>
            <a:custGeom>
              <a:avLst/>
              <a:gdLst/>
              <a:ahLst/>
              <a:cxnLst>
                <a:cxn ang="0">
                  <a:pos x="6" y="6"/>
                </a:cxn>
                <a:cxn ang="0">
                  <a:pos x="6" y="6"/>
                </a:cxn>
                <a:cxn ang="0">
                  <a:pos x="6" y="7"/>
                </a:cxn>
                <a:cxn ang="0">
                  <a:pos x="5" y="8"/>
                </a:cxn>
                <a:cxn ang="0">
                  <a:pos x="4" y="8"/>
                </a:cxn>
                <a:cxn ang="0">
                  <a:pos x="3" y="8"/>
                </a:cxn>
                <a:cxn ang="0">
                  <a:pos x="2" y="8"/>
                </a:cxn>
                <a:cxn ang="0">
                  <a:pos x="1" y="8"/>
                </a:cxn>
                <a:cxn ang="0">
                  <a:pos x="0" y="7"/>
                </a:cxn>
                <a:cxn ang="0">
                  <a:pos x="0" y="6"/>
                </a:cxn>
                <a:cxn ang="0">
                  <a:pos x="0" y="2"/>
                </a:cxn>
                <a:cxn ang="0">
                  <a:pos x="1" y="1"/>
                </a:cxn>
                <a:cxn ang="0">
                  <a:pos x="3" y="0"/>
                </a:cxn>
                <a:cxn ang="0">
                  <a:pos x="4" y="1"/>
                </a:cxn>
                <a:cxn ang="0">
                  <a:pos x="5" y="1"/>
                </a:cxn>
                <a:cxn ang="0">
                  <a:pos x="6" y="2"/>
                </a:cxn>
                <a:cxn ang="0">
                  <a:pos x="6" y="2"/>
                </a:cxn>
                <a:cxn ang="0">
                  <a:pos x="6" y="6"/>
                </a:cxn>
                <a:cxn ang="0">
                  <a:pos x="4" y="3"/>
                </a:cxn>
                <a:cxn ang="0">
                  <a:pos x="4" y="2"/>
                </a:cxn>
                <a:cxn ang="0">
                  <a:pos x="3" y="2"/>
                </a:cxn>
                <a:cxn ang="0">
                  <a:pos x="2" y="2"/>
                </a:cxn>
                <a:cxn ang="0">
                  <a:pos x="2" y="2"/>
                </a:cxn>
                <a:cxn ang="0">
                  <a:pos x="2" y="6"/>
                </a:cxn>
                <a:cxn ang="0">
                  <a:pos x="2" y="7"/>
                </a:cxn>
                <a:cxn ang="0">
                  <a:pos x="3" y="7"/>
                </a:cxn>
                <a:cxn ang="0">
                  <a:pos x="4" y="7"/>
                </a:cxn>
                <a:cxn ang="0">
                  <a:pos x="4" y="6"/>
                </a:cxn>
                <a:cxn ang="0">
                  <a:pos x="4" y="3"/>
                </a:cxn>
              </a:cxnLst>
              <a:pathLst>
                <a:path w="6" h="8">
                  <a:moveTo>
                    <a:pt x="6" y="6"/>
                  </a:moveTo>
                  <a:cubicBezTo>
                    <a:pt x="6" y="6"/>
                    <a:pt x="6" y="6"/>
                    <a:pt x="6" y="6"/>
                  </a:cubicBezTo>
                  <a:cubicBezTo>
                    <a:pt x="6" y="6"/>
                    <a:pt x="6" y="7"/>
                    <a:pt x="6" y="7"/>
                  </a:cubicBezTo>
                  <a:cubicBezTo>
                    <a:pt x="5" y="7"/>
                    <a:pt x="5" y="8"/>
                    <a:pt x="5" y="8"/>
                  </a:cubicBezTo>
                  <a:cubicBezTo>
                    <a:pt x="5" y="8"/>
                    <a:pt x="4" y="8"/>
                    <a:pt x="4" y="8"/>
                  </a:cubicBezTo>
                  <a:cubicBezTo>
                    <a:pt x="4" y="8"/>
                    <a:pt x="3" y="8"/>
                    <a:pt x="3" y="8"/>
                  </a:cubicBezTo>
                  <a:cubicBezTo>
                    <a:pt x="2" y="8"/>
                    <a:pt x="2" y="8"/>
                    <a:pt x="2" y="8"/>
                  </a:cubicBezTo>
                  <a:cubicBezTo>
                    <a:pt x="1" y="8"/>
                    <a:pt x="1" y="8"/>
                    <a:pt x="1" y="8"/>
                  </a:cubicBezTo>
                  <a:cubicBezTo>
                    <a:pt x="1" y="7"/>
                    <a:pt x="0" y="7"/>
                    <a:pt x="0" y="7"/>
                  </a:cubicBezTo>
                  <a:cubicBezTo>
                    <a:pt x="0" y="7"/>
                    <a:pt x="0" y="6"/>
                    <a:pt x="0" y="6"/>
                  </a:cubicBezTo>
                  <a:cubicBezTo>
                    <a:pt x="0" y="2"/>
                    <a:pt x="0" y="2"/>
                    <a:pt x="0" y="2"/>
                  </a:cubicBezTo>
                  <a:cubicBezTo>
                    <a:pt x="0" y="2"/>
                    <a:pt x="0" y="1"/>
                    <a:pt x="1" y="1"/>
                  </a:cubicBezTo>
                  <a:cubicBezTo>
                    <a:pt x="1" y="1"/>
                    <a:pt x="2" y="0"/>
                    <a:pt x="3" y="0"/>
                  </a:cubicBezTo>
                  <a:cubicBezTo>
                    <a:pt x="3" y="0"/>
                    <a:pt x="4" y="1"/>
                    <a:pt x="4" y="1"/>
                  </a:cubicBezTo>
                  <a:cubicBezTo>
                    <a:pt x="4" y="1"/>
                    <a:pt x="5" y="1"/>
                    <a:pt x="5" y="1"/>
                  </a:cubicBezTo>
                  <a:cubicBezTo>
                    <a:pt x="5" y="1"/>
                    <a:pt x="5" y="1"/>
                    <a:pt x="6" y="2"/>
                  </a:cubicBezTo>
                  <a:cubicBezTo>
                    <a:pt x="6" y="2"/>
                    <a:pt x="6" y="2"/>
                    <a:pt x="6" y="2"/>
                  </a:cubicBezTo>
                  <a:cubicBezTo>
                    <a:pt x="6" y="6"/>
                    <a:pt x="6" y="6"/>
                    <a:pt x="6" y="6"/>
                  </a:cubicBezTo>
                  <a:close/>
                  <a:moveTo>
                    <a:pt x="4" y="3"/>
                  </a:moveTo>
                  <a:cubicBezTo>
                    <a:pt x="4" y="2"/>
                    <a:pt x="4" y="2"/>
                    <a:pt x="4" y="2"/>
                  </a:cubicBezTo>
                  <a:cubicBezTo>
                    <a:pt x="4" y="2"/>
                    <a:pt x="3" y="2"/>
                    <a:pt x="3" y="2"/>
                  </a:cubicBezTo>
                  <a:cubicBezTo>
                    <a:pt x="2" y="2"/>
                    <a:pt x="2" y="2"/>
                    <a:pt x="2" y="2"/>
                  </a:cubicBezTo>
                  <a:cubicBezTo>
                    <a:pt x="2" y="2"/>
                    <a:pt x="2" y="2"/>
                    <a:pt x="2" y="2"/>
                  </a:cubicBezTo>
                  <a:cubicBezTo>
                    <a:pt x="2" y="6"/>
                    <a:pt x="2" y="6"/>
                    <a:pt x="2" y="6"/>
                  </a:cubicBezTo>
                  <a:cubicBezTo>
                    <a:pt x="2" y="6"/>
                    <a:pt x="2" y="7"/>
                    <a:pt x="2" y="7"/>
                  </a:cubicBezTo>
                  <a:cubicBezTo>
                    <a:pt x="2" y="7"/>
                    <a:pt x="2" y="7"/>
                    <a:pt x="3" y="7"/>
                  </a:cubicBezTo>
                  <a:cubicBezTo>
                    <a:pt x="3" y="7"/>
                    <a:pt x="4" y="7"/>
                    <a:pt x="4" y="7"/>
                  </a:cubicBezTo>
                  <a:cubicBezTo>
                    <a:pt x="4" y="7"/>
                    <a:pt x="4" y="6"/>
                    <a:pt x="4" y="6"/>
                  </a:cubicBezTo>
                  <a:cubicBezTo>
                    <a:pt x="4" y="3"/>
                    <a:pt x="4" y="3"/>
                    <a:pt x="4" y="3"/>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72" name="Freeform 122"/>
            <p:cNvSpPr>
              <a:spLocks noEditPoints="1"/>
            </p:cNvSpPr>
            <p:nvPr/>
          </p:nvSpPr>
          <p:spPr>
            <a:xfrm>
              <a:off x="809625" y="704850"/>
              <a:ext cx="15875" cy="25400"/>
            </a:xfrm>
            <a:custGeom>
              <a:avLst/>
              <a:gdLst/>
              <a:ahLst/>
              <a:cxnLst>
                <a:cxn ang="0">
                  <a:pos x="5" y="6"/>
                </a:cxn>
                <a:cxn ang="0">
                  <a:pos x="5" y="6"/>
                </a:cxn>
                <a:cxn ang="0">
                  <a:pos x="5" y="7"/>
                </a:cxn>
                <a:cxn ang="0">
                  <a:pos x="4" y="8"/>
                </a:cxn>
                <a:cxn ang="0">
                  <a:pos x="4" y="8"/>
                </a:cxn>
                <a:cxn ang="0">
                  <a:pos x="2" y="8"/>
                </a:cxn>
                <a:cxn ang="0">
                  <a:pos x="1" y="8"/>
                </a:cxn>
                <a:cxn ang="0">
                  <a:pos x="0" y="8"/>
                </a:cxn>
                <a:cxn ang="0">
                  <a:pos x="0" y="7"/>
                </a:cxn>
                <a:cxn ang="0">
                  <a:pos x="0" y="6"/>
                </a:cxn>
                <a:cxn ang="0">
                  <a:pos x="0" y="2"/>
                </a:cxn>
                <a:cxn ang="0">
                  <a:pos x="0" y="1"/>
                </a:cxn>
                <a:cxn ang="0">
                  <a:pos x="2" y="0"/>
                </a:cxn>
                <a:cxn ang="0">
                  <a:pos x="4" y="1"/>
                </a:cxn>
                <a:cxn ang="0">
                  <a:pos x="4" y="1"/>
                </a:cxn>
                <a:cxn ang="0">
                  <a:pos x="5" y="2"/>
                </a:cxn>
                <a:cxn ang="0">
                  <a:pos x="5" y="2"/>
                </a:cxn>
                <a:cxn ang="0">
                  <a:pos x="5" y="6"/>
                </a:cxn>
                <a:cxn ang="0">
                  <a:pos x="4" y="3"/>
                </a:cxn>
                <a:cxn ang="0">
                  <a:pos x="3" y="2"/>
                </a:cxn>
                <a:cxn ang="0">
                  <a:pos x="2" y="2"/>
                </a:cxn>
                <a:cxn ang="0">
                  <a:pos x="1" y="2"/>
                </a:cxn>
                <a:cxn ang="0">
                  <a:pos x="1" y="2"/>
                </a:cxn>
                <a:cxn ang="0">
                  <a:pos x="1" y="6"/>
                </a:cxn>
                <a:cxn ang="0">
                  <a:pos x="1" y="7"/>
                </a:cxn>
                <a:cxn ang="0">
                  <a:pos x="2" y="7"/>
                </a:cxn>
                <a:cxn ang="0">
                  <a:pos x="3" y="7"/>
                </a:cxn>
                <a:cxn ang="0">
                  <a:pos x="4" y="6"/>
                </a:cxn>
                <a:cxn ang="0">
                  <a:pos x="4" y="3"/>
                </a:cxn>
              </a:cxnLst>
              <a:pathLst>
                <a:path w="5" h="8">
                  <a:moveTo>
                    <a:pt x="5" y="6"/>
                  </a:moveTo>
                  <a:cubicBezTo>
                    <a:pt x="5" y="6"/>
                    <a:pt x="5" y="6"/>
                    <a:pt x="5" y="6"/>
                  </a:cubicBezTo>
                  <a:cubicBezTo>
                    <a:pt x="5" y="6"/>
                    <a:pt x="5" y="7"/>
                    <a:pt x="5" y="7"/>
                  </a:cubicBezTo>
                  <a:cubicBezTo>
                    <a:pt x="5" y="7"/>
                    <a:pt x="5" y="8"/>
                    <a:pt x="4" y="8"/>
                  </a:cubicBezTo>
                  <a:cubicBezTo>
                    <a:pt x="4" y="8"/>
                    <a:pt x="4" y="8"/>
                    <a:pt x="4" y="8"/>
                  </a:cubicBezTo>
                  <a:cubicBezTo>
                    <a:pt x="3" y="8"/>
                    <a:pt x="3" y="8"/>
                    <a:pt x="2" y="8"/>
                  </a:cubicBezTo>
                  <a:cubicBezTo>
                    <a:pt x="2" y="8"/>
                    <a:pt x="2" y="8"/>
                    <a:pt x="1" y="8"/>
                  </a:cubicBezTo>
                  <a:cubicBezTo>
                    <a:pt x="1" y="8"/>
                    <a:pt x="1" y="8"/>
                    <a:pt x="0" y="8"/>
                  </a:cubicBezTo>
                  <a:cubicBezTo>
                    <a:pt x="0" y="7"/>
                    <a:pt x="0" y="7"/>
                    <a:pt x="0" y="7"/>
                  </a:cubicBezTo>
                  <a:cubicBezTo>
                    <a:pt x="0" y="7"/>
                    <a:pt x="0" y="6"/>
                    <a:pt x="0" y="6"/>
                  </a:cubicBezTo>
                  <a:cubicBezTo>
                    <a:pt x="0" y="2"/>
                    <a:pt x="0" y="2"/>
                    <a:pt x="0" y="2"/>
                  </a:cubicBezTo>
                  <a:cubicBezTo>
                    <a:pt x="0" y="2"/>
                    <a:pt x="0" y="1"/>
                    <a:pt x="0" y="1"/>
                  </a:cubicBezTo>
                  <a:cubicBezTo>
                    <a:pt x="1" y="1"/>
                    <a:pt x="2" y="0"/>
                    <a:pt x="2" y="0"/>
                  </a:cubicBezTo>
                  <a:cubicBezTo>
                    <a:pt x="3" y="0"/>
                    <a:pt x="3" y="1"/>
                    <a:pt x="4" y="1"/>
                  </a:cubicBezTo>
                  <a:cubicBezTo>
                    <a:pt x="4" y="1"/>
                    <a:pt x="4" y="1"/>
                    <a:pt x="4" y="1"/>
                  </a:cubicBezTo>
                  <a:cubicBezTo>
                    <a:pt x="5" y="1"/>
                    <a:pt x="5" y="1"/>
                    <a:pt x="5" y="2"/>
                  </a:cubicBezTo>
                  <a:cubicBezTo>
                    <a:pt x="5" y="2"/>
                    <a:pt x="5" y="2"/>
                    <a:pt x="5" y="2"/>
                  </a:cubicBezTo>
                  <a:cubicBezTo>
                    <a:pt x="5" y="6"/>
                    <a:pt x="5" y="6"/>
                    <a:pt x="5" y="6"/>
                  </a:cubicBezTo>
                  <a:close/>
                  <a:moveTo>
                    <a:pt x="4" y="3"/>
                  </a:moveTo>
                  <a:cubicBezTo>
                    <a:pt x="4" y="2"/>
                    <a:pt x="4" y="2"/>
                    <a:pt x="3" y="2"/>
                  </a:cubicBezTo>
                  <a:cubicBezTo>
                    <a:pt x="3" y="2"/>
                    <a:pt x="3" y="2"/>
                    <a:pt x="2" y="2"/>
                  </a:cubicBezTo>
                  <a:cubicBezTo>
                    <a:pt x="2" y="2"/>
                    <a:pt x="2" y="2"/>
                    <a:pt x="1" y="2"/>
                  </a:cubicBezTo>
                  <a:cubicBezTo>
                    <a:pt x="1" y="2"/>
                    <a:pt x="1" y="2"/>
                    <a:pt x="1" y="2"/>
                  </a:cubicBezTo>
                  <a:cubicBezTo>
                    <a:pt x="1" y="6"/>
                    <a:pt x="1" y="6"/>
                    <a:pt x="1" y="6"/>
                  </a:cubicBezTo>
                  <a:cubicBezTo>
                    <a:pt x="1" y="6"/>
                    <a:pt x="1" y="7"/>
                    <a:pt x="1" y="7"/>
                  </a:cubicBezTo>
                  <a:cubicBezTo>
                    <a:pt x="2" y="7"/>
                    <a:pt x="2" y="7"/>
                    <a:pt x="2" y="7"/>
                  </a:cubicBezTo>
                  <a:cubicBezTo>
                    <a:pt x="3" y="7"/>
                    <a:pt x="3" y="7"/>
                    <a:pt x="3" y="7"/>
                  </a:cubicBezTo>
                  <a:cubicBezTo>
                    <a:pt x="4" y="7"/>
                    <a:pt x="4" y="6"/>
                    <a:pt x="4" y="6"/>
                  </a:cubicBezTo>
                  <a:cubicBezTo>
                    <a:pt x="4" y="3"/>
                    <a:pt x="4" y="3"/>
                    <a:pt x="4" y="3"/>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73" name="Freeform 123"/>
            <p:cNvSpPr>
              <a:spLocks noEditPoints="1"/>
            </p:cNvSpPr>
            <p:nvPr/>
          </p:nvSpPr>
          <p:spPr>
            <a:xfrm>
              <a:off x="328612" y="512763"/>
              <a:ext cx="103188" cy="84138"/>
            </a:xfrm>
            <a:custGeom>
              <a:avLst/>
              <a:gdLst/>
              <a:ahLst/>
              <a:cxnLst>
                <a:cxn ang="0">
                  <a:pos x="16" y="0"/>
                </a:cxn>
                <a:cxn ang="0">
                  <a:pos x="13" y="1"/>
                </a:cxn>
                <a:cxn ang="0">
                  <a:pos x="10" y="1"/>
                </a:cxn>
                <a:cxn ang="0">
                  <a:pos x="8" y="3"/>
                </a:cxn>
                <a:cxn ang="0">
                  <a:pos x="4" y="0"/>
                </a:cxn>
                <a:cxn ang="0">
                  <a:pos x="27" y="0"/>
                </a:cxn>
                <a:cxn ang="0">
                  <a:pos x="32" y="3"/>
                </a:cxn>
                <a:cxn ang="0">
                  <a:pos x="24" y="1"/>
                </a:cxn>
                <a:cxn ang="0">
                  <a:pos x="24" y="1"/>
                </a:cxn>
                <a:cxn ang="0">
                  <a:pos x="16" y="1"/>
                </a:cxn>
                <a:cxn ang="0">
                  <a:pos x="32" y="3"/>
                </a:cxn>
                <a:cxn ang="0">
                  <a:pos x="32" y="9"/>
                </a:cxn>
                <a:cxn ang="0">
                  <a:pos x="22" y="8"/>
                </a:cxn>
                <a:cxn ang="0">
                  <a:pos x="16" y="3"/>
                </a:cxn>
                <a:cxn ang="0">
                  <a:pos x="21" y="2"/>
                </a:cxn>
                <a:cxn ang="0">
                  <a:pos x="26" y="3"/>
                </a:cxn>
                <a:cxn ang="0">
                  <a:pos x="32" y="3"/>
                </a:cxn>
                <a:cxn ang="0">
                  <a:pos x="32" y="16"/>
                </a:cxn>
                <a:cxn ang="0">
                  <a:pos x="21" y="15"/>
                </a:cxn>
                <a:cxn ang="0">
                  <a:pos x="20" y="13"/>
                </a:cxn>
                <a:cxn ang="0">
                  <a:pos x="21" y="11"/>
                </a:cxn>
                <a:cxn ang="0">
                  <a:pos x="32" y="10"/>
                </a:cxn>
                <a:cxn ang="0">
                  <a:pos x="32" y="22"/>
                </a:cxn>
                <a:cxn ang="0">
                  <a:pos x="26" y="22"/>
                </a:cxn>
                <a:cxn ang="0">
                  <a:pos x="24" y="24"/>
                </a:cxn>
                <a:cxn ang="0">
                  <a:pos x="16" y="24"/>
                </a:cxn>
                <a:cxn ang="0">
                  <a:pos x="20" y="21"/>
                </a:cxn>
                <a:cxn ang="0">
                  <a:pos x="22" y="16"/>
                </a:cxn>
                <a:cxn ang="0">
                  <a:pos x="32" y="23"/>
                </a:cxn>
                <a:cxn ang="0">
                  <a:pos x="16" y="26"/>
                </a:cxn>
                <a:cxn ang="0">
                  <a:pos x="21" y="24"/>
                </a:cxn>
                <a:cxn ang="0">
                  <a:pos x="24" y="24"/>
                </a:cxn>
                <a:cxn ang="0">
                  <a:pos x="26" y="23"/>
                </a:cxn>
                <a:cxn ang="0">
                  <a:pos x="16" y="26"/>
                </a:cxn>
                <a:cxn ang="0">
                  <a:pos x="0" y="23"/>
                </a:cxn>
                <a:cxn ang="0">
                  <a:pos x="10" y="24"/>
                </a:cxn>
                <a:cxn ang="0">
                  <a:pos x="10" y="24"/>
                </a:cxn>
                <a:cxn ang="0">
                  <a:pos x="16" y="24"/>
                </a:cxn>
                <a:cxn ang="0">
                  <a:pos x="0" y="22"/>
                </a:cxn>
                <a:cxn ang="0">
                  <a:pos x="0" y="16"/>
                </a:cxn>
                <a:cxn ang="0">
                  <a:pos x="10" y="17"/>
                </a:cxn>
                <a:cxn ang="0">
                  <a:pos x="16" y="23"/>
                </a:cxn>
                <a:cxn ang="0">
                  <a:pos x="13" y="24"/>
                </a:cxn>
                <a:cxn ang="0">
                  <a:pos x="8" y="22"/>
                </a:cxn>
                <a:cxn ang="0">
                  <a:pos x="0" y="22"/>
                </a:cxn>
                <a:cxn ang="0">
                  <a:pos x="0" y="10"/>
                </a:cxn>
                <a:cxn ang="0">
                  <a:pos x="11" y="11"/>
                </a:cxn>
                <a:cxn ang="0">
                  <a:pos x="12" y="13"/>
                </a:cxn>
                <a:cxn ang="0">
                  <a:pos x="11" y="15"/>
                </a:cxn>
                <a:cxn ang="0">
                  <a:pos x="0" y="16"/>
                </a:cxn>
                <a:cxn ang="0">
                  <a:pos x="0" y="4"/>
                </a:cxn>
                <a:cxn ang="0">
                  <a:pos x="8" y="3"/>
                </a:cxn>
                <a:cxn ang="0">
                  <a:pos x="10" y="2"/>
                </a:cxn>
                <a:cxn ang="0">
                  <a:pos x="16" y="2"/>
                </a:cxn>
                <a:cxn ang="0">
                  <a:pos x="12" y="5"/>
                </a:cxn>
                <a:cxn ang="0">
                  <a:pos x="10" y="9"/>
                </a:cxn>
                <a:cxn ang="0">
                  <a:pos x="16" y="3"/>
                </a:cxn>
                <a:cxn ang="0">
                  <a:pos x="20" y="13"/>
                </a:cxn>
                <a:cxn ang="0">
                  <a:pos x="16" y="22"/>
                </a:cxn>
                <a:cxn ang="0">
                  <a:pos x="12" y="13"/>
                </a:cxn>
                <a:cxn ang="0">
                  <a:pos x="16" y="3"/>
                </a:cxn>
              </a:cxnLst>
              <a:pathLst>
                <a:path w="32" h="26">
                  <a:moveTo>
                    <a:pt x="4" y="0"/>
                  </a:moveTo>
                  <a:cubicBezTo>
                    <a:pt x="16" y="0"/>
                    <a:pt x="16" y="0"/>
                    <a:pt x="16" y="0"/>
                  </a:cubicBezTo>
                  <a:cubicBezTo>
                    <a:pt x="16" y="1"/>
                    <a:pt x="16" y="1"/>
                    <a:pt x="16" y="1"/>
                  </a:cubicBezTo>
                  <a:cubicBezTo>
                    <a:pt x="13" y="1"/>
                    <a:pt x="13" y="1"/>
                    <a:pt x="13" y="1"/>
                  </a:cubicBezTo>
                  <a:cubicBezTo>
                    <a:pt x="10" y="1"/>
                    <a:pt x="10" y="1"/>
                    <a:pt x="10" y="1"/>
                  </a:cubicBezTo>
                  <a:cubicBezTo>
                    <a:pt x="10" y="1"/>
                    <a:pt x="10" y="1"/>
                    <a:pt x="10" y="1"/>
                  </a:cubicBezTo>
                  <a:cubicBezTo>
                    <a:pt x="10" y="1"/>
                    <a:pt x="10" y="1"/>
                    <a:pt x="10" y="1"/>
                  </a:cubicBezTo>
                  <a:cubicBezTo>
                    <a:pt x="8" y="3"/>
                    <a:pt x="8" y="3"/>
                    <a:pt x="8" y="3"/>
                  </a:cubicBezTo>
                  <a:cubicBezTo>
                    <a:pt x="0" y="3"/>
                    <a:pt x="0" y="3"/>
                    <a:pt x="0" y="3"/>
                  </a:cubicBezTo>
                  <a:cubicBezTo>
                    <a:pt x="1" y="1"/>
                    <a:pt x="2" y="0"/>
                    <a:pt x="4" y="0"/>
                  </a:cubicBezTo>
                  <a:close/>
                  <a:moveTo>
                    <a:pt x="16" y="0"/>
                  </a:moveTo>
                  <a:cubicBezTo>
                    <a:pt x="27" y="0"/>
                    <a:pt x="27" y="0"/>
                    <a:pt x="27" y="0"/>
                  </a:cubicBezTo>
                  <a:cubicBezTo>
                    <a:pt x="29" y="0"/>
                    <a:pt x="31" y="1"/>
                    <a:pt x="32" y="3"/>
                  </a:cubicBezTo>
                  <a:cubicBezTo>
                    <a:pt x="32" y="3"/>
                    <a:pt x="32" y="3"/>
                    <a:pt x="32" y="3"/>
                  </a:cubicBezTo>
                  <a:cubicBezTo>
                    <a:pt x="26" y="3"/>
                    <a:pt x="26" y="3"/>
                    <a:pt x="26" y="3"/>
                  </a:cubicBezTo>
                  <a:cubicBezTo>
                    <a:pt x="24" y="1"/>
                    <a:pt x="24" y="1"/>
                    <a:pt x="24" y="1"/>
                  </a:cubicBezTo>
                  <a:cubicBezTo>
                    <a:pt x="24" y="1"/>
                    <a:pt x="24" y="1"/>
                    <a:pt x="24" y="1"/>
                  </a:cubicBezTo>
                  <a:cubicBezTo>
                    <a:pt x="24" y="1"/>
                    <a:pt x="24" y="1"/>
                    <a:pt x="24" y="1"/>
                  </a:cubicBezTo>
                  <a:cubicBezTo>
                    <a:pt x="21" y="1"/>
                    <a:pt x="21" y="1"/>
                    <a:pt x="21" y="1"/>
                  </a:cubicBezTo>
                  <a:cubicBezTo>
                    <a:pt x="16" y="1"/>
                    <a:pt x="16" y="1"/>
                    <a:pt x="16" y="1"/>
                  </a:cubicBezTo>
                  <a:cubicBezTo>
                    <a:pt x="16" y="0"/>
                    <a:pt x="16" y="0"/>
                    <a:pt x="16" y="0"/>
                  </a:cubicBezTo>
                  <a:close/>
                  <a:moveTo>
                    <a:pt x="32" y="3"/>
                  </a:moveTo>
                  <a:cubicBezTo>
                    <a:pt x="32" y="4"/>
                    <a:pt x="32" y="4"/>
                    <a:pt x="32" y="4"/>
                  </a:cubicBezTo>
                  <a:cubicBezTo>
                    <a:pt x="32" y="9"/>
                    <a:pt x="32" y="9"/>
                    <a:pt x="32" y="9"/>
                  </a:cubicBezTo>
                  <a:cubicBezTo>
                    <a:pt x="22" y="9"/>
                    <a:pt x="22" y="9"/>
                    <a:pt x="22" y="9"/>
                  </a:cubicBezTo>
                  <a:cubicBezTo>
                    <a:pt x="22" y="9"/>
                    <a:pt x="22" y="9"/>
                    <a:pt x="22" y="8"/>
                  </a:cubicBezTo>
                  <a:cubicBezTo>
                    <a:pt x="22" y="7"/>
                    <a:pt x="21" y="6"/>
                    <a:pt x="20" y="5"/>
                  </a:cubicBezTo>
                  <a:cubicBezTo>
                    <a:pt x="19" y="4"/>
                    <a:pt x="18" y="3"/>
                    <a:pt x="16" y="3"/>
                  </a:cubicBezTo>
                  <a:cubicBezTo>
                    <a:pt x="16" y="2"/>
                    <a:pt x="16" y="2"/>
                    <a:pt x="16" y="2"/>
                  </a:cubicBezTo>
                  <a:cubicBezTo>
                    <a:pt x="21" y="2"/>
                    <a:pt x="21" y="2"/>
                    <a:pt x="21" y="2"/>
                  </a:cubicBezTo>
                  <a:cubicBezTo>
                    <a:pt x="24" y="2"/>
                    <a:pt x="24" y="2"/>
                    <a:pt x="24" y="2"/>
                  </a:cubicBezTo>
                  <a:cubicBezTo>
                    <a:pt x="26" y="3"/>
                    <a:pt x="26" y="3"/>
                    <a:pt x="26" y="3"/>
                  </a:cubicBezTo>
                  <a:cubicBezTo>
                    <a:pt x="26" y="3"/>
                    <a:pt x="26" y="3"/>
                    <a:pt x="26" y="3"/>
                  </a:cubicBezTo>
                  <a:cubicBezTo>
                    <a:pt x="32" y="3"/>
                    <a:pt x="32" y="3"/>
                    <a:pt x="32" y="3"/>
                  </a:cubicBezTo>
                  <a:close/>
                  <a:moveTo>
                    <a:pt x="32" y="10"/>
                  </a:moveTo>
                  <a:cubicBezTo>
                    <a:pt x="32" y="16"/>
                    <a:pt x="32" y="16"/>
                    <a:pt x="32" y="16"/>
                  </a:cubicBezTo>
                  <a:cubicBezTo>
                    <a:pt x="22" y="16"/>
                    <a:pt x="22" y="16"/>
                    <a:pt x="22" y="16"/>
                  </a:cubicBezTo>
                  <a:cubicBezTo>
                    <a:pt x="22" y="16"/>
                    <a:pt x="21" y="15"/>
                    <a:pt x="21" y="15"/>
                  </a:cubicBezTo>
                  <a:cubicBezTo>
                    <a:pt x="21" y="14"/>
                    <a:pt x="20" y="14"/>
                    <a:pt x="20" y="13"/>
                  </a:cubicBezTo>
                  <a:cubicBezTo>
                    <a:pt x="20" y="13"/>
                    <a:pt x="20" y="13"/>
                    <a:pt x="20" y="13"/>
                  </a:cubicBezTo>
                  <a:cubicBezTo>
                    <a:pt x="20" y="13"/>
                    <a:pt x="20" y="13"/>
                    <a:pt x="20" y="12"/>
                  </a:cubicBezTo>
                  <a:cubicBezTo>
                    <a:pt x="20" y="12"/>
                    <a:pt x="21" y="11"/>
                    <a:pt x="21" y="11"/>
                  </a:cubicBezTo>
                  <a:cubicBezTo>
                    <a:pt x="21" y="11"/>
                    <a:pt x="22" y="10"/>
                    <a:pt x="22" y="10"/>
                  </a:cubicBezTo>
                  <a:cubicBezTo>
                    <a:pt x="32" y="10"/>
                    <a:pt x="32" y="10"/>
                    <a:pt x="32" y="10"/>
                  </a:cubicBezTo>
                  <a:close/>
                  <a:moveTo>
                    <a:pt x="32" y="16"/>
                  </a:moveTo>
                  <a:cubicBezTo>
                    <a:pt x="32" y="22"/>
                    <a:pt x="32" y="22"/>
                    <a:pt x="32" y="22"/>
                  </a:cubicBezTo>
                  <a:cubicBezTo>
                    <a:pt x="32" y="22"/>
                    <a:pt x="32" y="22"/>
                    <a:pt x="32" y="22"/>
                  </a:cubicBezTo>
                  <a:cubicBezTo>
                    <a:pt x="26" y="22"/>
                    <a:pt x="26" y="22"/>
                    <a:pt x="26" y="22"/>
                  </a:cubicBezTo>
                  <a:cubicBezTo>
                    <a:pt x="26" y="22"/>
                    <a:pt x="26" y="22"/>
                    <a:pt x="26" y="22"/>
                  </a:cubicBezTo>
                  <a:cubicBezTo>
                    <a:pt x="24" y="24"/>
                    <a:pt x="24" y="24"/>
                    <a:pt x="24" y="24"/>
                  </a:cubicBezTo>
                  <a:cubicBezTo>
                    <a:pt x="21" y="24"/>
                    <a:pt x="21" y="24"/>
                    <a:pt x="21" y="24"/>
                  </a:cubicBezTo>
                  <a:cubicBezTo>
                    <a:pt x="16" y="24"/>
                    <a:pt x="16" y="24"/>
                    <a:pt x="16" y="24"/>
                  </a:cubicBezTo>
                  <a:cubicBezTo>
                    <a:pt x="16" y="23"/>
                    <a:pt x="16" y="23"/>
                    <a:pt x="16" y="23"/>
                  </a:cubicBezTo>
                  <a:cubicBezTo>
                    <a:pt x="18" y="23"/>
                    <a:pt x="19" y="22"/>
                    <a:pt x="20" y="21"/>
                  </a:cubicBezTo>
                  <a:cubicBezTo>
                    <a:pt x="21" y="20"/>
                    <a:pt x="22" y="19"/>
                    <a:pt x="22" y="17"/>
                  </a:cubicBezTo>
                  <a:cubicBezTo>
                    <a:pt x="22" y="17"/>
                    <a:pt x="22" y="17"/>
                    <a:pt x="22" y="16"/>
                  </a:cubicBezTo>
                  <a:cubicBezTo>
                    <a:pt x="32" y="16"/>
                    <a:pt x="32" y="16"/>
                    <a:pt x="32" y="16"/>
                  </a:cubicBezTo>
                  <a:close/>
                  <a:moveTo>
                    <a:pt x="32" y="23"/>
                  </a:moveTo>
                  <a:cubicBezTo>
                    <a:pt x="31" y="25"/>
                    <a:pt x="29" y="26"/>
                    <a:pt x="27" y="26"/>
                  </a:cubicBezTo>
                  <a:cubicBezTo>
                    <a:pt x="16" y="26"/>
                    <a:pt x="16" y="26"/>
                    <a:pt x="16" y="26"/>
                  </a:cubicBezTo>
                  <a:cubicBezTo>
                    <a:pt x="16" y="24"/>
                    <a:pt x="16" y="24"/>
                    <a:pt x="16" y="24"/>
                  </a:cubicBezTo>
                  <a:cubicBezTo>
                    <a:pt x="21" y="24"/>
                    <a:pt x="21" y="24"/>
                    <a:pt x="21" y="24"/>
                  </a:cubicBezTo>
                  <a:cubicBezTo>
                    <a:pt x="24" y="24"/>
                    <a:pt x="24" y="24"/>
                    <a:pt x="24" y="24"/>
                  </a:cubicBezTo>
                  <a:cubicBezTo>
                    <a:pt x="24" y="24"/>
                    <a:pt x="24" y="24"/>
                    <a:pt x="24" y="24"/>
                  </a:cubicBezTo>
                  <a:cubicBezTo>
                    <a:pt x="24" y="24"/>
                    <a:pt x="24" y="24"/>
                    <a:pt x="24" y="24"/>
                  </a:cubicBezTo>
                  <a:cubicBezTo>
                    <a:pt x="26" y="23"/>
                    <a:pt x="26" y="23"/>
                    <a:pt x="26" y="23"/>
                  </a:cubicBezTo>
                  <a:cubicBezTo>
                    <a:pt x="32" y="23"/>
                    <a:pt x="32" y="23"/>
                    <a:pt x="32" y="23"/>
                  </a:cubicBezTo>
                  <a:close/>
                  <a:moveTo>
                    <a:pt x="16" y="26"/>
                  </a:moveTo>
                  <a:cubicBezTo>
                    <a:pt x="4" y="26"/>
                    <a:pt x="4" y="26"/>
                    <a:pt x="4" y="26"/>
                  </a:cubicBezTo>
                  <a:cubicBezTo>
                    <a:pt x="2" y="26"/>
                    <a:pt x="1" y="25"/>
                    <a:pt x="0" y="23"/>
                  </a:cubicBezTo>
                  <a:cubicBezTo>
                    <a:pt x="8" y="23"/>
                    <a:pt x="8" y="23"/>
                    <a:pt x="8" y="23"/>
                  </a:cubicBezTo>
                  <a:cubicBezTo>
                    <a:pt x="10" y="24"/>
                    <a:pt x="10" y="24"/>
                    <a:pt x="10" y="24"/>
                  </a:cubicBezTo>
                  <a:cubicBezTo>
                    <a:pt x="10" y="24"/>
                    <a:pt x="10" y="24"/>
                    <a:pt x="10" y="24"/>
                  </a:cubicBezTo>
                  <a:cubicBezTo>
                    <a:pt x="10" y="24"/>
                    <a:pt x="10" y="24"/>
                    <a:pt x="10" y="24"/>
                  </a:cubicBezTo>
                  <a:cubicBezTo>
                    <a:pt x="13" y="24"/>
                    <a:pt x="13" y="24"/>
                    <a:pt x="13" y="24"/>
                  </a:cubicBezTo>
                  <a:cubicBezTo>
                    <a:pt x="16" y="24"/>
                    <a:pt x="16" y="24"/>
                    <a:pt x="16" y="24"/>
                  </a:cubicBezTo>
                  <a:cubicBezTo>
                    <a:pt x="16" y="26"/>
                    <a:pt x="16" y="26"/>
                    <a:pt x="16" y="26"/>
                  </a:cubicBezTo>
                  <a:close/>
                  <a:moveTo>
                    <a:pt x="0" y="22"/>
                  </a:moveTo>
                  <a:cubicBezTo>
                    <a:pt x="0" y="22"/>
                    <a:pt x="0" y="22"/>
                    <a:pt x="0" y="22"/>
                  </a:cubicBezTo>
                  <a:cubicBezTo>
                    <a:pt x="0" y="16"/>
                    <a:pt x="0" y="16"/>
                    <a:pt x="0" y="16"/>
                  </a:cubicBezTo>
                  <a:cubicBezTo>
                    <a:pt x="10" y="16"/>
                    <a:pt x="10" y="16"/>
                    <a:pt x="10" y="16"/>
                  </a:cubicBezTo>
                  <a:cubicBezTo>
                    <a:pt x="10" y="17"/>
                    <a:pt x="10" y="17"/>
                    <a:pt x="10" y="17"/>
                  </a:cubicBezTo>
                  <a:cubicBezTo>
                    <a:pt x="10" y="19"/>
                    <a:pt x="11" y="20"/>
                    <a:pt x="12" y="21"/>
                  </a:cubicBezTo>
                  <a:cubicBezTo>
                    <a:pt x="13" y="22"/>
                    <a:pt x="14" y="23"/>
                    <a:pt x="16" y="23"/>
                  </a:cubicBezTo>
                  <a:cubicBezTo>
                    <a:pt x="16" y="24"/>
                    <a:pt x="16" y="24"/>
                    <a:pt x="16" y="24"/>
                  </a:cubicBezTo>
                  <a:cubicBezTo>
                    <a:pt x="13" y="24"/>
                    <a:pt x="13" y="24"/>
                    <a:pt x="13" y="24"/>
                  </a:cubicBezTo>
                  <a:cubicBezTo>
                    <a:pt x="10" y="24"/>
                    <a:pt x="10" y="24"/>
                    <a:pt x="10" y="24"/>
                  </a:cubicBezTo>
                  <a:cubicBezTo>
                    <a:pt x="8" y="22"/>
                    <a:pt x="8" y="22"/>
                    <a:pt x="8" y="22"/>
                  </a:cubicBezTo>
                  <a:cubicBezTo>
                    <a:pt x="8" y="22"/>
                    <a:pt x="8" y="22"/>
                    <a:pt x="8" y="22"/>
                  </a:cubicBezTo>
                  <a:cubicBezTo>
                    <a:pt x="0" y="22"/>
                    <a:pt x="0" y="22"/>
                    <a:pt x="0" y="22"/>
                  </a:cubicBezTo>
                  <a:close/>
                  <a:moveTo>
                    <a:pt x="0" y="16"/>
                  </a:moveTo>
                  <a:cubicBezTo>
                    <a:pt x="0" y="10"/>
                    <a:pt x="0" y="10"/>
                    <a:pt x="0" y="10"/>
                  </a:cubicBezTo>
                  <a:cubicBezTo>
                    <a:pt x="10" y="10"/>
                    <a:pt x="10" y="10"/>
                    <a:pt x="10" y="10"/>
                  </a:cubicBezTo>
                  <a:cubicBezTo>
                    <a:pt x="10" y="10"/>
                    <a:pt x="10" y="11"/>
                    <a:pt x="11" y="11"/>
                  </a:cubicBezTo>
                  <a:cubicBezTo>
                    <a:pt x="11" y="11"/>
                    <a:pt x="11" y="12"/>
                    <a:pt x="12" y="12"/>
                  </a:cubicBezTo>
                  <a:cubicBezTo>
                    <a:pt x="12" y="13"/>
                    <a:pt x="12" y="13"/>
                    <a:pt x="12" y="13"/>
                  </a:cubicBezTo>
                  <a:cubicBezTo>
                    <a:pt x="12" y="13"/>
                    <a:pt x="12" y="13"/>
                    <a:pt x="12" y="13"/>
                  </a:cubicBezTo>
                  <a:cubicBezTo>
                    <a:pt x="11" y="14"/>
                    <a:pt x="11" y="14"/>
                    <a:pt x="11" y="15"/>
                  </a:cubicBezTo>
                  <a:cubicBezTo>
                    <a:pt x="10" y="15"/>
                    <a:pt x="10" y="16"/>
                    <a:pt x="10" y="16"/>
                  </a:cubicBezTo>
                  <a:cubicBezTo>
                    <a:pt x="0" y="16"/>
                    <a:pt x="0" y="16"/>
                    <a:pt x="0" y="16"/>
                  </a:cubicBezTo>
                  <a:close/>
                  <a:moveTo>
                    <a:pt x="0" y="9"/>
                  </a:moveTo>
                  <a:cubicBezTo>
                    <a:pt x="0" y="4"/>
                    <a:pt x="0" y="4"/>
                    <a:pt x="0" y="4"/>
                  </a:cubicBezTo>
                  <a:cubicBezTo>
                    <a:pt x="0" y="4"/>
                    <a:pt x="0" y="4"/>
                    <a:pt x="0" y="3"/>
                  </a:cubicBezTo>
                  <a:cubicBezTo>
                    <a:pt x="8" y="3"/>
                    <a:pt x="8" y="3"/>
                    <a:pt x="8" y="3"/>
                  </a:cubicBezTo>
                  <a:cubicBezTo>
                    <a:pt x="8" y="3"/>
                    <a:pt x="8" y="3"/>
                    <a:pt x="8" y="3"/>
                  </a:cubicBezTo>
                  <a:cubicBezTo>
                    <a:pt x="10" y="2"/>
                    <a:pt x="10" y="2"/>
                    <a:pt x="10" y="2"/>
                  </a:cubicBezTo>
                  <a:cubicBezTo>
                    <a:pt x="13" y="2"/>
                    <a:pt x="13" y="2"/>
                    <a:pt x="13" y="2"/>
                  </a:cubicBezTo>
                  <a:cubicBezTo>
                    <a:pt x="16" y="2"/>
                    <a:pt x="16" y="2"/>
                    <a:pt x="16" y="2"/>
                  </a:cubicBezTo>
                  <a:cubicBezTo>
                    <a:pt x="16" y="3"/>
                    <a:pt x="16" y="3"/>
                    <a:pt x="16" y="3"/>
                  </a:cubicBezTo>
                  <a:cubicBezTo>
                    <a:pt x="14" y="3"/>
                    <a:pt x="13" y="4"/>
                    <a:pt x="12" y="5"/>
                  </a:cubicBezTo>
                  <a:cubicBezTo>
                    <a:pt x="11" y="6"/>
                    <a:pt x="10" y="7"/>
                    <a:pt x="10" y="8"/>
                  </a:cubicBezTo>
                  <a:cubicBezTo>
                    <a:pt x="10" y="9"/>
                    <a:pt x="10" y="9"/>
                    <a:pt x="10" y="9"/>
                  </a:cubicBezTo>
                  <a:cubicBezTo>
                    <a:pt x="0" y="9"/>
                    <a:pt x="0" y="9"/>
                    <a:pt x="0" y="9"/>
                  </a:cubicBezTo>
                  <a:close/>
                  <a:moveTo>
                    <a:pt x="16" y="3"/>
                  </a:moveTo>
                  <a:cubicBezTo>
                    <a:pt x="19" y="3"/>
                    <a:pt x="21" y="6"/>
                    <a:pt x="21" y="8"/>
                  </a:cubicBezTo>
                  <a:cubicBezTo>
                    <a:pt x="21" y="11"/>
                    <a:pt x="20" y="11"/>
                    <a:pt x="20" y="13"/>
                  </a:cubicBezTo>
                  <a:cubicBezTo>
                    <a:pt x="20" y="14"/>
                    <a:pt x="21" y="15"/>
                    <a:pt x="21" y="17"/>
                  </a:cubicBezTo>
                  <a:cubicBezTo>
                    <a:pt x="21" y="20"/>
                    <a:pt x="19" y="22"/>
                    <a:pt x="16" y="22"/>
                  </a:cubicBezTo>
                  <a:cubicBezTo>
                    <a:pt x="13" y="22"/>
                    <a:pt x="10" y="20"/>
                    <a:pt x="10" y="17"/>
                  </a:cubicBezTo>
                  <a:cubicBezTo>
                    <a:pt x="10" y="15"/>
                    <a:pt x="12" y="14"/>
                    <a:pt x="12" y="13"/>
                  </a:cubicBezTo>
                  <a:cubicBezTo>
                    <a:pt x="12" y="11"/>
                    <a:pt x="10" y="11"/>
                    <a:pt x="10" y="8"/>
                  </a:cubicBezTo>
                  <a:cubicBezTo>
                    <a:pt x="10" y="6"/>
                    <a:pt x="13" y="3"/>
                    <a:pt x="16" y="3"/>
                  </a:cubicBezTo>
                  <a:close/>
                </a:path>
              </a:pathLst>
            </a:custGeom>
            <a:solidFill>
              <a:srgbClr val="FECB42"/>
            </a:solidFill>
            <a:ln w="9525">
              <a:noFill/>
            </a:ln>
          </p:spPr>
          <p:txBody>
            <a:bodyPr/>
            <a:p>
              <a:pPr fontAlgn="base"/>
              <a:endParaRPr lang="zh-CN" altLang="en-US" sz="1405" strike="noStrike" noProof="1">
                <a:ea typeface="Arial Unicode MS" panose="020B0604020202020204" charset="-122"/>
              </a:endParaRPr>
            </a:p>
          </p:txBody>
        </p:sp>
        <p:sp>
          <p:nvSpPr>
            <p:cNvPr id="36974" name="Freeform 124"/>
            <p:cNvSpPr>
              <a:spLocks noEditPoints="1"/>
            </p:cNvSpPr>
            <p:nvPr/>
          </p:nvSpPr>
          <p:spPr>
            <a:xfrm>
              <a:off x="328612" y="636588"/>
              <a:ext cx="496888" cy="31750"/>
            </a:xfrm>
            <a:custGeom>
              <a:avLst/>
              <a:gdLst/>
              <a:ahLst/>
              <a:cxnLst>
                <a:cxn ang="0">
                  <a:pos x="4" y="9"/>
                </a:cxn>
                <a:cxn ang="0">
                  <a:pos x="3" y="9"/>
                </a:cxn>
                <a:cxn ang="0">
                  <a:pos x="130" y="6"/>
                </a:cxn>
                <a:cxn ang="0">
                  <a:pos x="136" y="5"/>
                </a:cxn>
                <a:cxn ang="0">
                  <a:pos x="144" y="9"/>
                </a:cxn>
                <a:cxn ang="0">
                  <a:pos x="142" y="8"/>
                </a:cxn>
                <a:cxn ang="0">
                  <a:pos x="138" y="1"/>
                </a:cxn>
                <a:cxn ang="0">
                  <a:pos x="151" y="6"/>
                </a:cxn>
                <a:cxn ang="0">
                  <a:pos x="153" y="6"/>
                </a:cxn>
                <a:cxn ang="0">
                  <a:pos x="148" y="1"/>
                </a:cxn>
                <a:cxn ang="0">
                  <a:pos x="123" y="10"/>
                </a:cxn>
                <a:cxn ang="0">
                  <a:pos x="126" y="8"/>
                </a:cxn>
                <a:cxn ang="0">
                  <a:pos x="126" y="3"/>
                </a:cxn>
                <a:cxn ang="0">
                  <a:pos x="121" y="1"/>
                </a:cxn>
                <a:cxn ang="0">
                  <a:pos x="128" y="4"/>
                </a:cxn>
                <a:cxn ang="0">
                  <a:pos x="85" y="5"/>
                </a:cxn>
                <a:cxn ang="0">
                  <a:pos x="83" y="5"/>
                </a:cxn>
                <a:cxn ang="0">
                  <a:pos x="80" y="3"/>
                </a:cxn>
                <a:cxn ang="0">
                  <a:pos x="87" y="3"/>
                </a:cxn>
                <a:cxn ang="0">
                  <a:pos x="91" y="10"/>
                </a:cxn>
                <a:cxn ang="0">
                  <a:pos x="95" y="1"/>
                </a:cxn>
                <a:cxn ang="0">
                  <a:pos x="90" y="3"/>
                </a:cxn>
                <a:cxn ang="0">
                  <a:pos x="99" y="2"/>
                </a:cxn>
                <a:cxn ang="0">
                  <a:pos x="101" y="9"/>
                </a:cxn>
                <a:cxn ang="0">
                  <a:pos x="108" y="1"/>
                </a:cxn>
                <a:cxn ang="0">
                  <a:pos x="110" y="6"/>
                </a:cxn>
                <a:cxn ang="0">
                  <a:pos x="111" y="9"/>
                </a:cxn>
                <a:cxn ang="0">
                  <a:pos x="106" y="10"/>
                </a:cxn>
                <a:cxn ang="0">
                  <a:pos x="109" y="5"/>
                </a:cxn>
                <a:cxn ang="0">
                  <a:pos x="109" y="2"/>
                </a:cxn>
                <a:cxn ang="0">
                  <a:pos x="105" y="2"/>
                </a:cxn>
                <a:cxn ang="0">
                  <a:pos x="48" y="5"/>
                </a:cxn>
                <a:cxn ang="0">
                  <a:pos x="42" y="8"/>
                </a:cxn>
                <a:cxn ang="0">
                  <a:pos x="46" y="6"/>
                </a:cxn>
                <a:cxn ang="0">
                  <a:pos x="44" y="2"/>
                </a:cxn>
                <a:cxn ang="0">
                  <a:pos x="54" y="9"/>
                </a:cxn>
                <a:cxn ang="0">
                  <a:pos x="54" y="10"/>
                </a:cxn>
                <a:cxn ang="0">
                  <a:pos x="60" y="9"/>
                </a:cxn>
                <a:cxn ang="0">
                  <a:pos x="12" y="1"/>
                </a:cxn>
                <a:cxn ang="0">
                  <a:pos x="14" y="6"/>
                </a:cxn>
                <a:cxn ang="0">
                  <a:pos x="15" y="9"/>
                </a:cxn>
                <a:cxn ang="0">
                  <a:pos x="9" y="10"/>
                </a:cxn>
                <a:cxn ang="0">
                  <a:pos x="12" y="5"/>
                </a:cxn>
                <a:cxn ang="0">
                  <a:pos x="13" y="2"/>
                </a:cxn>
                <a:cxn ang="0">
                  <a:pos x="8" y="2"/>
                </a:cxn>
                <a:cxn ang="0">
                  <a:pos x="23" y="9"/>
                </a:cxn>
                <a:cxn ang="0">
                  <a:pos x="18" y="8"/>
                </a:cxn>
                <a:cxn ang="0">
                  <a:pos x="19" y="4"/>
                </a:cxn>
                <a:cxn ang="0">
                  <a:pos x="19" y="2"/>
                </a:cxn>
                <a:cxn ang="0">
                  <a:pos x="24" y="2"/>
                </a:cxn>
                <a:cxn ang="0">
                  <a:pos x="24" y="6"/>
                </a:cxn>
                <a:cxn ang="0">
                  <a:pos x="26" y="6"/>
                </a:cxn>
                <a:cxn ang="0">
                  <a:pos x="32" y="5"/>
                </a:cxn>
                <a:cxn ang="0">
                  <a:pos x="66" y="8"/>
                </a:cxn>
                <a:cxn ang="0">
                  <a:pos x="68" y="4"/>
                </a:cxn>
                <a:cxn ang="0">
                  <a:pos x="69" y="10"/>
                </a:cxn>
                <a:cxn ang="0">
                  <a:pos x="66" y="1"/>
                </a:cxn>
              </a:cxnLst>
              <a:pathLst>
                <a:path w="153" h="10">
                  <a:moveTo>
                    <a:pt x="3" y="2"/>
                  </a:moveTo>
                  <a:cubicBezTo>
                    <a:pt x="2" y="2"/>
                    <a:pt x="2" y="2"/>
                    <a:pt x="2" y="2"/>
                  </a:cubicBezTo>
                  <a:cubicBezTo>
                    <a:pt x="2" y="2"/>
                    <a:pt x="2" y="2"/>
                    <a:pt x="2" y="2"/>
                  </a:cubicBezTo>
                  <a:cubicBezTo>
                    <a:pt x="2" y="1"/>
                    <a:pt x="2" y="1"/>
                    <a:pt x="2" y="1"/>
                  </a:cubicBezTo>
                  <a:cubicBezTo>
                    <a:pt x="2" y="1"/>
                    <a:pt x="2" y="1"/>
                    <a:pt x="3" y="1"/>
                  </a:cubicBezTo>
                  <a:cubicBezTo>
                    <a:pt x="4" y="1"/>
                    <a:pt x="4" y="1"/>
                    <a:pt x="4" y="1"/>
                  </a:cubicBezTo>
                  <a:cubicBezTo>
                    <a:pt x="4" y="1"/>
                    <a:pt x="4" y="1"/>
                    <a:pt x="4" y="1"/>
                  </a:cubicBezTo>
                  <a:cubicBezTo>
                    <a:pt x="4" y="9"/>
                    <a:pt x="4" y="9"/>
                    <a:pt x="4" y="9"/>
                  </a:cubicBezTo>
                  <a:cubicBezTo>
                    <a:pt x="4" y="9"/>
                    <a:pt x="4" y="9"/>
                    <a:pt x="4" y="9"/>
                  </a:cubicBezTo>
                  <a:cubicBezTo>
                    <a:pt x="4" y="9"/>
                    <a:pt x="4" y="9"/>
                    <a:pt x="4" y="9"/>
                  </a:cubicBezTo>
                  <a:cubicBezTo>
                    <a:pt x="6" y="9"/>
                    <a:pt x="6" y="9"/>
                    <a:pt x="6" y="9"/>
                  </a:cubicBezTo>
                  <a:cubicBezTo>
                    <a:pt x="7" y="9"/>
                    <a:pt x="7" y="10"/>
                    <a:pt x="6" y="10"/>
                  </a:cubicBezTo>
                  <a:cubicBezTo>
                    <a:pt x="4" y="10"/>
                    <a:pt x="4" y="10"/>
                    <a:pt x="4" y="10"/>
                  </a:cubicBezTo>
                  <a:cubicBezTo>
                    <a:pt x="1" y="10"/>
                    <a:pt x="1" y="10"/>
                    <a:pt x="1" y="10"/>
                  </a:cubicBezTo>
                  <a:cubicBezTo>
                    <a:pt x="0" y="10"/>
                    <a:pt x="0" y="9"/>
                    <a:pt x="1" y="9"/>
                  </a:cubicBezTo>
                  <a:cubicBezTo>
                    <a:pt x="3" y="9"/>
                    <a:pt x="3" y="9"/>
                    <a:pt x="3" y="9"/>
                  </a:cubicBezTo>
                  <a:cubicBezTo>
                    <a:pt x="3" y="6"/>
                    <a:pt x="3" y="4"/>
                    <a:pt x="3" y="2"/>
                  </a:cubicBezTo>
                  <a:close/>
                  <a:moveTo>
                    <a:pt x="137" y="5"/>
                  </a:moveTo>
                  <a:cubicBezTo>
                    <a:pt x="137" y="6"/>
                    <a:pt x="136" y="6"/>
                    <a:pt x="136" y="6"/>
                  </a:cubicBezTo>
                  <a:cubicBezTo>
                    <a:pt x="136" y="9"/>
                    <a:pt x="136" y="9"/>
                    <a:pt x="136" y="9"/>
                  </a:cubicBezTo>
                  <a:cubicBezTo>
                    <a:pt x="136" y="10"/>
                    <a:pt x="135" y="10"/>
                    <a:pt x="135" y="10"/>
                  </a:cubicBezTo>
                  <a:cubicBezTo>
                    <a:pt x="134" y="10"/>
                    <a:pt x="134" y="10"/>
                    <a:pt x="134" y="9"/>
                  </a:cubicBezTo>
                  <a:cubicBezTo>
                    <a:pt x="134" y="6"/>
                    <a:pt x="134" y="6"/>
                    <a:pt x="134" y="6"/>
                  </a:cubicBezTo>
                  <a:cubicBezTo>
                    <a:pt x="130" y="6"/>
                    <a:pt x="130" y="6"/>
                    <a:pt x="130" y="6"/>
                  </a:cubicBezTo>
                  <a:cubicBezTo>
                    <a:pt x="130" y="6"/>
                    <a:pt x="130" y="6"/>
                    <a:pt x="130" y="6"/>
                  </a:cubicBezTo>
                  <a:cubicBezTo>
                    <a:pt x="130" y="1"/>
                    <a:pt x="130" y="1"/>
                    <a:pt x="130" y="1"/>
                  </a:cubicBezTo>
                  <a:cubicBezTo>
                    <a:pt x="130" y="0"/>
                    <a:pt x="131" y="0"/>
                    <a:pt x="131" y="1"/>
                  </a:cubicBezTo>
                  <a:cubicBezTo>
                    <a:pt x="131" y="5"/>
                    <a:pt x="131" y="5"/>
                    <a:pt x="131" y="5"/>
                  </a:cubicBezTo>
                  <a:cubicBezTo>
                    <a:pt x="134" y="5"/>
                    <a:pt x="134" y="5"/>
                    <a:pt x="134" y="5"/>
                  </a:cubicBezTo>
                  <a:cubicBezTo>
                    <a:pt x="134" y="1"/>
                    <a:pt x="134" y="1"/>
                    <a:pt x="134" y="1"/>
                  </a:cubicBezTo>
                  <a:cubicBezTo>
                    <a:pt x="134" y="0"/>
                    <a:pt x="136" y="0"/>
                    <a:pt x="136" y="1"/>
                  </a:cubicBezTo>
                  <a:cubicBezTo>
                    <a:pt x="136" y="5"/>
                    <a:pt x="136" y="5"/>
                    <a:pt x="136" y="5"/>
                  </a:cubicBezTo>
                  <a:cubicBezTo>
                    <a:pt x="136" y="5"/>
                    <a:pt x="137" y="5"/>
                    <a:pt x="137" y="5"/>
                  </a:cubicBezTo>
                  <a:close/>
                  <a:moveTo>
                    <a:pt x="142" y="4"/>
                  </a:moveTo>
                  <a:cubicBezTo>
                    <a:pt x="143" y="4"/>
                    <a:pt x="143" y="4"/>
                    <a:pt x="144" y="5"/>
                  </a:cubicBezTo>
                  <a:cubicBezTo>
                    <a:pt x="144" y="5"/>
                    <a:pt x="144" y="5"/>
                    <a:pt x="145" y="5"/>
                  </a:cubicBezTo>
                  <a:cubicBezTo>
                    <a:pt x="145" y="5"/>
                    <a:pt x="145" y="5"/>
                    <a:pt x="145" y="6"/>
                  </a:cubicBezTo>
                  <a:cubicBezTo>
                    <a:pt x="145" y="6"/>
                    <a:pt x="145" y="7"/>
                    <a:pt x="145" y="7"/>
                  </a:cubicBezTo>
                  <a:cubicBezTo>
                    <a:pt x="145" y="8"/>
                    <a:pt x="145" y="8"/>
                    <a:pt x="145" y="9"/>
                  </a:cubicBezTo>
                  <a:cubicBezTo>
                    <a:pt x="145" y="9"/>
                    <a:pt x="145" y="9"/>
                    <a:pt x="144" y="9"/>
                  </a:cubicBezTo>
                  <a:cubicBezTo>
                    <a:pt x="144" y="10"/>
                    <a:pt x="144" y="10"/>
                    <a:pt x="143" y="10"/>
                  </a:cubicBezTo>
                  <a:cubicBezTo>
                    <a:pt x="142" y="10"/>
                    <a:pt x="140" y="10"/>
                    <a:pt x="139" y="10"/>
                  </a:cubicBezTo>
                  <a:cubicBezTo>
                    <a:pt x="139" y="10"/>
                    <a:pt x="139" y="10"/>
                    <a:pt x="138" y="9"/>
                  </a:cubicBezTo>
                  <a:cubicBezTo>
                    <a:pt x="138" y="9"/>
                    <a:pt x="138" y="8"/>
                    <a:pt x="138" y="8"/>
                  </a:cubicBezTo>
                  <a:cubicBezTo>
                    <a:pt x="139" y="8"/>
                    <a:pt x="139" y="8"/>
                    <a:pt x="139" y="8"/>
                  </a:cubicBezTo>
                  <a:cubicBezTo>
                    <a:pt x="140" y="8"/>
                    <a:pt x="140" y="8"/>
                    <a:pt x="140" y="8"/>
                  </a:cubicBezTo>
                  <a:cubicBezTo>
                    <a:pt x="141" y="9"/>
                    <a:pt x="141" y="9"/>
                    <a:pt x="141" y="9"/>
                  </a:cubicBezTo>
                  <a:cubicBezTo>
                    <a:pt x="142" y="9"/>
                    <a:pt x="142" y="8"/>
                    <a:pt x="142" y="8"/>
                  </a:cubicBezTo>
                  <a:cubicBezTo>
                    <a:pt x="143" y="8"/>
                    <a:pt x="143" y="8"/>
                    <a:pt x="143" y="8"/>
                  </a:cubicBezTo>
                  <a:cubicBezTo>
                    <a:pt x="143" y="8"/>
                    <a:pt x="143" y="7"/>
                    <a:pt x="143" y="7"/>
                  </a:cubicBezTo>
                  <a:cubicBezTo>
                    <a:pt x="143" y="7"/>
                    <a:pt x="143" y="6"/>
                    <a:pt x="143" y="6"/>
                  </a:cubicBezTo>
                  <a:cubicBezTo>
                    <a:pt x="143" y="6"/>
                    <a:pt x="143" y="6"/>
                    <a:pt x="143" y="6"/>
                  </a:cubicBezTo>
                  <a:cubicBezTo>
                    <a:pt x="139" y="6"/>
                    <a:pt x="139" y="6"/>
                    <a:pt x="139" y="6"/>
                  </a:cubicBezTo>
                  <a:cubicBezTo>
                    <a:pt x="138" y="6"/>
                    <a:pt x="138" y="6"/>
                    <a:pt x="138" y="5"/>
                  </a:cubicBezTo>
                  <a:cubicBezTo>
                    <a:pt x="138" y="1"/>
                    <a:pt x="138" y="1"/>
                    <a:pt x="138" y="1"/>
                  </a:cubicBezTo>
                  <a:cubicBezTo>
                    <a:pt x="138" y="1"/>
                    <a:pt x="138" y="1"/>
                    <a:pt x="138" y="1"/>
                  </a:cubicBezTo>
                  <a:cubicBezTo>
                    <a:pt x="139" y="1"/>
                    <a:pt x="139" y="1"/>
                    <a:pt x="139" y="1"/>
                  </a:cubicBezTo>
                  <a:cubicBezTo>
                    <a:pt x="141" y="1"/>
                    <a:pt x="142" y="1"/>
                    <a:pt x="144" y="1"/>
                  </a:cubicBezTo>
                  <a:cubicBezTo>
                    <a:pt x="145" y="1"/>
                    <a:pt x="145" y="2"/>
                    <a:pt x="144" y="2"/>
                  </a:cubicBezTo>
                  <a:cubicBezTo>
                    <a:pt x="140" y="2"/>
                    <a:pt x="140" y="2"/>
                    <a:pt x="140" y="2"/>
                  </a:cubicBezTo>
                  <a:cubicBezTo>
                    <a:pt x="140" y="4"/>
                    <a:pt x="140" y="4"/>
                    <a:pt x="140" y="4"/>
                  </a:cubicBezTo>
                  <a:cubicBezTo>
                    <a:pt x="142" y="4"/>
                    <a:pt x="142" y="4"/>
                    <a:pt x="142" y="4"/>
                  </a:cubicBezTo>
                  <a:close/>
                  <a:moveTo>
                    <a:pt x="151" y="7"/>
                  </a:moveTo>
                  <a:cubicBezTo>
                    <a:pt x="151" y="7"/>
                    <a:pt x="151" y="7"/>
                    <a:pt x="151" y="6"/>
                  </a:cubicBezTo>
                  <a:cubicBezTo>
                    <a:pt x="151" y="5"/>
                    <a:pt x="149" y="6"/>
                    <a:pt x="148" y="6"/>
                  </a:cubicBezTo>
                  <a:cubicBezTo>
                    <a:pt x="148" y="7"/>
                    <a:pt x="148" y="7"/>
                    <a:pt x="148" y="7"/>
                  </a:cubicBezTo>
                  <a:cubicBezTo>
                    <a:pt x="148" y="8"/>
                    <a:pt x="148" y="8"/>
                    <a:pt x="149" y="8"/>
                  </a:cubicBezTo>
                  <a:cubicBezTo>
                    <a:pt x="149" y="9"/>
                    <a:pt x="149" y="9"/>
                    <a:pt x="150" y="9"/>
                  </a:cubicBezTo>
                  <a:cubicBezTo>
                    <a:pt x="151" y="9"/>
                    <a:pt x="151" y="8"/>
                    <a:pt x="151" y="7"/>
                  </a:cubicBezTo>
                  <a:close/>
                  <a:moveTo>
                    <a:pt x="152" y="4"/>
                  </a:moveTo>
                  <a:cubicBezTo>
                    <a:pt x="152" y="5"/>
                    <a:pt x="152" y="5"/>
                    <a:pt x="153" y="5"/>
                  </a:cubicBezTo>
                  <a:cubicBezTo>
                    <a:pt x="153" y="5"/>
                    <a:pt x="153" y="6"/>
                    <a:pt x="153" y="6"/>
                  </a:cubicBezTo>
                  <a:cubicBezTo>
                    <a:pt x="153" y="6"/>
                    <a:pt x="153" y="7"/>
                    <a:pt x="153" y="7"/>
                  </a:cubicBezTo>
                  <a:cubicBezTo>
                    <a:pt x="153" y="8"/>
                    <a:pt x="153" y="8"/>
                    <a:pt x="153" y="8"/>
                  </a:cubicBezTo>
                  <a:cubicBezTo>
                    <a:pt x="153" y="9"/>
                    <a:pt x="152" y="10"/>
                    <a:pt x="151" y="10"/>
                  </a:cubicBezTo>
                  <a:cubicBezTo>
                    <a:pt x="151" y="10"/>
                    <a:pt x="150" y="10"/>
                    <a:pt x="150" y="10"/>
                  </a:cubicBezTo>
                  <a:cubicBezTo>
                    <a:pt x="149" y="10"/>
                    <a:pt x="149" y="10"/>
                    <a:pt x="148" y="10"/>
                  </a:cubicBezTo>
                  <a:cubicBezTo>
                    <a:pt x="147" y="10"/>
                    <a:pt x="146" y="9"/>
                    <a:pt x="146" y="7"/>
                  </a:cubicBezTo>
                  <a:cubicBezTo>
                    <a:pt x="146" y="1"/>
                    <a:pt x="146" y="1"/>
                    <a:pt x="146" y="1"/>
                  </a:cubicBezTo>
                  <a:cubicBezTo>
                    <a:pt x="146" y="0"/>
                    <a:pt x="148" y="0"/>
                    <a:pt x="148" y="1"/>
                  </a:cubicBezTo>
                  <a:cubicBezTo>
                    <a:pt x="148" y="4"/>
                    <a:pt x="148" y="4"/>
                    <a:pt x="148" y="4"/>
                  </a:cubicBezTo>
                  <a:cubicBezTo>
                    <a:pt x="149" y="4"/>
                    <a:pt x="150" y="4"/>
                    <a:pt x="152" y="4"/>
                  </a:cubicBezTo>
                  <a:close/>
                  <a:moveTo>
                    <a:pt x="128" y="7"/>
                  </a:moveTo>
                  <a:cubicBezTo>
                    <a:pt x="128" y="8"/>
                    <a:pt x="128" y="8"/>
                    <a:pt x="128" y="9"/>
                  </a:cubicBezTo>
                  <a:cubicBezTo>
                    <a:pt x="128" y="9"/>
                    <a:pt x="128" y="9"/>
                    <a:pt x="127" y="9"/>
                  </a:cubicBezTo>
                  <a:cubicBezTo>
                    <a:pt x="127" y="10"/>
                    <a:pt x="127" y="10"/>
                    <a:pt x="126" y="10"/>
                  </a:cubicBezTo>
                  <a:cubicBezTo>
                    <a:pt x="125" y="10"/>
                    <a:pt x="124" y="10"/>
                    <a:pt x="124" y="10"/>
                  </a:cubicBezTo>
                  <a:cubicBezTo>
                    <a:pt x="123" y="10"/>
                    <a:pt x="123" y="10"/>
                    <a:pt x="123" y="10"/>
                  </a:cubicBezTo>
                  <a:cubicBezTo>
                    <a:pt x="123" y="10"/>
                    <a:pt x="122" y="10"/>
                    <a:pt x="122" y="10"/>
                  </a:cubicBezTo>
                  <a:cubicBezTo>
                    <a:pt x="122" y="10"/>
                    <a:pt x="121" y="10"/>
                    <a:pt x="121" y="9"/>
                  </a:cubicBezTo>
                  <a:cubicBezTo>
                    <a:pt x="121" y="9"/>
                    <a:pt x="121" y="9"/>
                    <a:pt x="121" y="8"/>
                  </a:cubicBezTo>
                  <a:cubicBezTo>
                    <a:pt x="121" y="8"/>
                    <a:pt x="122" y="8"/>
                    <a:pt x="122" y="8"/>
                  </a:cubicBezTo>
                  <a:cubicBezTo>
                    <a:pt x="122" y="8"/>
                    <a:pt x="122" y="8"/>
                    <a:pt x="122" y="8"/>
                  </a:cubicBezTo>
                  <a:cubicBezTo>
                    <a:pt x="123" y="8"/>
                    <a:pt x="123" y="8"/>
                    <a:pt x="123" y="8"/>
                  </a:cubicBezTo>
                  <a:cubicBezTo>
                    <a:pt x="124" y="9"/>
                    <a:pt x="125" y="9"/>
                    <a:pt x="125" y="8"/>
                  </a:cubicBezTo>
                  <a:cubicBezTo>
                    <a:pt x="126" y="8"/>
                    <a:pt x="126" y="8"/>
                    <a:pt x="126" y="8"/>
                  </a:cubicBezTo>
                  <a:cubicBezTo>
                    <a:pt x="126" y="8"/>
                    <a:pt x="126" y="7"/>
                    <a:pt x="126" y="7"/>
                  </a:cubicBezTo>
                  <a:cubicBezTo>
                    <a:pt x="126" y="7"/>
                    <a:pt x="126" y="6"/>
                    <a:pt x="126" y="6"/>
                  </a:cubicBezTo>
                  <a:cubicBezTo>
                    <a:pt x="126" y="6"/>
                    <a:pt x="126" y="6"/>
                    <a:pt x="126" y="6"/>
                  </a:cubicBezTo>
                  <a:cubicBezTo>
                    <a:pt x="124" y="6"/>
                    <a:pt x="124" y="6"/>
                    <a:pt x="124" y="6"/>
                  </a:cubicBezTo>
                  <a:cubicBezTo>
                    <a:pt x="122" y="6"/>
                    <a:pt x="122" y="4"/>
                    <a:pt x="124" y="4"/>
                  </a:cubicBezTo>
                  <a:cubicBezTo>
                    <a:pt x="125" y="4"/>
                    <a:pt x="125" y="4"/>
                    <a:pt x="125" y="4"/>
                  </a:cubicBezTo>
                  <a:cubicBezTo>
                    <a:pt x="126" y="4"/>
                    <a:pt x="126" y="4"/>
                    <a:pt x="126" y="4"/>
                  </a:cubicBezTo>
                  <a:cubicBezTo>
                    <a:pt x="126" y="4"/>
                    <a:pt x="126" y="4"/>
                    <a:pt x="126" y="3"/>
                  </a:cubicBezTo>
                  <a:cubicBezTo>
                    <a:pt x="126" y="3"/>
                    <a:pt x="126" y="3"/>
                    <a:pt x="126" y="3"/>
                  </a:cubicBezTo>
                  <a:cubicBezTo>
                    <a:pt x="126" y="2"/>
                    <a:pt x="126" y="2"/>
                    <a:pt x="125" y="2"/>
                  </a:cubicBezTo>
                  <a:cubicBezTo>
                    <a:pt x="125" y="2"/>
                    <a:pt x="124" y="2"/>
                    <a:pt x="124" y="2"/>
                  </a:cubicBezTo>
                  <a:cubicBezTo>
                    <a:pt x="123" y="2"/>
                    <a:pt x="123" y="2"/>
                    <a:pt x="123" y="2"/>
                  </a:cubicBezTo>
                  <a:cubicBezTo>
                    <a:pt x="123" y="2"/>
                    <a:pt x="123" y="2"/>
                    <a:pt x="123" y="2"/>
                  </a:cubicBezTo>
                  <a:cubicBezTo>
                    <a:pt x="123" y="3"/>
                    <a:pt x="123" y="3"/>
                    <a:pt x="122" y="3"/>
                  </a:cubicBezTo>
                  <a:cubicBezTo>
                    <a:pt x="122" y="3"/>
                    <a:pt x="122" y="3"/>
                    <a:pt x="121" y="2"/>
                  </a:cubicBezTo>
                  <a:cubicBezTo>
                    <a:pt x="121" y="2"/>
                    <a:pt x="121" y="2"/>
                    <a:pt x="121" y="1"/>
                  </a:cubicBezTo>
                  <a:cubicBezTo>
                    <a:pt x="122" y="1"/>
                    <a:pt x="122" y="1"/>
                    <a:pt x="122" y="1"/>
                  </a:cubicBezTo>
                  <a:cubicBezTo>
                    <a:pt x="122" y="1"/>
                    <a:pt x="123" y="1"/>
                    <a:pt x="123" y="1"/>
                  </a:cubicBezTo>
                  <a:cubicBezTo>
                    <a:pt x="124" y="0"/>
                    <a:pt x="125" y="1"/>
                    <a:pt x="126" y="1"/>
                  </a:cubicBezTo>
                  <a:cubicBezTo>
                    <a:pt x="127" y="1"/>
                    <a:pt x="127" y="1"/>
                    <a:pt x="127" y="1"/>
                  </a:cubicBezTo>
                  <a:cubicBezTo>
                    <a:pt x="128" y="1"/>
                    <a:pt x="128" y="2"/>
                    <a:pt x="128" y="2"/>
                  </a:cubicBezTo>
                  <a:cubicBezTo>
                    <a:pt x="128" y="2"/>
                    <a:pt x="128" y="3"/>
                    <a:pt x="128" y="3"/>
                  </a:cubicBezTo>
                  <a:cubicBezTo>
                    <a:pt x="128" y="3"/>
                    <a:pt x="128" y="4"/>
                    <a:pt x="128" y="4"/>
                  </a:cubicBezTo>
                  <a:cubicBezTo>
                    <a:pt x="128" y="4"/>
                    <a:pt x="128" y="4"/>
                    <a:pt x="128" y="4"/>
                  </a:cubicBezTo>
                  <a:cubicBezTo>
                    <a:pt x="128" y="5"/>
                    <a:pt x="128" y="5"/>
                    <a:pt x="128" y="5"/>
                  </a:cubicBezTo>
                  <a:cubicBezTo>
                    <a:pt x="128" y="5"/>
                    <a:pt x="128" y="5"/>
                    <a:pt x="128" y="5"/>
                  </a:cubicBezTo>
                  <a:cubicBezTo>
                    <a:pt x="128" y="5"/>
                    <a:pt x="128" y="5"/>
                    <a:pt x="128" y="5"/>
                  </a:cubicBezTo>
                  <a:cubicBezTo>
                    <a:pt x="128" y="6"/>
                    <a:pt x="128" y="6"/>
                    <a:pt x="128" y="6"/>
                  </a:cubicBezTo>
                  <a:cubicBezTo>
                    <a:pt x="128" y="6"/>
                    <a:pt x="128" y="6"/>
                    <a:pt x="128" y="6"/>
                  </a:cubicBezTo>
                  <a:cubicBezTo>
                    <a:pt x="128" y="7"/>
                    <a:pt x="128" y="7"/>
                    <a:pt x="128" y="7"/>
                  </a:cubicBezTo>
                  <a:close/>
                  <a:moveTo>
                    <a:pt x="85" y="5"/>
                  </a:moveTo>
                  <a:cubicBezTo>
                    <a:pt x="85" y="5"/>
                    <a:pt x="85" y="5"/>
                    <a:pt x="85" y="5"/>
                  </a:cubicBezTo>
                  <a:cubicBezTo>
                    <a:pt x="85" y="4"/>
                    <a:pt x="85" y="4"/>
                    <a:pt x="85" y="4"/>
                  </a:cubicBezTo>
                  <a:cubicBezTo>
                    <a:pt x="85" y="3"/>
                    <a:pt x="85" y="3"/>
                    <a:pt x="85" y="3"/>
                  </a:cubicBezTo>
                  <a:cubicBezTo>
                    <a:pt x="85" y="3"/>
                    <a:pt x="85" y="3"/>
                    <a:pt x="85" y="2"/>
                  </a:cubicBezTo>
                  <a:cubicBezTo>
                    <a:pt x="85" y="2"/>
                    <a:pt x="84" y="2"/>
                    <a:pt x="84" y="2"/>
                  </a:cubicBezTo>
                  <a:cubicBezTo>
                    <a:pt x="84" y="2"/>
                    <a:pt x="84" y="2"/>
                    <a:pt x="83" y="2"/>
                  </a:cubicBezTo>
                  <a:cubicBezTo>
                    <a:pt x="83" y="2"/>
                    <a:pt x="83" y="2"/>
                    <a:pt x="83" y="2"/>
                  </a:cubicBezTo>
                  <a:cubicBezTo>
                    <a:pt x="82" y="2"/>
                    <a:pt x="82" y="3"/>
                    <a:pt x="82" y="3"/>
                  </a:cubicBezTo>
                  <a:cubicBezTo>
                    <a:pt x="82" y="4"/>
                    <a:pt x="82" y="5"/>
                    <a:pt x="83" y="5"/>
                  </a:cubicBezTo>
                  <a:cubicBezTo>
                    <a:pt x="83" y="5"/>
                    <a:pt x="84" y="5"/>
                    <a:pt x="85" y="5"/>
                  </a:cubicBezTo>
                  <a:close/>
                  <a:moveTo>
                    <a:pt x="87" y="9"/>
                  </a:moveTo>
                  <a:cubicBezTo>
                    <a:pt x="87" y="10"/>
                    <a:pt x="85" y="10"/>
                    <a:pt x="85" y="9"/>
                  </a:cubicBezTo>
                  <a:cubicBezTo>
                    <a:pt x="85" y="6"/>
                    <a:pt x="85" y="6"/>
                    <a:pt x="85" y="6"/>
                  </a:cubicBezTo>
                  <a:cubicBezTo>
                    <a:pt x="84" y="6"/>
                    <a:pt x="83" y="7"/>
                    <a:pt x="82" y="6"/>
                  </a:cubicBezTo>
                  <a:cubicBezTo>
                    <a:pt x="81" y="6"/>
                    <a:pt x="81" y="6"/>
                    <a:pt x="81" y="6"/>
                  </a:cubicBezTo>
                  <a:cubicBezTo>
                    <a:pt x="80" y="5"/>
                    <a:pt x="80" y="5"/>
                    <a:pt x="80" y="5"/>
                  </a:cubicBezTo>
                  <a:cubicBezTo>
                    <a:pt x="80" y="4"/>
                    <a:pt x="80" y="4"/>
                    <a:pt x="80" y="3"/>
                  </a:cubicBezTo>
                  <a:cubicBezTo>
                    <a:pt x="80" y="3"/>
                    <a:pt x="80" y="3"/>
                    <a:pt x="80" y="2"/>
                  </a:cubicBezTo>
                  <a:cubicBezTo>
                    <a:pt x="80" y="2"/>
                    <a:pt x="80" y="2"/>
                    <a:pt x="81" y="1"/>
                  </a:cubicBezTo>
                  <a:cubicBezTo>
                    <a:pt x="81" y="1"/>
                    <a:pt x="81" y="1"/>
                    <a:pt x="82" y="1"/>
                  </a:cubicBezTo>
                  <a:cubicBezTo>
                    <a:pt x="82" y="1"/>
                    <a:pt x="83" y="1"/>
                    <a:pt x="84" y="1"/>
                  </a:cubicBezTo>
                  <a:cubicBezTo>
                    <a:pt x="84" y="1"/>
                    <a:pt x="84" y="1"/>
                    <a:pt x="85" y="1"/>
                  </a:cubicBezTo>
                  <a:cubicBezTo>
                    <a:pt x="85" y="1"/>
                    <a:pt x="86" y="1"/>
                    <a:pt x="86" y="1"/>
                  </a:cubicBezTo>
                  <a:cubicBezTo>
                    <a:pt x="86" y="1"/>
                    <a:pt x="87" y="2"/>
                    <a:pt x="87" y="2"/>
                  </a:cubicBezTo>
                  <a:cubicBezTo>
                    <a:pt x="87" y="2"/>
                    <a:pt x="87" y="3"/>
                    <a:pt x="87" y="3"/>
                  </a:cubicBezTo>
                  <a:cubicBezTo>
                    <a:pt x="87" y="9"/>
                    <a:pt x="87" y="9"/>
                    <a:pt x="87" y="9"/>
                  </a:cubicBezTo>
                  <a:close/>
                  <a:moveTo>
                    <a:pt x="96" y="8"/>
                  </a:moveTo>
                  <a:cubicBezTo>
                    <a:pt x="96" y="8"/>
                    <a:pt x="96" y="8"/>
                    <a:pt x="96" y="8"/>
                  </a:cubicBezTo>
                  <a:cubicBezTo>
                    <a:pt x="96" y="8"/>
                    <a:pt x="96" y="8"/>
                    <a:pt x="95" y="9"/>
                  </a:cubicBezTo>
                  <a:cubicBezTo>
                    <a:pt x="95" y="9"/>
                    <a:pt x="95" y="9"/>
                    <a:pt x="95" y="10"/>
                  </a:cubicBezTo>
                  <a:cubicBezTo>
                    <a:pt x="94" y="10"/>
                    <a:pt x="94" y="10"/>
                    <a:pt x="94" y="10"/>
                  </a:cubicBezTo>
                  <a:cubicBezTo>
                    <a:pt x="93" y="10"/>
                    <a:pt x="93" y="10"/>
                    <a:pt x="92" y="10"/>
                  </a:cubicBezTo>
                  <a:cubicBezTo>
                    <a:pt x="91" y="10"/>
                    <a:pt x="91" y="10"/>
                    <a:pt x="91" y="10"/>
                  </a:cubicBezTo>
                  <a:cubicBezTo>
                    <a:pt x="90" y="10"/>
                    <a:pt x="90" y="10"/>
                    <a:pt x="89" y="10"/>
                  </a:cubicBezTo>
                  <a:cubicBezTo>
                    <a:pt x="89" y="9"/>
                    <a:pt x="89" y="9"/>
                    <a:pt x="89" y="9"/>
                  </a:cubicBezTo>
                  <a:cubicBezTo>
                    <a:pt x="89" y="8"/>
                    <a:pt x="89" y="8"/>
                    <a:pt x="89" y="8"/>
                  </a:cubicBezTo>
                  <a:cubicBezTo>
                    <a:pt x="89" y="3"/>
                    <a:pt x="89" y="3"/>
                    <a:pt x="89" y="3"/>
                  </a:cubicBezTo>
                  <a:cubicBezTo>
                    <a:pt x="89" y="2"/>
                    <a:pt x="89" y="2"/>
                    <a:pt x="89" y="1"/>
                  </a:cubicBezTo>
                  <a:cubicBezTo>
                    <a:pt x="90" y="1"/>
                    <a:pt x="91" y="1"/>
                    <a:pt x="92" y="1"/>
                  </a:cubicBezTo>
                  <a:cubicBezTo>
                    <a:pt x="93" y="1"/>
                    <a:pt x="93" y="1"/>
                    <a:pt x="94" y="1"/>
                  </a:cubicBezTo>
                  <a:cubicBezTo>
                    <a:pt x="94" y="1"/>
                    <a:pt x="94" y="1"/>
                    <a:pt x="95" y="1"/>
                  </a:cubicBezTo>
                  <a:cubicBezTo>
                    <a:pt x="95" y="1"/>
                    <a:pt x="95" y="2"/>
                    <a:pt x="95" y="2"/>
                  </a:cubicBezTo>
                  <a:cubicBezTo>
                    <a:pt x="96" y="2"/>
                    <a:pt x="96" y="3"/>
                    <a:pt x="96" y="3"/>
                  </a:cubicBezTo>
                  <a:cubicBezTo>
                    <a:pt x="96" y="8"/>
                    <a:pt x="96" y="8"/>
                    <a:pt x="96" y="8"/>
                  </a:cubicBezTo>
                  <a:close/>
                  <a:moveTo>
                    <a:pt x="94" y="3"/>
                  </a:moveTo>
                  <a:cubicBezTo>
                    <a:pt x="94" y="3"/>
                    <a:pt x="94" y="3"/>
                    <a:pt x="93" y="2"/>
                  </a:cubicBezTo>
                  <a:cubicBezTo>
                    <a:pt x="93" y="2"/>
                    <a:pt x="93" y="2"/>
                    <a:pt x="92" y="2"/>
                  </a:cubicBezTo>
                  <a:cubicBezTo>
                    <a:pt x="91" y="2"/>
                    <a:pt x="91" y="2"/>
                    <a:pt x="91" y="2"/>
                  </a:cubicBezTo>
                  <a:cubicBezTo>
                    <a:pt x="91" y="3"/>
                    <a:pt x="90" y="3"/>
                    <a:pt x="90" y="3"/>
                  </a:cubicBezTo>
                  <a:cubicBezTo>
                    <a:pt x="90" y="8"/>
                    <a:pt x="90" y="8"/>
                    <a:pt x="90" y="8"/>
                  </a:cubicBezTo>
                  <a:cubicBezTo>
                    <a:pt x="90" y="8"/>
                    <a:pt x="91" y="8"/>
                    <a:pt x="91" y="8"/>
                  </a:cubicBezTo>
                  <a:cubicBezTo>
                    <a:pt x="91" y="8"/>
                    <a:pt x="91" y="9"/>
                    <a:pt x="92" y="9"/>
                  </a:cubicBezTo>
                  <a:cubicBezTo>
                    <a:pt x="93" y="9"/>
                    <a:pt x="93" y="8"/>
                    <a:pt x="93" y="8"/>
                  </a:cubicBezTo>
                  <a:cubicBezTo>
                    <a:pt x="94" y="8"/>
                    <a:pt x="94" y="8"/>
                    <a:pt x="94" y="8"/>
                  </a:cubicBezTo>
                  <a:cubicBezTo>
                    <a:pt x="94" y="3"/>
                    <a:pt x="94" y="3"/>
                    <a:pt x="94" y="3"/>
                  </a:cubicBezTo>
                  <a:close/>
                  <a:moveTo>
                    <a:pt x="99" y="2"/>
                  </a:moveTo>
                  <a:cubicBezTo>
                    <a:pt x="99" y="2"/>
                    <a:pt x="99" y="2"/>
                    <a:pt x="99" y="2"/>
                  </a:cubicBezTo>
                  <a:cubicBezTo>
                    <a:pt x="98" y="2"/>
                    <a:pt x="98" y="2"/>
                    <a:pt x="98" y="2"/>
                  </a:cubicBezTo>
                  <a:cubicBezTo>
                    <a:pt x="98" y="1"/>
                    <a:pt x="98" y="1"/>
                    <a:pt x="98" y="1"/>
                  </a:cubicBezTo>
                  <a:cubicBezTo>
                    <a:pt x="98" y="1"/>
                    <a:pt x="99" y="1"/>
                    <a:pt x="100" y="1"/>
                  </a:cubicBezTo>
                  <a:cubicBezTo>
                    <a:pt x="100" y="1"/>
                    <a:pt x="101" y="1"/>
                    <a:pt x="101" y="1"/>
                  </a:cubicBezTo>
                  <a:cubicBezTo>
                    <a:pt x="101" y="1"/>
                    <a:pt x="101" y="1"/>
                    <a:pt x="101" y="1"/>
                  </a:cubicBezTo>
                  <a:cubicBezTo>
                    <a:pt x="101" y="8"/>
                    <a:pt x="101" y="8"/>
                    <a:pt x="101" y="8"/>
                  </a:cubicBezTo>
                  <a:cubicBezTo>
                    <a:pt x="101" y="8"/>
                    <a:pt x="101" y="8"/>
                    <a:pt x="101" y="8"/>
                  </a:cubicBezTo>
                  <a:cubicBezTo>
                    <a:pt x="101" y="9"/>
                    <a:pt x="101" y="9"/>
                    <a:pt x="101" y="9"/>
                  </a:cubicBezTo>
                  <a:cubicBezTo>
                    <a:pt x="103" y="9"/>
                    <a:pt x="103" y="9"/>
                    <a:pt x="103" y="9"/>
                  </a:cubicBezTo>
                  <a:cubicBezTo>
                    <a:pt x="104" y="9"/>
                    <a:pt x="104" y="10"/>
                    <a:pt x="103" y="10"/>
                  </a:cubicBezTo>
                  <a:cubicBezTo>
                    <a:pt x="100" y="10"/>
                    <a:pt x="100" y="10"/>
                    <a:pt x="100" y="10"/>
                  </a:cubicBezTo>
                  <a:cubicBezTo>
                    <a:pt x="97" y="10"/>
                    <a:pt x="97" y="10"/>
                    <a:pt x="97" y="10"/>
                  </a:cubicBezTo>
                  <a:cubicBezTo>
                    <a:pt x="96" y="10"/>
                    <a:pt x="96" y="9"/>
                    <a:pt x="97" y="9"/>
                  </a:cubicBezTo>
                  <a:cubicBezTo>
                    <a:pt x="99" y="9"/>
                    <a:pt x="99" y="9"/>
                    <a:pt x="99" y="9"/>
                  </a:cubicBezTo>
                  <a:cubicBezTo>
                    <a:pt x="99" y="6"/>
                    <a:pt x="99" y="4"/>
                    <a:pt x="99" y="2"/>
                  </a:cubicBezTo>
                  <a:close/>
                  <a:moveTo>
                    <a:pt x="108" y="1"/>
                  </a:moveTo>
                  <a:cubicBezTo>
                    <a:pt x="109" y="1"/>
                    <a:pt x="110" y="1"/>
                    <a:pt x="110" y="1"/>
                  </a:cubicBezTo>
                  <a:cubicBezTo>
                    <a:pt x="110" y="1"/>
                    <a:pt x="111" y="1"/>
                    <a:pt x="111" y="1"/>
                  </a:cubicBezTo>
                  <a:cubicBezTo>
                    <a:pt x="111" y="1"/>
                    <a:pt x="112" y="2"/>
                    <a:pt x="112" y="2"/>
                  </a:cubicBezTo>
                  <a:cubicBezTo>
                    <a:pt x="112" y="2"/>
                    <a:pt x="112" y="3"/>
                    <a:pt x="112" y="3"/>
                  </a:cubicBezTo>
                  <a:cubicBezTo>
                    <a:pt x="112" y="3"/>
                    <a:pt x="112" y="3"/>
                    <a:pt x="112" y="3"/>
                  </a:cubicBezTo>
                  <a:cubicBezTo>
                    <a:pt x="112" y="4"/>
                    <a:pt x="112" y="4"/>
                    <a:pt x="112" y="5"/>
                  </a:cubicBezTo>
                  <a:cubicBezTo>
                    <a:pt x="112" y="5"/>
                    <a:pt x="112" y="5"/>
                    <a:pt x="111" y="6"/>
                  </a:cubicBezTo>
                  <a:cubicBezTo>
                    <a:pt x="111" y="6"/>
                    <a:pt x="111" y="6"/>
                    <a:pt x="110" y="6"/>
                  </a:cubicBezTo>
                  <a:cubicBezTo>
                    <a:pt x="110" y="6"/>
                    <a:pt x="110" y="6"/>
                    <a:pt x="109" y="6"/>
                  </a:cubicBezTo>
                  <a:cubicBezTo>
                    <a:pt x="108" y="6"/>
                    <a:pt x="108" y="6"/>
                    <a:pt x="108" y="6"/>
                  </a:cubicBezTo>
                  <a:cubicBezTo>
                    <a:pt x="107" y="6"/>
                    <a:pt x="107" y="6"/>
                    <a:pt x="107" y="6"/>
                  </a:cubicBezTo>
                  <a:cubicBezTo>
                    <a:pt x="107" y="6"/>
                    <a:pt x="107" y="7"/>
                    <a:pt x="107" y="7"/>
                  </a:cubicBezTo>
                  <a:cubicBezTo>
                    <a:pt x="107" y="7"/>
                    <a:pt x="106" y="7"/>
                    <a:pt x="106" y="8"/>
                  </a:cubicBezTo>
                  <a:cubicBezTo>
                    <a:pt x="106" y="9"/>
                    <a:pt x="106" y="9"/>
                    <a:pt x="106" y="9"/>
                  </a:cubicBezTo>
                  <a:cubicBezTo>
                    <a:pt x="111" y="9"/>
                    <a:pt x="111" y="9"/>
                    <a:pt x="111" y="9"/>
                  </a:cubicBezTo>
                  <a:cubicBezTo>
                    <a:pt x="111" y="9"/>
                    <a:pt x="111" y="9"/>
                    <a:pt x="111" y="9"/>
                  </a:cubicBezTo>
                  <a:cubicBezTo>
                    <a:pt x="111" y="9"/>
                    <a:pt x="112" y="9"/>
                    <a:pt x="112" y="9"/>
                  </a:cubicBezTo>
                  <a:cubicBezTo>
                    <a:pt x="112" y="9"/>
                    <a:pt x="112" y="9"/>
                    <a:pt x="112" y="9"/>
                  </a:cubicBezTo>
                  <a:cubicBezTo>
                    <a:pt x="112" y="9"/>
                    <a:pt x="112" y="9"/>
                    <a:pt x="112" y="9"/>
                  </a:cubicBezTo>
                  <a:cubicBezTo>
                    <a:pt x="112" y="9"/>
                    <a:pt x="112" y="10"/>
                    <a:pt x="112" y="10"/>
                  </a:cubicBezTo>
                  <a:cubicBezTo>
                    <a:pt x="112" y="10"/>
                    <a:pt x="112" y="10"/>
                    <a:pt x="112" y="10"/>
                  </a:cubicBezTo>
                  <a:cubicBezTo>
                    <a:pt x="112" y="10"/>
                    <a:pt x="112" y="10"/>
                    <a:pt x="111" y="10"/>
                  </a:cubicBezTo>
                  <a:cubicBezTo>
                    <a:pt x="111" y="10"/>
                    <a:pt x="111" y="10"/>
                    <a:pt x="111" y="10"/>
                  </a:cubicBezTo>
                  <a:cubicBezTo>
                    <a:pt x="106" y="10"/>
                    <a:pt x="106" y="10"/>
                    <a:pt x="106" y="10"/>
                  </a:cubicBezTo>
                  <a:cubicBezTo>
                    <a:pt x="105" y="10"/>
                    <a:pt x="105" y="10"/>
                    <a:pt x="105" y="10"/>
                  </a:cubicBezTo>
                  <a:cubicBezTo>
                    <a:pt x="105" y="10"/>
                    <a:pt x="105" y="10"/>
                    <a:pt x="105" y="9"/>
                  </a:cubicBezTo>
                  <a:cubicBezTo>
                    <a:pt x="105" y="7"/>
                    <a:pt x="105" y="7"/>
                    <a:pt x="105" y="7"/>
                  </a:cubicBezTo>
                  <a:cubicBezTo>
                    <a:pt x="105" y="7"/>
                    <a:pt x="105" y="6"/>
                    <a:pt x="105" y="6"/>
                  </a:cubicBezTo>
                  <a:cubicBezTo>
                    <a:pt x="105" y="6"/>
                    <a:pt x="105" y="5"/>
                    <a:pt x="105" y="5"/>
                  </a:cubicBezTo>
                  <a:cubicBezTo>
                    <a:pt x="106" y="5"/>
                    <a:pt x="106" y="5"/>
                    <a:pt x="106" y="5"/>
                  </a:cubicBezTo>
                  <a:cubicBezTo>
                    <a:pt x="107" y="5"/>
                    <a:pt x="107" y="5"/>
                    <a:pt x="108" y="5"/>
                  </a:cubicBezTo>
                  <a:cubicBezTo>
                    <a:pt x="109" y="5"/>
                    <a:pt x="109" y="5"/>
                    <a:pt x="109" y="5"/>
                  </a:cubicBezTo>
                  <a:cubicBezTo>
                    <a:pt x="109" y="5"/>
                    <a:pt x="109" y="5"/>
                    <a:pt x="110" y="5"/>
                  </a:cubicBezTo>
                  <a:cubicBezTo>
                    <a:pt x="110" y="5"/>
                    <a:pt x="110" y="4"/>
                    <a:pt x="110" y="4"/>
                  </a:cubicBezTo>
                  <a:cubicBezTo>
                    <a:pt x="110" y="4"/>
                    <a:pt x="110" y="4"/>
                    <a:pt x="110" y="4"/>
                  </a:cubicBezTo>
                  <a:cubicBezTo>
                    <a:pt x="110" y="4"/>
                    <a:pt x="110" y="4"/>
                    <a:pt x="110" y="3"/>
                  </a:cubicBezTo>
                  <a:cubicBezTo>
                    <a:pt x="110" y="3"/>
                    <a:pt x="110" y="3"/>
                    <a:pt x="110" y="3"/>
                  </a:cubicBezTo>
                  <a:cubicBezTo>
                    <a:pt x="110" y="3"/>
                    <a:pt x="110" y="3"/>
                    <a:pt x="110" y="3"/>
                  </a:cubicBezTo>
                  <a:cubicBezTo>
                    <a:pt x="110" y="3"/>
                    <a:pt x="110" y="2"/>
                    <a:pt x="110" y="2"/>
                  </a:cubicBezTo>
                  <a:cubicBezTo>
                    <a:pt x="110" y="2"/>
                    <a:pt x="109" y="2"/>
                    <a:pt x="109" y="2"/>
                  </a:cubicBezTo>
                  <a:cubicBezTo>
                    <a:pt x="109" y="2"/>
                    <a:pt x="109" y="2"/>
                    <a:pt x="108" y="2"/>
                  </a:cubicBezTo>
                  <a:cubicBezTo>
                    <a:pt x="108" y="2"/>
                    <a:pt x="108" y="2"/>
                    <a:pt x="107" y="2"/>
                  </a:cubicBezTo>
                  <a:cubicBezTo>
                    <a:pt x="107" y="2"/>
                    <a:pt x="107" y="2"/>
                    <a:pt x="107" y="2"/>
                  </a:cubicBezTo>
                  <a:cubicBezTo>
                    <a:pt x="106" y="2"/>
                    <a:pt x="106" y="2"/>
                    <a:pt x="106" y="2"/>
                  </a:cubicBezTo>
                  <a:cubicBezTo>
                    <a:pt x="106" y="3"/>
                    <a:pt x="106" y="3"/>
                    <a:pt x="106" y="3"/>
                  </a:cubicBezTo>
                  <a:cubicBezTo>
                    <a:pt x="106" y="3"/>
                    <a:pt x="106" y="3"/>
                    <a:pt x="106" y="3"/>
                  </a:cubicBezTo>
                  <a:cubicBezTo>
                    <a:pt x="105" y="3"/>
                    <a:pt x="105" y="2"/>
                    <a:pt x="105" y="2"/>
                  </a:cubicBezTo>
                  <a:cubicBezTo>
                    <a:pt x="105" y="2"/>
                    <a:pt x="105" y="2"/>
                    <a:pt x="105" y="2"/>
                  </a:cubicBezTo>
                  <a:cubicBezTo>
                    <a:pt x="105" y="2"/>
                    <a:pt x="105" y="2"/>
                    <a:pt x="105" y="2"/>
                  </a:cubicBezTo>
                  <a:cubicBezTo>
                    <a:pt x="105" y="2"/>
                    <a:pt x="105" y="1"/>
                    <a:pt x="105" y="1"/>
                  </a:cubicBezTo>
                  <a:cubicBezTo>
                    <a:pt x="105" y="1"/>
                    <a:pt x="106" y="1"/>
                    <a:pt x="106" y="1"/>
                  </a:cubicBezTo>
                  <a:cubicBezTo>
                    <a:pt x="106" y="1"/>
                    <a:pt x="107" y="1"/>
                    <a:pt x="107" y="1"/>
                  </a:cubicBezTo>
                  <a:cubicBezTo>
                    <a:pt x="107" y="1"/>
                    <a:pt x="108" y="1"/>
                    <a:pt x="108" y="1"/>
                  </a:cubicBezTo>
                  <a:close/>
                  <a:moveTo>
                    <a:pt x="46" y="5"/>
                  </a:moveTo>
                  <a:cubicBezTo>
                    <a:pt x="47" y="5"/>
                    <a:pt x="47" y="5"/>
                    <a:pt x="47" y="5"/>
                  </a:cubicBezTo>
                  <a:cubicBezTo>
                    <a:pt x="48" y="5"/>
                    <a:pt x="48" y="5"/>
                    <a:pt x="48" y="5"/>
                  </a:cubicBezTo>
                  <a:cubicBezTo>
                    <a:pt x="49" y="5"/>
                    <a:pt x="49" y="6"/>
                    <a:pt x="49" y="6"/>
                  </a:cubicBezTo>
                  <a:cubicBezTo>
                    <a:pt x="49" y="6"/>
                    <a:pt x="49" y="7"/>
                    <a:pt x="49" y="7"/>
                  </a:cubicBezTo>
                  <a:cubicBezTo>
                    <a:pt x="49" y="8"/>
                    <a:pt x="49" y="8"/>
                    <a:pt x="49" y="9"/>
                  </a:cubicBezTo>
                  <a:cubicBezTo>
                    <a:pt x="49" y="9"/>
                    <a:pt x="48" y="9"/>
                    <a:pt x="48" y="9"/>
                  </a:cubicBezTo>
                  <a:cubicBezTo>
                    <a:pt x="48" y="10"/>
                    <a:pt x="47" y="10"/>
                    <a:pt x="47" y="10"/>
                  </a:cubicBezTo>
                  <a:cubicBezTo>
                    <a:pt x="46" y="10"/>
                    <a:pt x="44" y="10"/>
                    <a:pt x="43" y="10"/>
                  </a:cubicBezTo>
                  <a:cubicBezTo>
                    <a:pt x="43" y="10"/>
                    <a:pt x="42" y="10"/>
                    <a:pt x="42" y="10"/>
                  </a:cubicBezTo>
                  <a:cubicBezTo>
                    <a:pt x="42" y="9"/>
                    <a:pt x="42" y="9"/>
                    <a:pt x="42" y="8"/>
                  </a:cubicBezTo>
                  <a:cubicBezTo>
                    <a:pt x="42" y="8"/>
                    <a:pt x="43" y="8"/>
                    <a:pt x="43" y="8"/>
                  </a:cubicBezTo>
                  <a:cubicBezTo>
                    <a:pt x="43" y="8"/>
                    <a:pt x="43" y="8"/>
                    <a:pt x="44" y="8"/>
                  </a:cubicBezTo>
                  <a:cubicBezTo>
                    <a:pt x="44" y="9"/>
                    <a:pt x="45" y="9"/>
                    <a:pt x="45" y="9"/>
                  </a:cubicBezTo>
                  <a:cubicBezTo>
                    <a:pt x="46" y="9"/>
                    <a:pt x="46" y="9"/>
                    <a:pt x="46" y="9"/>
                  </a:cubicBezTo>
                  <a:cubicBezTo>
                    <a:pt x="47" y="8"/>
                    <a:pt x="47" y="8"/>
                    <a:pt x="47" y="8"/>
                  </a:cubicBezTo>
                  <a:cubicBezTo>
                    <a:pt x="47" y="8"/>
                    <a:pt x="47" y="7"/>
                    <a:pt x="47" y="7"/>
                  </a:cubicBezTo>
                  <a:cubicBezTo>
                    <a:pt x="47" y="7"/>
                    <a:pt x="47" y="6"/>
                    <a:pt x="47" y="6"/>
                  </a:cubicBezTo>
                  <a:cubicBezTo>
                    <a:pt x="47" y="6"/>
                    <a:pt x="47" y="6"/>
                    <a:pt x="46" y="6"/>
                  </a:cubicBezTo>
                  <a:cubicBezTo>
                    <a:pt x="43" y="6"/>
                    <a:pt x="43" y="6"/>
                    <a:pt x="43" y="6"/>
                  </a:cubicBezTo>
                  <a:cubicBezTo>
                    <a:pt x="42" y="6"/>
                    <a:pt x="42" y="6"/>
                    <a:pt x="42" y="5"/>
                  </a:cubicBezTo>
                  <a:cubicBezTo>
                    <a:pt x="42" y="1"/>
                    <a:pt x="42" y="1"/>
                    <a:pt x="42" y="1"/>
                  </a:cubicBezTo>
                  <a:cubicBezTo>
                    <a:pt x="42" y="1"/>
                    <a:pt x="42" y="1"/>
                    <a:pt x="42" y="1"/>
                  </a:cubicBezTo>
                  <a:cubicBezTo>
                    <a:pt x="42" y="1"/>
                    <a:pt x="43" y="1"/>
                    <a:pt x="43" y="1"/>
                  </a:cubicBezTo>
                  <a:cubicBezTo>
                    <a:pt x="44" y="1"/>
                    <a:pt x="46" y="1"/>
                    <a:pt x="47" y="1"/>
                  </a:cubicBezTo>
                  <a:cubicBezTo>
                    <a:pt x="49" y="1"/>
                    <a:pt x="49" y="2"/>
                    <a:pt x="47" y="2"/>
                  </a:cubicBezTo>
                  <a:cubicBezTo>
                    <a:pt x="44" y="2"/>
                    <a:pt x="44" y="2"/>
                    <a:pt x="44" y="2"/>
                  </a:cubicBezTo>
                  <a:cubicBezTo>
                    <a:pt x="44" y="5"/>
                    <a:pt x="44" y="5"/>
                    <a:pt x="44" y="5"/>
                  </a:cubicBezTo>
                  <a:cubicBezTo>
                    <a:pt x="46" y="5"/>
                    <a:pt x="46" y="5"/>
                    <a:pt x="46" y="5"/>
                  </a:cubicBezTo>
                  <a:close/>
                  <a:moveTo>
                    <a:pt x="55" y="7"/>
                  </a:moveTo>
                  <a:cubicBezTo>
                    <a:pt x="55" y="7"/>
                    <a:pt x="55" y="7"/>
                    <a:pt x="55" y="6"/>
                  </a:cubicBezTo>
                  <a:cubicBezTo>
                    <a:pt x="55" y="5"/>
                    <a:pt x="53" y="6"/>
                    <a:pt x="52" y="6"/>
                  </a:cubicBezTo>
                  <a:cubicBezTo>
                    <a:pt x="52" y="7"/>
                    <a:pt x="52" y="7"/>
                    <a:pt x="52" y="7"/>
                  </a:cubicBezTo>
                  <a:cubicBezTo>
                    <a:pt x="52" y="8"/>
                    <a:pt x="52" y="8"/>
                    <a:pt x="53" y="8"/>
                  </a:cubicBezTo>
                  <a:cubicBezTo>
                    <a:pt x="53" y="9"/>
                    <a:pt x="53" y="9"/>
                    <a:pt x="54" y="9"/>
                  </a:cubicBezTo>
                  <a:cubicBezTo>
                    <a:pt x="55" y="9"/>
                    <a:pt x="55" y="8"/>
                    <a:pt x="55" y="7"/>
                  </a:cubicBezTo>
                  <a:close/>
                  <a:moveTo>
                    <a:pt x="56" y="4"/>
                  </a:moveTo>
                  <a:cubicBezTo>
                    <a:pt x="56" y="5"/>
                    <a:pt x="56" y="5"/>
                    <a:pt x="57" y="5"/>
                  </a:cubicBezTo>
                  <a:cubicBezTo>
                    <a:pt x="57" y="5"/>
                    <a:pt x="57" y="6"/>
                    <a:pt x="57" y="6"/>
                  </a:cubicBezTo>
                  <a:cubicBezTo>
                    <a:pt x="57" y="6"/>
                    <a:pt x="57" y="7"/>
                    <a:pt x="57" y="7"/>
                  </a:cubicBezTo>
                  <a:cubicBezTo>
                    <a:pt x="57" y="8"/>
                    <a:pt x="57" y="8"/>
                    <a:pt x="57" y="8"/>
                  </a:cubicBezTo>
                  <a:cubicBezTo>
                    <a:pt x="57" y="9"/>
                    <a:pt x="56" y="10"/>
                    <a:pt x="55" y="10"/>
                  </a:cubicBezTo>
                  <a:cubicBezTo>
                    <a:pt x="55" y="10"/>
                    <a:pt x="54" y="10"/>
                    <a:pt x="54" y="10"/>
                  </a:cubicBezTo>
                  <a:cubicBezTo>
                    <a:pt x="53" y="10"/>
                    <a:pt x="53" y="10"/>
                    <a:pt x="52" y="10"/>
                  </a:cubicBezTo>
                  <a:cubicBezTo>
                    <a:pt x="51" y="10"/>
                    <a:pt x="50" y="9"/>
                    <a:pt x="50" y="7"/>
                  </a:cubicBezTo>
                  <a:cubicBezTo>
                    <a:pt x="50" y="1"/>
                    <a:pt x="50" y="1"/>
                    <a:pt x="50" y="1"/>
                  </a:cubicBezTo>
                  <a:cubicBezTo>
                    <a:pt x="50" y="0"/>
                    <a:pt x="52" y="0"/>
                    <a:pt x="52" y="1"/>
                  </a:cubicBezTo>
                  <a:cubicBezTo>
                    <a:pt x="52" y="4"/>
                    <a:pt x="52" y="4"/>
                    <a:pt x="52" y="4"/>
                  </a:cubicBezTo>
                  <a:cubicBezTo>
                    <a:pt x="53" y="4"/>
                    <a:pt x="54" y="4"/>
                    <a:pt x="56" y="4"/>
                  </a:cubicBezTo>
                  <a:close/>
                  <a:moveTo>
                    <a:pt x="62" y="9"/>
                  </a:moveTo>
                  <a:cubicBezTo>
                    <a:pt x="62" y="10"/>
                    <a:pt x="60" y="10"/>
                    <a:pt x="60" y="9"/>
                  </a:cubicBezTo>
                  <a:cubicBezTo>
                    <a:pt x="60" y="2"/>
                    <a:pt x="60" y="2"/>
                    <a:pt x="60" y="2"/>
                  </a:cubicBezTo>
                  <a:cubicBezTo>
                    <a:pt x="56" y="2"/>
                    <a:pt x="56" y="2"/>
                    <a:pt x="56" y="2"/>
                  </a:cubicBezTo>
                  <a:cubicBezTo>
                    <a:pt x="54" y="2"/>
                    <a:pt x="54" y="1"/>
                    <a:pt x="56" y="1"/>
                  </a:cubicBezTo>
                  <a:cubicBezTo>
                    <a:pt x="60" y="1"/>
                    <a:pt x="60" y="1"/>
                    <a:pt x="60" y="1"/>
                  </a:cubicBezTo>
                  <a:cubicBezTo>
                    <a:pt x="61" y="1"/>
                    <a:pt x="61" y="1"/>
                    <a:pt x="61" y="1"/>
                  </a:cubicBezTo>
                  <a:cubicBezTo>
                    <a:pt x="62" y="1"/>
                    <a:pt x="62" y="1"/>
                    <a:pt x="62" y="2"/>
                  </a:cubicBezTo>
                  <a:cubicBezTo>
                    <a:pt x="62" y="9"/>
                    <a:pt x="62" y="9"/>
                    <a:pt x="62" y="9"/>
                  </a:cubicBezTo>
                  <a:close/>
                  <a:moveTo>
                    <a:pt x="12" y="1"/>
                  </a:moveTo>
                  <a:cubicBezTo>
                    <a:pt x="13" y="1"/>
                    <a:pt x="13" y="1"/>
                    <a:pt x="14" y="1"/>
                  </a:cubicBezTo>
                  <a:cubicBezTo>
                    <a:pt x="14" y="1"/>
                    <a:pt x="14" y="1"/>
                    <a:pt x="15" y="1"/>
                  </a:cubicBezTo>
                  <a:cubicBezTo>
                    <a:pt x="15" y="1"/>
                    <a:pt x="15" y="2"/>
                    <a:pt x="15" y="2"/>
                  </a:cubicBezTo>
                  <a:cubicBezTo>
                    <a:pt x="16" y="2"/>
                    <a:pt x="16" y="3"/>
                    <a:pt x="16" y="3"/>
                  </a:cubicBezTo>
                  <a:cubicBezTo>
                    <a:pt x="16" y="3"/>
                    <a:pt x="16" y="3"/>
                    <a:pt x="16" y="3"/>
                  </a:cubicBezTo>
                  <a:cubicBezTo>
                    <a:pt x="16" y="4"/>
                    <a:pt x="16" y="4"/>
                    <a:pt x="15" y="5"/>
                  </a:cubicBezTo>
                  <a:cubicBezTo>
                    <a:pt x="15" y="5"/>
                    <a:pt x="15" y="5"/>
                    <a:pt x="15" y="6"/>
                  </a:cubicBezTo>
                  <a:cubicBezTo>
                    <a:pt x="15" y="6"/>
                    <a:pt x="14" y="6"/>
                    <a:pt x="14" y="6"/>
                  </a:cubicBezTo>
                  <a:cubicBezTo>
                    <a:pt x="14" y="6"/>
                    <a:pt x="13" y="6"/>
                    <a:pt x="13" y="6"/>
                  </a:cubicBezTo>
                  <a:cubicBezTo>
                    <a:pt x="12" y="6"/>
                    <a:pt x="12" y="6"/>
                    <a:pt x="11" y="6"/>
                  </a:cubicBezTo>
                  <a:cubicBezTo>
                    <a:pt x="11" y="6"/>
                    <a:pt x="11" y="6"/>
                    <a:pt x="11" y="6"/>
                  </a:cubicBezTo>
                  <a:cubicBezTo>
                    <a:pt x="10" y="7"/>
                    <a:pt x="10" y="7"/>
                    <a:pt x="10" y="7"/>
                  </a:cubicBezTo>
                  <a:cubicBezTo>
                    <a:pt x="10" y="7"/>
                    <a:pt x="10" y="7"/>
                    <a:pt x="10" y="8"/>
                  </a:cubicBezTo>
                  <a:cubicBezTo>
                    <a:pt x="10" y="9"/>
                    <a:pt x="10" y="9"/>
                    <a:pt x="10" y="9"/>
                  </a:cubicBezTo>
                  <a:cubicBezTo>
                    <a:pt x="15" y="9"/>
                    <a:pt x="15" y="9"/>
                    <a:pt x="15" y="9"/>
                  </a:cubicBezTo>
                  <a:cubicBezTo>
                    <a:pt x="15" y="9"/>
                    <a:pt x="15" y="9"/>
                    <a:pt x="15" y="9"/>
                  </a:cubicBezTo>
                  <a:cubicBezTo>
                    <a:pt x="15" y="9"/>
                    <a:pt x="15" y="9"/>
                    <a:pt x="15" y="9"/>
                  </a:cubicBezTo>
                  <a:cubicBezTo>
                    <a:pt x="15" y="9"/>
                    <a:pt x="15" y="9"/>
                    <a:pt x="16" y="9"/>
                  </a:cubicBezTo>
                  <a:cubicBezTo>
                    <a:pt x="16" y="9"/>
                    <a:pt x="16" y="9"/>
                    <a:pt x="16" y="9"/>
                  </a:cubicBezTo>
                  <a:cubicBezTo>
                    <a:pt x="16" y="9"/>
                    <a:pt x="16" y="10"/>
                    <a:pt x="16" y="10"/>
                  </a:cubicBezTo>
                  <a:cubicBezTo>
                    <a:pt x="15" y="10"/>
                    <a:pt x="15" y="10"/>
                    <a:pt x="15" y="10"/>
                  </a:cubicBezTo>
                  <a:cubicBezTo>
                    <a:pt x="15" y="10"/>
                    <a:pt x="15" y="10"/>
                    <a:pt x="15" y="10"/>
                  </a:cubicBezTo>
                  <a:cubicBezTo>
                    <a:pt x="15" y="10"/>
                    <a:pt x="15" y="10"/>
                    <a:pt x="15" y="10"/>
                  </a:cubicBezTo>
                  <a:cubicBezTo>
                    <a:pt x="9" y="10"/>
                    <a:pt x="9" y="10"/>
                    <a:pt x="9" y="10"/>
                  </a:cubicBezTo>
                  <a:cubicBezTo>
                    <a:pt x="9" y="10"/>
                    <a:pt x="9" y="10"/>
                    <a:pt x="8" y="10"/>
                  </a:cubicBezTo>
                  <a:cubicBezTo>
                    <a:pt x="8" y="10"/>
                    <a:pt x="8" y="10"/>
                    <a:pt x="8" y="9"/>
                  </a:cubicBezTo>
                  <a:cubicBezTo>
                    <a:pt x="8" y="7"/>
                    <a:pt x="8" y="7"/>
                    <a:pt x="8" y="7"/>
                  </a:cubicBezTo>
                  <a:cubicBezTo>
                    <a:pt x="8" y="7"/>
                    <a:pt x="8" y="6"/>
                    <a:pt x="8" y="6"/>
                  </a:cubicBezTo>
                  <a:cubicBezTo>
                    <a:pt x="9" y="6"/>
                    <a:pt x="9" y="6"/>
                    <a:pt x="9" y="5"/>
                  </a:cubicBezTo>
                  <a:cubicBezTo>
                    <a:pt x="9" y="5"/>
                    <a:pt x="10" y="5"/>
                    <a:pt x="10" y="5"/>
                  </a:cubicBezTo>
                  <a:cubicBezTo>
                    <a:pt x="10" y="5"/>
                    <a:pt x="11" y="5"/>
                    <a:pt x="11" y="5"/>
                  </a:cubicBezTo>
                  <a:cubicBezTo>
                    <a:pt x="12" y="5"/>
                    <a:pt x="12" y="5"/>
                    <a:pt x="12" y="5"/>
                  </a:cubicBezTo>
                  <a:cubicBezTo>
                    <a:pt x="13" y="5"/>
                    <a:pt x="13" y="5"/>
                    <a:pt x="13" y="5"/>
                  </a:cubicBezTo>
                  <a:cubicBezTo>
                    <a:pt x="13" y="5"/>
                    <a:pt x="13" y="5"/>
                    <a:pt x="14" y="4"/>
                  </a:cubicBezTo>
                  <a:cubicBezTo>
                    <a:pt x="14" y="4"/>
                    <a:pt x="14" y="4"/>
                    <a:pt x="14" y="4"/>
                  </a:cubicBezTo>
                  <a:cubicBezTo>
                    <a:pt x="14" y="4"/>
                    <a:pt x="14" y="4"/>
                    <a:pt x="14" y="3"/>
                  </a:cubicBezTo>
                  <a:cubicBezTo>
                    <a:pt x="14" y="3"/>
                    <a:pt x="14" y="3"/>
                    <a:pt x="14" y="3"/>
                  </a:cubicBezTo>
                  <a:cubicBezTo>
                    <a:pt x="14" y="3"/>
                    <a:pt x="14" y="3"/>
                    <a:pt x="14" y="3"/>
                  </a:cubicBezTo>
                  <a:cubicBezTo>
                    <a:pt x="14" y="3"/>
                    <a:pt x="14" y="3"/>
                    <a:pt x="13" y="2"/>
                  </a:cubicBezTo>
                  <a:cubicBezTo>
                    <a:pt x="13" y="2"/>
                    <a:pt x="13" y="2"/>
                    <a:pt x="13" y="2"/>
                  </a:cubicBezTo>
                  <a:cubicBezTo>
                    <a:pt x="13" y="2"/>
                    <a:pt x="12" y="2"/>
                    <a:pt x="12" y="2"/>
                  </a:cubicBezTo>
                  <a:cubicBezTo>
                    <a:pt x="11" y="2"/>
                    <a:pt x="11" y="2"/>
                    <a:pt x="11" y="2"/>
                  </a:cubicBezTo>
                  <a:cubicBezTo>
                    <a:pt x="11" y="2"/>
                    <a:pt x="10" y="2"/>
                    <a:pt x="10" y="2"/>
                  </a:cubicBezTo>
                  <a:cubicBezTo>
                    <a:pt x="10" y="2"/>
                    <a:pt x="10" y="2"/>
                    <a:pt x="10" y="3"/>
                  </a:cubicBezTo>
                  <a:cubicBezTo>
                    <a:pt x="10" y="3"/>
                    <a:pt x="10" y="3"/>
                    <a:pt x="9" y="3"/>
                  </a:cubicBezTo>
                  <a:cubicBezTo>
                    <a:pt x="9" y="3"/>
                    <a:pt x="9" y="3"/>
                    <a:pt x="9" y="3"/>
                  </a:cubicBezTo>
                  <a:cubicBezTo>
                    <a:pt x="9" y="3"/>
                    <a:pt x="9" y="3"/>
                    <a:pt x="9" y="2"/>
                  </a:cubicBezTo>
                  <a:cubicBezTo>
                    <a:pt x="9" y="2"/>
                    <a:pt x="8" y="2"/>
                    <a:pt x="8" y="2"/>
                  </a:cubicBezTo>
                  <a:cubicBezTo>
                    <a:pt x="8" y="2"/>
                    <a:pt x="8" y="2"/>
                    <a:pt x="8" y="2"/>
                  </a:cubicBezTo>
                  <a:cubicBezTo>
                    <a:pt x="9" y="2"/>
                    <a:pt x="9" y="1"/>
                    <a:pt x="9" y="1"/>
                  </a:cubicBezTo>
                  <a:cubicBezTo>
                    <a:pt x="9" y="1"/>
                    <a:pt x="9" y="1"/>
                    <a:pt x="10" y="1"/>
                  </a:cubicBezTo>
                  <a:cubicBezTo>
                    <a:pt x="10" y="1"/>
                    <a:pt x="10" y="1"/>
                    <a:pt x="11" y="1"/>
                  </a:cubicBezTo>
                  <a:cubicBezTo>
                    <a:pt x="11" y="1"/>
                    <a:pt x="11" y="1"/>
                    <a:pt x="12" y="1"/>
                  </a:cubicBezTo>
                  <a:close/>
                  <a:moveTo>
                    <a:pt x="24" y="7"/>
                  </a:moveTo>
                  <a:cubicBezTo>
                    <a:pt x="24" y="8"/>
                    <a:pt x="24" y="8"/>
                    <a:pt x="24" y="9"/>
                  </a:cubicBezTo>
                  <a:cubicBezTo>
                    <a:pt x="24" y="9"/>
                    <a:pt x="24" y="9"/>
                    <a:pt x="23" y="9"/>
                  </a:cubicBezTo>
                  <a:cubicBezTo>
                    <a:pt x="23" y="10"/>
                    <a:pt x="23" y="10"/>
                    <a:pt x="22" y="10"/>
                  </a:cubicBezTo>
                  <a:cubicBezTo>
                    <a:pt x="21" y="10"/>
                    <a:pt x="20" y="10"/>
                    <a:pt x="19" y="10"/>
                  </a:cubicBezTo>
                  <a:cubicBezTo>
                    <a:pt x="19" y="10"/>
                    <a:pt x="19" y="10"/>
                    <a:pt x="19" y="10"/>
                  </a:cubicBezTo>
                  <a:cubicBezTo>
                    <a:pt x="19" y="10"/>
                    <a:pt x="18" y="10"/>
                    <a:pt x="18" y="10"/>
                  </a:cubicBezTo>
                  <a:cubicBezTo>
                    <a:pt x="18" y="10"/>
                    <a:pt x="17" y="10"/>
                    <a:pt x="17" y="9"/>
                  </a:cubicBezTo>
                  <a:cubicBezTo>
                    <a:pt x="17" y="9"/>
                    <a:pt x="17" y="9"/>
                    <a:pt x="17" y="8"/>
                  </a:cubicBezTo>
                  <a:cubicBezTo>
                    <a:pt x="17" y="8"/>
                    <a:pt x="18" y="8"/>
                    <a:pt x="18" y="8"/>
                  </a:cubicBezTo>
                  <a:cubicBezTo>
                    <a:pt x="18" y="8"/>
                    <a:pt x="18" y="8"/>
                    <a:pt x="18" y="8"/>
                  </a:cubicBezTo>
                  <a:cubicBezTo>
                    <a:pt x="18" y="8"/>
                    <a:pt x="19" y="8"/>
                    <a:pt x="19" y="8"/>
                  </a:cubicBezTo>
                  <a:cubicBezTo>
                    <a:pt x="20" y="9"/>
                    <a:pt x="21" y="9"/>
                    <a:pt x="21" y="8"/>
                  </a:cubicBezTo>
                  <a:cubicBezTo>
                    <a:pt x="22" y="8"/>
                    <a:pt x="22" y="8"/>
                    <a:pt x="22" y="8"/>
                  </a:cubicBezTo>
                  <a:cubicBezTo>
                    <a:pt x="22" y="8"/>
                    <a:pt x="22" y="7"/>
                    <a:pt x="22" y="7"/>
                  </a:cubicBezTo>
                  <a:cubicBezTo>
                    <a:pt x="22" y="7"/>
                    <a:pt x="22" y="6"/>
                    <a:pt x="22" y="6"/>
                  </a:cubicBezTo>
                  <a:cubicBezTo>
                    <a:pt x="22" y="6"/>
                    <a:pt x="22" y="6"/>
                    <a:pt x="21" y="6"/>
                  </a:cubicBezTo>
                  <a:cubicBezTo>
                    <a:pt x="19" y="6"/>
                    <a:pt x="19" y="6"/>
                    <a:pt x="19" y="6"/>
                  </a:cubicBezTo>
                  <a:cubicBezTo>
                    <a:pt x="18" y="6"/>
                    <a:pt x="18" y="4"/>
                    <a:pt x="19" y="4"/>
                  </a:cubicBezTo>
                  <a:cubicBezTo>
                    <a:pt x="21" y="4"/>
                    <a:pt x="21" y="4"/>
                    <a:pt x="21" y="4"/>
                  </a:cubicBezTo>
                  <a:cubicBezTo>
                    <a:pt x="22" y="4"/>
                    <a:pt x="22" y="4"/>
                    <a:pt x="22" y="4"/>
                  </a:cubicBezTo>
                  <a:cubicBezTo>
                    <a:pt x="22" y="4"/>
                    <a:pt x="22" y="4"/>
                    <a:pt x="22" y="3"/>
                  </a:cubicBezTo>
                  <a:cubicBezTo>
                    <a:pt x="22" y="3"/>
                    <a:pt x="22" y="3"/>
                    <a:pt x="22" y="3"/>
                  </a:cubicBezTo>
                  <a:cubicBezTo>
                    <a:pt x="22" y="2"/>
                    <a:pt x="22" y="2"/>
                    <a:pt x="21" y="2"/>
                  </a:cubicBezTo>
                  <a:cubicBezTo>
                    <a:pt x="21" y="2"/>
                    <a:pt x="20" y="2"/>
                    <a:pt x="20" y="2"/>
                  </a:cubicBezTo>
                  <a:cubicBezTo>
                    <a:pt x="19" y="2"/>
                    <a:pt x="19" y="2"/>
                    <a:pt x="19" y="2"/>
                  </a:cubicBezTo>
                  <a:cubicBezTo>
                    <a:pt x="19" y="2"/>
                    <a:pt x="19" y="2"/>
                    <a:pt x="19" y="2"/>
                  </a:cubicBezTo>
                  <a:cubicBezTo>
                    <a:pt x="19" y="3"/>
                    <a:pt x="18" y="3"/>
                    <a:pt x="18" y="3"/>
                  </a:cubicBezTo>
                  <a:cubicBezTo>
                    <a:pt x="18" y="3"/>
                    <a:pt x="18" y="3"/>
                    <a:pt x="17" y="2"/>
                  </a:cubicBezTo>
                  <a:cubicBezTo>
                    <a:pt x="17" y="2"/>
                    <a:pt x="17" y="2"/>
                    <a:pt x="17" y="1"/>
                  </a:cubicBezTo>
                  <a:cubicBezTo>
                    <a:pt x="17" y="1"/>
                    <a:pt x="18" y="1"/>
                    <a:pt x="18" y="1"/>
                  </a:cubicBezTo>
                  <a:cubicBezTo>
                    <a:pt x="18" y="1"/>
                    <a:pt x="18" y="1"/>
                    <a:pt x="19" y="1"/>
                  </a:cubicBezTo>
                  <a:cubicBezTo>
                    <a:pt x="20" y="0"/>
                    <a:pt x="21" y="1"/>
                    <a:pt x="22" y="1"/>
                  </a:cubicBezTo>
                  <a:cubicBezTo>
                    <a:pt x="23" y="1"/>
                    <a:pt x="23" y="1"/>
                    <a:pt x="23" y="1"/>
                  </a:cubicBezTo>
                  <a:cubicBezTo>
                    <a:pt x="23" y="1"/>
                    <a:pt x="24" y="2"/>
                    <a:pt x="24" y="2"/>
                  </a:cubicBezTo>
                  <a:cubicBezTo>
                    <a:pt x="24" y="2"/>
                    <a:pt x="24" y="3"/>
                    <a:pt x="24" y="3"/>
                  </a:cubicBezTo>
                  <a:cubicBezTo>
                    <a:pt x="24" y="3"/>
                    <a:pt x="24" y="4"/>
                    <a:pt x="24" y="4"/>
                  </a:cubicBezTo>
                  <a:cubicBezTo>
                    <a:pt x="24" y="4"/>
                    <a:pt x="24" y="4"/>
                    <a:pt x="24" y="4"/>
                  </a:cubicBezTo>
                  <a:cubicBezTo>
                    <a:pt x="24" y="5"/>
                    <a:pt x="24" y="5"/>
                    <a:pt x="24" y="5"/>
                  </a:cubicBezTo>
                  <a:cubicBezTo>
                    <a:pt x="24" y="5"/>
                    <a:pt x="24" y="5"/>
                    <a:pt x="23" y="5"/>
                  </a:cubicBezTo>
                  <a:cubicBezTo>
                    <a:pt x="24" y="5"/>
                    <a:pt x="24" y="5"/>
                    <a:pt x="24" y="5"/>
                  </a:cubicBezTo>
                  <a:cubicBezTo>
                    <a:pt x="24" y="6"/>
                    <a:pt x="24" y="6"/>
                    <a:pt x="24" y="6"/>
                  </a:cubicBezTo>
                  <a:cubicBezTo>
                    <a:pt x="24" y="6"/>
                    <a:pt x="24" y="6"/>
                    <a:pt x="24" y="6"/>
                  </a:cubicBezTo>
                  <a:cubicBezTo>
                    <a:pt x="24" y="7"/>
                    <a:pt x="24" y="7"/>
                    <a:pt x="24" y="7"/>
                  </a:cubicBezTo>
                  <a:close/>
                  <a:moveTo>
                    <a:pt x="33" y="5"/>
                  </a:moveTo>
                  <a:cubicBezTo>
                    <a:pt x="33" y="6"/>
                    <a:pt x="32" y="6"/>
                    <a:pt x="32" y="6"/>
                  </a:cubicBezTo>
                  <a:cubicBezTo>
                    <a:pt x="32" y="9"/>
                    <a:pt x="32" y="9"/>
                    <a:pt x="32" y="9"/>
                  </a:cubicBezTo>
                  <a:cubicBezTo>
                    <a:pt x="32" y="10"/>
                    <a:pt x="31" y="10"/>
                    <a:pt x="31" y="10"/>
                  </a:cubicBezTo>
                  <a:cubicBezTo>
                    <a:pt x="30" y="10"/>
                    <a:pt x="30" y="10"/>
                    <a:pt x="30" y="9"/>
                  </a:cubicBezTo>
                  <a:cubicBezTo>
                    <a:pt x="30" y="6"/>
                    <a:pt x="30" y="6"/>
                    <a:pt x="30" y="6"/>
                  </a:cubicBezTo>
                  <a:cubicBezTo>
                    <a:pt x="26" y="6"/>
                    <a:pt x="26" y="6"/>
                    <a:pt x="26" y="6"/>
                  </a:cubicBezTo>
                  <a:cubicBezTo>
                    <a:pt x="26" y="6"/>
                    <a:pt x="26" y="6"/>
                    <a:pt x="26" y="6"/>
                  </a:cubicBezTo>
                  <a:cubicBezTo>
                    <a:pt x="26" y="1"/>
                    <a:pt x="26" y="1"/>
                    <a:pt x="26" y="1"/>
                  </a:cubicBezTo>
                  <a:cubicBezTo>
                    <a:pt x="26" y="0"/>
                    <a:pt x="27" y="0"/>
                    <a:pt x="27" y="1"/>
                  </a:cubicBezTo>
                  <a:cubicBezTo>
                    <a:pt x="27" y="5"/>
                    <a:pt x="27" y="5"/>
                    <a:pt x="27" y="5"/>
                  </a:cubicBezTo>
                  <a:cubicBezTo>
                    <a:pt x="30" y="5"/>
                    <a:pt x="30" y="5"/>
                    <a:pt x="30" y="5"/>
                  </a:cubicBezTo>
                  <a:cubicBezTo>
                    <a:pt x="30" y="1"/>
                    <a:pt x="30" y="1"/>
                    <a:pt x="30" y="1"/>
                  </a:cubicBezTo>
                  <a:cubicBezTo>
                    <a:pt x="30" y="0"/>
                    <a:pt x="32" y="0"/>
                    <a:pt x="32" y="1"/>
                  </a:cubicBezTo>
                  <a:cubicBezTo>
                    <a:pt x="32" y="5"/>
                    <a:pt x="32" y="5"/>
                    <a:pt x="32" y="5"/>
                  </a:cubicBezTo>
                  <a:cubicBezTo>
                    <a:pt x="32" y="5"/>
                    <a:pt x="33" y="5"/>
                    <a:pt x="33" y="5"/>
                  </a:cubicBezTo>
                  <a:close/>
                  <a:moveTo>
                    <a:pt x="69" y="7"/>
                  </a:moveTo>
                  <a:cubicBezTo>
                    <a:pt x="69" y="7"/>
                    <a:pt x="69" y="7"/>
                    <a:pt x="68" y="6"/>
                  </a:cubicBezTo>
                  <a:cubicBezTo>
                    <a:pt x="68" y="6"/>
                    <a:pt x="68" y="6"/>
                    <a:pt x="67" y="6"/>
                  </a:cubicBezTo>
                  <a:cubicBezTo>
                    <a:pt x="67" y="6"/>
                    <a:pt x="67" y="6"/>
                    <a:pt x="66" y="6"/>
                  </a:cubicBezTo>
                  <a:cubicBezTo>
                    <a:pt x="66" y="7"/>
                    <a:pt x="66" y="7"/>
                    <a:pt x="66" y="7"/>
                  </a:cubicBezTo>
                  <a:cubicBezTo>
                    <a:pt x="66" y="7"/>
                    <a:pt x="66" y="8"/>
                    <a:pt x="66" y="8"/>
                  </a:cubicBezTo>
                  <a:cubicBezTo>
                    <a:pt x="66" y="8"/>
                    <a:pt x="66" y="8"/>
                    <a:pt x="66" y="8"/>
                  </a:cubicBezTo>
                  <a:cubicBezTo>
                    <a:pt x="66" y="8"/>
                    <a:pt x="66" y="8"/>
                    <a:pt x="67" y="8"/>
                  </a:cubicBezTo>
                  <a:cubicBezTo>
                    <a:pt x="67" y="8"/>
                    <a:pt x="67" y="9"/>
                    <a:pt x="67" y="9"/>
                  </a:cubicBezTo>
                  <a:cubicBezTo>
                    <a:pt x="68" y="9"/>
                    <a:pt x="68" y="8"/>
                    <a:pt x="68" y="8"/>
                  </a:cubicBezTo>
                  <a:cubicBezTo>
                    <a:pt x="68" y="8"/>
                    <a:pt x="69" y="8"/>
                    <a:pt x="69" y="8"/>
                  </a:cubicBezTo>
                  <a:cubicBezTo>
                    <a:pt x="69" y="8"/>
                    <a:pt x="69" y="8"/>
                    <a:pt x="69" y="8"/>
                  </a:cubicBezTo>
                  <a:cubicBezTo>
                    <a:pt x="69" y="8"/>
                    <a:pt x="69" y="7"/>
                    <a:pt x="69" y="7"/>
                  </a:cubicBezTo>
                  <a:close/>
                  <a:moveTo>
                    <a:pt x="67" y="5"/>
                  </a:moveTo>
                  <a:cubicBezTo>
                    <a:pt x="68" y="4"/>
                    <a:pt x="68" y="4"/>
                    <a:pt x="68" y="4"/>
                  </a:cubicBezTo>
                  <a:cubicBezTo>
                    <a:pt x="69" y="4"/>
                    <a:pt x="69" y="4"/>
                    <a:pt x="69" y="3"/>
                  </a:cubicBezTo>
                  <a:cubicBezTo>
                    <a:pt x="69" y="2"/>
                    <a:pt x="69" y="2"/>
                    <a:pt x="68" y="2"/>
                  </a:cubicBezTo>
                  <a:cubicBezTo>
                    <a:pt x="68" y="2"/>
                    <a:pt x="67" y="2"/>
                    <a:pt x="67" y="2"/>
                  </a:cubicBezTo>
                  <a:cubicBezTo>
                    <a:pt x="66" y="2"/>
                    <a:pt x="66" y="3"/>
                    <a:pt x="66" y="3"/>
                  </a:cubicBezTo>
                  <a:cubicBezTo>
                    <a:pt x="66" y="4"/>
                    <a:pt x="66" y="4"/>
                    <a:pt x="66" y="4"/>
                  </a:cubicBezTo>
                  <a:cubicBezTo>
                    <a:pt x="67" y="4"/>
                    <a:pt x="67" y="4"/>
                    <a:pt x="67" y="5"/>
                  </a:cubicBezTo>
                  <a:close/>
                  <a:moveTo>
                    <a:pt x="71" y="7"/>
                  </a:moveTo>
                  <a:cubicBezTo>
                    <a:pt x="71" y="9"/>
                    <a:pt x="71" y="10"/>
                    <a:pt x="69" y="10"/>
                  </a:cubicBezTo>
                  <a:cubicBezTo>
                    <a:pt x="69" y="10"/>
                    <a:pt x="68" y="10"/>
                    <a:pt x="67" y="10"/>
                  </a:cubicBezTo>
                  <a:cubicBezTo>
                    <a:pt x="67" y="10"/>
                    <a:pt x="66" y="10"/>
                    <a:pt x="65" y="10"/>
                  </a:cubicBezTo>
                  <a:cubicBezTo>
                    <a:pt x="64" y="10"/>
                    <a:pt x="64" y="9"/>
                    <a:pt x="64" y="7"/>
                  </a:cubicBezTo>
                  <a:cubicBezTo>
                    <a:pt x="64" y="6"/>
                    <a:pt x="64" y="6"/>
                    <a:pt x="65" y="5"/>
                  </a:cubicBezTo>
                  <a:cubicBezTo>
                    <a:pt x="64" y="5"/>
                    <a:pt x="64" y="4"/>
                    <a:pt x="64" y="3"/>
                  </a:cubicBezTo>
                  <a:cubicBezTo>
                    <a:pt x="64" y="3"/>
                    <a:pt x="64" y="2"/>
                    <a:pt x="64" y="2"/>
                  </a:cubicBezTo>
                  <a:cubicBezTo>
                    <a:pt x="64" y="2"/>
                    <a:pt x="64" y="1"/>
                    <a:pt x="65" y="1"/>
                  </a:cubicBezTo>
                  <a:cubicBezTo>
                    <a:pt x="65" y="1"/>
                    <a:pt x="65" y="1"/>
                    <a:pt x="66" y="1"/>
                  </a:cubicBezTo>
                  <a:cubicBezTo>
                    <a:pt x="66" y="1"/>
                    <a:pt x="67" y="1"/>
                    <a:pt x="67" y="1"/>
                  </a:cubicBezTo>
                  <a:cubicBezTo>
                    <a:pt x="68" y="1"/>
                    <a:pt x="69" y="1"/>
                    <a:pt x="69" y="1"/>
                  </a:cubicBezTo>
                  <a:cubicBezTo>
                    <a:pt x="69" y="1"/>
                    <a:pt x="70" y="1"/>
                    <a:pt x="70" y="1"/>
                  </a:cubicBezTo>
                  <a:cubicBezTo>
                    <a:pt x="70" y="1"/>
                    <a:pt x="71" y="2"/>
                    <a:pt x="71" y="2"/>
                  </a:cubicBezTo>
                  <a:cubicBezTo>
                    <a:pt x="71" y="2"/>
                    <a:pt x="71" y="3"/>
                    <a:pt x="71" y="3"/>
                  </a:cubicBezTo>
                  <a:cubicBezTo>
                    <a:pt x="71" y="4"/>
                    <a:pt x="71" y="5"/>
                    <a:pt x="70" y="5"/>
                  </a:cubicBezTo>
                  <a:cubicBezTo>
                    <a:pt x="71" y="6"/>
                    <a:pt x="71" y="6"/>
                    <a:pt x="71" y="7"/>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6975" name="Freeform 125"/>
            <p:cNvSpPr>
              <a:spLocks noEditPoints="1"/>
            </p:cNvSpPr>
            <p:nvPr/>
          </p:nvSpPr>
          <p:spPr>
            <a:xfrm>
              <a:off x="685800" y="425450"/>
              <a:ext cx="139700" cy="84138"/>
            </a:xfrm>
            <a:custGeom>
              <a:avLst/>
              <a:gdLst/>
              <a:ahLst/>
              <a:cxnLst>
                <a:cxn ang="0">
                  <a:pos x="6" y="0"/>
                </a:cxn>
                <a:cxn ang="0">
                  <a:pos x="9" y="2"/>
                </a:cxn>
                <a:cxn ang="0">
                  <a:pos x="7" y="4"/>
                </a:cxn>
                <a:cxn ang="0">
                  <a:pos x="9" y="7"/>
                </a:cxn>
                <a:cxn ang="0">
                  <a:pos x="8" y="9"/>
                </a:cxn>
                <a:cxn ang="0">
                  <a:pos x="5" y="10"/>
                </a:cxn>
                <a:cxn ang="0">
                  <a:pos x="0" y="0"/>
                </a:cxn>
                <a:cxn ang="0">
                  <a:pos x="4" y="4"/>
                </a:cxn>
                <a:cxn ang="0">
                  <a:pos x="6" y="3"/>
                </a:cxn>
                <a:cxn ang="0">
                  <a:pos x="4" y="2"/>
                </a:cxn>
                <a:cxn ang="0">
                  <a:pos x="3" y="4"/>
                </a:cxn>
                <a:cxn ang="0">
                  <a:pos x="5" y="7"/>
                </a:cxn>
                <a:cxn ang="0">
                  <a:pos x="6" y="6"/>
                </a:cxn>
                <a:cxn ang="0">
                  <a:pos x="5" y="5"/>
                </a:cxn>
                <a:cxn ang="0">
                  <a:pos x="3" y="7"/>
                </a:cxn>
                <a:cxn ang="0">
                  <a:pos x="13" y="8"/>
                </a:cxn>
                <a:cxn ang="0">
                  <a:pos x="9" y="10"/>
                </a:cxn>
                <a:cxn ang="0">
                  <a:pos x="16" y="0"/>
                </a:cxn>
                <a:cxn ang="0">
                  <a:pos x="17" y="10"/>
                </a:cxn>
                <a:cxn ang="0">
                  <a:pos x="16" y="6"/>
                </a:cxn>
                <a:cxn ang="0">
                  <a:pos x="14" y="6"/>
                </a:cxn>
                <a:cxn ang="0">
                  <a:pos x="21" y="0"/>
                </a:cxn>
                <a:cxn ang="0">
                  <a:pos x="28" y="5"/>
                </a:cxn>
                <a:cxn ang="0">
                  <a:pos x="31" y="0"/>
                </a:cxn>
                <a:cxn ang="0">
                  <a:pos x="28" y="10"/>
                </a:cxn>
                <a:cxn ang="0">
                  <a:pos x="24" y="10"/>
                </a:cxn>
                <a:cxn ang="0">
                  <a:pos x="21" y="0"/>
                </a:cxn>
                <a:cxn ang="0">
                  <a:pos x="36" y="0"/>
                </a:cxn>
                <a:cxn ang="0">
                  <a:pos x="39" y="0"/>
                </a:cxn>
                <a:cxn ang="0">
                  <a:pos x="39" y="3"/>
                </a:cxn>
                <a:cxn ang="0">
                  <a:pos x="39" y="10"/>
                </a:cxn>
                <a:cxn ang="0">
                  <a:pos x="36" y="7"/>
                </a:cxn>
                <a:cxn ang="0">
                  <a:pos x="33" y="10"/>
                </a:cxn>
                <a:cxn ang="0">
                  <a:pos x="0" y="16"/>
                </a:cxn>
                <a:cxn ang="0">
                  <a:pos x="6" y="21"/>
                </a:cxn>
                <a:cxn ang="0">
                  <a:pos x="9" y="16"/>
                </a:cxn>
                <a:cxn ang="0">
                  <a:pos x="6" y="26"/>
                </a:cxn>
                <a:cxn ang="0">
                  <a:pos x="3" y="26"/>
                </a:cxn>
                <a:cxn ang="0">
                  <a:pos x="0" y="16"/>
                </a:cxn>
                <a:cxn ang="0">
                  <a:pos x="14" y="24"/>
                </a:cxn>
                <a:cxn ang="0">
                  <a:pos x="10" y="26"/>
                </a:cxn>
                <a:cxn ang="0">
                  <a:pos x="17" y="16"/>
                </a:cxn>
                <a:cxn ang="0">
                  <a:pos x="18" y="26"/>
                </a:cxn>
                <a:cxn ang="0">
                  <a:pos x="17" y="22"/>
                </a:cxn>
                <a:cxn ang="0">
                  <a:pos x="14" y="22"/>
                </a:cxn>
                <a:cxn ang="0">
                  <a:pos x="22" y="16"/>
                </a:cxn>
                <a:cxn ang="0">
                  <a:pos x="27" y="22"/>
                </a:cxn>
                <a:cxn ang="0">
                  <a:pos x="33" y="16"/>
                </a:cxn>
                <a:cxn ang="0">
                  <a:pos x="31" y="26"/>
                </a:cxn>
                <a:cxn ang="0">
                  <a:pos x="29" y="26"/>
                </a:cxn>
                <a:cxn ang="0">
                  <a:pos x="24" y="18"/>
                </a:cxn>
                <a:cxn ang="0">
                  <a:pos x="22" y="26"/>
                </a:cxn>
                <a:cxn ang="0">
                  <a:pos x="35" y="16"/>
                </a:cxn>
                <a:cxn ang="0">
                  <a:pos x="43" y="18"/>
                </a:cxn>
                <a:cxn ang="0">
                  <a:pos x="38" y="20"/>
                </a:cxn>
                <a:cxn ang="0">
                  <a:pos x="43" y="22"/>
                </a:cxn>
                <a:cxn ang="0">
                  <a:pos x="38" y="23"/>
                </a:cxn>
                <a:cxn ang="0">
                  <a:pos x="43" y="26"/>
                </a:cxn>
                <a:cxn ang="0">
                  <a:pos x="35" y="16"/>
                </a:cxn>
              </a:cxnLst>
              <a:pathLst>
                <a:path w="43" h="26">
                  <a:moveTo>
                    <a:pt x="0" y="0"/>
                  </a:moveTo>
                  <a:cubicBezTo>
                    <a:pt x="6" y="0"/>
                    <a:pt x="6" y="0"/>
                    <a:pt x="6" y="0"/>
                  </a:cubicBezTo>
                  <a:cubicBezTo>
                    <a:pt x="7" y="0"/>
                    <a:pt x="7" y="0"/>
                    <a:pt x="8" y="0"/>
                  </a:cubicBezTo>
                  <a:cubicBezTo>
                    <a:pt x="8" y="1"/>
                    <a:pt x="9" y="2"/>
                    <a:pt x="9" y="2"/>
                  </a:cubicBezTo>
                  <a:cubicBezTo>
                    <a:pt x="9" y="3"/>
                    <a:pt x="8" y="3"/>
                    <a:pt x="8" y="4"/>
                  </a:cubicBezTo>
                  <a:cubicBezTo>
                    <a:pt x="8" y="4"/>
                    <a:pt x="7" y="4"/>
                    <a:pt x="7" y="4"/>
                  </a:cubicBezTo>
                  <a:cubicBezTo>
                    <a:pt x="8" y="5"/>
                    <a:pt x="8" y="5"/>
                    <a:pt x="9" y="5"/>
                  </a:cubicBezTo>
                  <a:cubicBezTo>
                    <a:pt x="9" y="6"/>
                    <a:pt x="9" y="6"/>
                    <a:pt x="9" y="7"/>
                  </a:cubicBezTo>
                  <a:cubicBezTo>
                    <a:pt x="9" y="7"/>
                    <a:pt x="9" y="8"/>
                    <a:pt x="9" y="8"/>
                  </a:cubicBezTo>
                  <a:cubicBezTo>
                    <a:pt x="8" y="9"/>
                    <a:pt x="8" y="9"/>
                    <a:pt x="8" y="9"/>
                  </a:cubicBezTo>
                  <a:cubicBezTo>
                    <a:pt x="7" y="9"/>
                    <a:pt x="7" y="9"/>
                    <a:pt x="7" y="9"/>
                  </a:cubicBezTo>
                  <a:cubicBezTo>
                    <a:pt x="6" y="10"/>
                    <a:pt x="5" y="10"/>
                    <a:pt x="5" y="10"/>
                  </a:cubicBezTo>
                  <a:cubicBezTo>
                    <a:pt x="0" y="10"/>
                    <a:pt x="0" y="10"/>
                    <a:pt x="0" y="10"/>
                  </a:cubicBezTo>
                  <a:cubicBezTo>
                    <a:pt x="0" y="0"/>
                    <a:pt x="0" y="0"/>
                    <a:pt x="0" y="0"/>
                  </a:cubicBezTo>
                  <a:close/>
                  <a:moveTo>
                    <a:pt x="3" y="4"/>
                  </a:moveTo>
                  <a:cubicBezTo>
                    <a:pt x="4" y="4"/>
                    <a:pt x="4" y="4"/>
                    <a:pt x="4" y="4"/>
                  </a:cubicBezTo>
                  <a:cubicBezTo>
                    <a:pt x="5" y="4"/>
                    <a:pt x="5" y="4"/>
                    <a:pt x="5" y="3"/>
                  </a:cubicBezTo>
                  <a:cubicBezTo>
                    <a:pt x="5" y="3"/>
                    <a:pt x="6" y="3"/>
                    <a:pt x="6" y="3"/>
                  </a:cubicBezTo>
                  <a:cubicBezTo>
                    <a:pt x="6" y="2"/>
                    <a:pt x="5" y="2"/>
                    <a:pt x="5" y="2"/>
                  </a:cubicBezTo>
                  <a:cubicBezTo>
                    <a:pt x="5" y="2"/>
                    <a:pt x="5" y="2"/>
                    <a:pt x="4" y="2"/>
                  </a:cubicBezTo>
                  <a:cubicBezTo>
                    <a:pt x="3" y="2"/>
                    <a:pt x="3" y="2"/>
                    <a:pt x="3" y="2"/>
                  </a:cubicBezTo>
                  <a:cubicBezTo>
                    <a:pt x="3" y="4"/>
                    <a:pt x="3" y="4"/>
                    <a:pt x="3" y="4"/>
                  </a:cubicBezTo>
                  <a:close/>
                  <a:moveTo>
                    <a:pt x="3" y="7"/>
                  </a:moveTo>
                  <a:cubicBezTo>
                    <a:pt x="5" y="7"/>
                    <a:pt x="5" y="7"/>
                    <a:pt x="5" y="7"/>
                  </a:cubicBezTo>
                  <a:cubicBezTo>
                    <a:pt x="5" y="7"/>
                    <a:pt x="5" y="7"/>
                    <a:pt x="6" y="7"/>
                  </a:cubicBezTo>
                  <a:cubicBezTo>
                    <a:pt x="6" y="7"/>
                    <a:pt x="6" y="7"/>
                    <a:pt x="6" y="6"/>
                  </a:cubicBezTo>
                  <a:cubicBezTo>
                    <a:pt x="6" y="6"/>
                    <a:pt x="6" y="6"/>
                    <a:pt x="6" y="6"/>
                  </a:cubicBezTo>
                  <a:cubicBezTo>
                    <a:pt x="5" y="6"/>
                    <a:pt x="5" y="5"/>
                    <a:pt x="5" y="5"/>
                  </a:cubicBezTo>
                  <a:cubicBezTo>
                    <a:pt x="3" y="5"/>
                    <a:pt x="3" y="5"/>
                    <a:pt x="3" y="5"/>
                  </a:cubicBezTo>
                  <a:cubicBezTo>
                    <a:pt x="3" y="7"/>
                    <a:pt x="3" y="7"/>
                    <a:pt x="3" y="7"/>
                  </a:cubicBezTo>
                  <a:close/>
                  <a:moveTo>
                    <a:pt x="16" y="8"/>
                  </a:moveTo>
                  <a:cubicBezTo>
                    <a:pt x="13" y="8"/>
                    <a:pt x="13" y="8"/>
                    <a:pt x="13" y="8"/>
                  </a:cubicBezTo>
                  <a:cubicBezTo>
                    <a:pt x="13" y="10"/>
                    <a:pt x="13" y="10"/>
                    <a:pt x="13" y="10"/>
                  </a:cubicBezTo>
                  <a:cubicBezTo>
                    <a:pt x="9" y="10"/>
                    <a:pt x="9" y="10"/>
                    <a:pt x="9" y="10"/>
                  </a:cubicBezTo>
                  <a:cubicBezTo>
                    <a:pt x="13" y="0"/>
                    <a:pt x="13" y="0"/>
                    <a:pt x="13" y="0"/>
                  </a:cubicBezTo>
                  <a:cubicBezTo>
                    <a:pt x="16" y="0"/>
                    <a:pt x="16" y="0"/>
                    <a:pt x="16" y="0"/>
                  </a:cubicBezTo>
                  <a:cubicBezTo>
                    <a:pt x="20" y="10"/>
                    <a:pt x="20" y="10"/>
                    <a:pt x="20" y="10"/>
                  </a:cubicBezTo>
                  <a:cubicBezTo>
                    <a:pt x="17" y="10"/>
                    <a:pt x="17" y="10"/>
                    <a:pt x="17" y="10"/>
                  </a:cubicBezTo>
                  <a:cubicBezTo>
                    <a:pt x="16" y="8"/>
                    <a:pt x="16" y="8"/>
                    <a:pt x="16" y="8"/>
                  </a:cubicBezTo>
                  <a:close/>
                  <a:moveTo>
                    <a:pt x="16" y="6"/>
                  </a:moveTo>
                  <a:cubicBezTo>
                    <a:pt x="15" y="2"/>
                    <a:pt x="15" y="2"/>
                    <a:pt x="15" y="2"/>
                  </a:cubicBezTo>
                  <a:cubicBezTo>
                    <a:pt x="14" y="6"/>
                    <a:pt x="14" y="6"/>
                    <a:pt x="14" y="6"/>
                  </a:cubicBezTo>
                  <a:cubicBezTo>
                    <a:pt x="16" y="6"/>
                    <a:pt x="16" y="6"/>
                    <a:pt x="16" y="6"/>
                  </a:cubicBezTo>
                  <a:close/>
                  <a:moveTo>
                    <a:pt x="21" y="0"/>
                  </a:moveTo>
                  <a:cubicBezTo>
                    <a:pt x="24" y="0"/>
                    <a:pt x="24" y="0"/>
                    <a:pt x="24" y="0"/>
                  </a:cubicBezTo>
                  <a:cubicBezTo>
                    <a:pt x="28" y="5"/>
                    <a:pt x="28" y="5"/>
                    <a:pt x="28" y="5"/>
                  </a:cubicBezTo>
                  <a:cubicBezTo>
                    <a:pt x="28" y="0"/>
                    <a:pt x="28" y="0"/>
                    <a:pt x="28" y="0"/>
                  </a:cubicBezTo>
                  <a:cubicBezTo>
                    <a:pt x="31" y="0"/>
                    <a:pt x="31" y="0"/>
                    <a:pt x="31" y="0"/>
                  </a:cubicBezTo>
                  <a:cubicBezTo>
                    <a:pt x="31" y="10"/>
                    <a:pt x="31" y="10"/>
                    <a:pt x="31" y="10"/>
                  </a:cubicBezTo>
                  <a:cubicBezTo>
                    <a:pt x="28" y="10"/>
                    <a:pt x="28" y="10"/>
                    <a:pt x="28" y="10"/>
                  </a:cubicBezTo>
                  <a:cubicBezTo>
                    <a:pt x="24" y="4"/>
                    <a:pt x="24" y="4"/>
                    <a:pt x="24" y="4"/>
                  </a:cubicBezTo>
                  <a:cubicBezTo>
                    <a:pt x="24" y="10"/>
                    <a:pt x="24" y="10"/>
                    <a:pt x="24" y="10"/>
                  </a:cubicBezTo>
                  <a:cubicBezTo>
                    <a:pt x="21" y="10"/>
                    <a:pt x="21" y="10"/>
                    <a:pt x="21" y="10"/>
                  </a:cubicBezTo>
                  <a:cubicBezTo>
                    <a:pt x="21" y="0"/>
                    <a:pt x="21" y="0"/>
                    <a:pt x="21" y="0"/>
                  </a:cubicBezTo>
                  <a:close/>
                  <a:moveTo>
                    <a:pt x="33" y="0"/>
                  </a:moveTo>
                  <a:cubicBezTo>
                    <a:pt x="36" y="0"/>
                    <a:pt x="36" y="0"/>
                    <a:pt x="36" y="0"/>
                  </a:cubicBezTo>
                  <a:cubicBezTo>
                    <a:pt x="36" y="3"/>
                    <a:pt x="36" y="3"/>
                    <a:pt x="36" y="3"/>
                  </a:cubicBezTo>
                  <a:cubicBezTo>
                    <a:pt x="39" y="0"/>
                    <a:pt x="39" y="0"/>
                    <a:pt x="39" y="0"/>
                  </a:cubicBezTo>
                  <a:cubicBezTo>
                    <a:pt x="43" y="0"/>
                    <a:pt x="43" y="0"/>
                    <a:pt x="43" y="0"/>
                  </a:cubicBezTo>
                  <a:cubicBezTo>
                    <a:pt x="39" y="3"/>
                    <a:pt x="39" y="3"/>
                    <a:pt x="39" y="3"/>
                  </a:cubicBezTo>
                  <a:cubicBezTo>
                    <a:pt x="43" y="10"/>
                    <a:pt x="43" y="10"/>
                    <a:pt x="43" y="10"/>
                  </a:cubicBezTo>
                  <a:cubicBezTo>
                    <a:pt x="39" y="10"/>
                    <a:pt x="39" y="10"/>
                    <a:pt x="39" y="10"/>
                  </a:cubicBezTo>
                  <a:cubicBezTo>
                    <a:pt x="37" y="6"/>
                    <a:pt x="37" y="6"/>
                    <a:pt x="37" y="6"/>
                  </a:cubicBezTo>
                  <a:cubicBezTo>
                    <a:pt x="36" y="7"/>
                    <a:pt x="36" y="7"/>
                    <a:pt x="36" y="7"/>
                  </a:cubicBezTo>
                  <a:cubicBezTo>
                    <a:pt x="36" y="10"/>
                    <a:pt x="36" y="10"/>
                    <a:pt x="36" y="10"/>
                  </a:cubicBezTo>
                  <a:cubicBezTo>
                    <a:pt x="33" y="10"/>
                    <a:pt x="33" y="10"/>
                    <a:pt x="33" y="10"/>
                  </a:cubicBezTo>
                  <a:cubicBezTo>
                    <a:pt x="33" y="0"/>
                    <a:pt x="33" y="0"/>
                    <a:pt x="33" y="0"/>
                  </a:cubicBezTo>
                  <a:close/>
                  <a:moveTo>
                    <a:pt x="0" y="16"/>
                  </a:moveTo>
                  <a:cubicBezTo>
                    <a:pt x="3" y="16"/>
                    <a:pt x="3" y="16"/>
                    <a:pt x="3" y="16"/>
                  </a:cubicBezTo>
                  <a:cubicBezTo>
                    <a:pt x="6" y="21"/>
                    <a:pt x="6" y="21"/>
                    <a:pt x="6" y="21"/>
                  </a:cubicBezTo>
                  <a:cubicBezTo>
                    <a:pt x="6" y="16"/>
                    <a:pt x="6" y="16"/>
                    <a:pt x="6" y="16"/>
                  </a:cubicBezTo>
                  <a:cubicBezTo>
                    <a:pt x="9" y="16"/>
                    <a:pt x="9" y="16"/>
                    <a:pt x="9" y="16"/>
                  </a:cubicBezTo>
                  <a:cubicBezTo>
                    <a:pt x="9" y="26"/>
                    <a:pt x="9" y="26"/>
                    <a:pt x="9" y="26"/>
                  </a:cubicBezTo>
                  <a:cubicBezTo>
                    <a:pt x="6" y="26"/>
                    <a:pt x="6" y="26"/>
                    <a:pt x="6" y="26"/>
                  </a:cubicBezTo>
                  <a:cubicBezTo>
                    <a:pt x="3" y="20"/>
                    <a:pt x="3" y="20"/>
                    <a:pt x="3" y="20"/>
                  </a:cubicBezTo>
                  <a:cubicBezTo>
                    <a:pt x="3" y="26"/>
                    <a:pt x="3" y="26"/>
                    <a:pt x="3" y="26"/>
                  </a:cubicBezTo>
                  <a:cubicBezTo>
                    <a:pt x="0" y="26"/>
                    <a:pt x="0" y="26"/>
                    <a:pt x="0" y="26"/>
                  </a:cubicBezTo>
                  <a:cubicBezTo>
                    <a:pt x="0" y="16"/>
                    <a:pt x="0" y="16"/>
                    <a:pt x="0" y="16"/>
                  </a:cubicBezTo>
                  <a:close/>
                  <a:moveTo>
                    <a:pt x="17" y="24"/>
                  </a:moveTo>
                  <a:cubicBezTo>
                    <a:pt x="14" y="24"/>
                    <a:pt x="14" y="24"/>
                    <a:pt x="14" y="24"/>
                  </a:cubicBezTo>
                  <a:cubicBezTo>
                    <a:pt x="13" y="26"/>
                    <a:pt x="13" y="26"/>
                    <a:pt x="13" y="26"/>
                  </a:cubicBezTo>
                  <a:cubicBezTo>
                    <a:pt x="10" y="26"/>
                    <a:pt x="10" y="26"/>
                    <a:pt x="10" y="26"/>
                  </a:cubicBezTo>
                  <a:cubicBezTo>
                    <a:pt x="14" y="16"/>
                    <a:pt x="14" y="16"/>
                    <a:pt x="14" y="16"/>
                  </a:cubicBezTo>
                  <a:cubicBezTo>
                    <a:pt x="17" y="16"/>
                    <a:pt x="17" y="16"/>
                    <a:pt x="17" y="16"/>
                  </a:cubicBezTo>
                  <a:cubicBezTo>
                    <a:pt x="21" y="26"/>
                    <a:pt x="21" y="26"/>
                    <a:pt x="21" y="26"/>
                  </a:cubicBezTo>
                  <a:cubicBezTo>
                    <a:pt x="18" y="26"/>
                    <a:pt x="18" y="26"/>
                    <a:pt x="18" y="26"/>
                  </a:cubicBezTo>
                  <a:cubicBezTo>
                    <a:pt x="17" y="24"/>
                    <a:pt x="17" y="24"/>
                    <a:pt x="17" y="24"/>
                  </a:cubicBezTo>
                  <a:close/>
                  <a:moveTo>
                    <a:pt x="17" y="22"/>
                  </a:moveTo>
                  <a:cubicBezTo>
                    <a:pt x="16" y="18"/>
                    <a:pt x="16" y="18"/>
                    <a:pt x="16" y="18"/>
                  </a:cubicBezTo>
                  <a:cubicBezTo>
                    <a:pt x="14" y="22"/>
                    <a:pt x="14" y="22"/>
                    <a:pt x="14" y="22"/>
                  </a:cubicBezTo>
                  <a:cubicBezTo>
                    <a:pt x="17" y="22"/>
                    <a:pt x="17" y="22"/>
                    <a:pt x="17" y="22"/>
                  </a:cubicBezTo>
                  <a:close/>
                  <a:moveTo>
                    <a:pt x="22" y="16"/>
                  </a:moveTo>
                  <a:cubicBezTo>
                    <a:pt x="26" y="16"/>
                    <a:pt x="26" y="16"/>
                    <a:pt x="26" y="16"/>
                  </a:cubicBezTo>
                  <a:cubicBezTo>
                    <a:pt x="27" y="22"/>
                    <a:pt x="27" y="22"/>
                    <a:pt x="27" y="22"/>
                  </a:cubicBezTo>
                  <a:cubicBezTo>
                    <a:pt x="29" y="16"/>
                    <a:pt x="29" y="16"/>
                    <a:pt x="29" y="16"/>
                  </a:cubicBezTo>
                  <a:cubicBezTo>
                    <a:pt x="33" y="16"/>
                    <a:pt x="33" y="16"/>
                    <a:pt x="33" y="16"/>
                  </a:cubicBezTo>
                  <a:cubicBezTo>
                    <a:pt x="33" y="26"/>
                    <a:pt x="33" y="26"/>
                    <a:pt x="33" y="26"/>
                  </a:cubicBezTo>
                  <a:cubicBezTo>
                    <a:pt x="31" y="26"/>
                    <a:pt x="31" y="26"/>
                    <a:pt x="31" y="26"/>
                  </a:cubicBezTo>
                  <a:cubicBezTo>
                    <a:pt x="31" y="18"/>
                    <a:pt x="31" y="18"/>
                    <a:pt x="31" y="18"/>
                  </a:cubicBezTo>
                  <a:cubicBezTo>
                    <a:pt x="29" y="26"/>
                    <a:pt x="29" y="26"/>
                    <a:pt x="29" y="26"/>
                  </a:cubicBezTo>
                  <a:cubicBezTo>
                    <a:pt x="26" y="26"/>
                    <a:pt x="26" y="26"/>
                    <a:pt x="26" y="26"/>
                  </a:cubicBezTo>
                  <a:cubicBezTo>
                    <a:pt x="24" y="18"/>
                    <a:pt x="24" y="18"/>
                    <a:pt x="24" y="18"/>
                  </a:cubicBezTo>
                  <a:cubicBezTo>
                    <a:pt x="24" y="26"/>
                    <a:pt x="24" y="26"/>
                    <a:pt x="24" y="26"/>
                  </a:cubicBezTo>
                  <a:cubicBezTo>
                    <a:pt x="22" y="26"/>
                    <a:pt x="22" y="26"/>
                    <a:pt x="22" y="26"/>
                  </a:cubicBezTo>
                  <a:cubicBezTo>
                    <a:pt x="22" y="16"/>
                    <a:pt x="22" y="16"/>
                    <a:pt x="22" y="16"/>
                  </a:cubicBezTo>
                  <a:close/>
                  <a:moveTo>
                    <a:pt x="35" y="16"/>
                  </a:moveTo>
                  <a:cubicBezTo>
                    <a:pt x="43" y="16"/>
                    <a:pt x="43" y="16"/>
                    <a:pt x="43" y="16"/>
                  </a:cubicBezTo>
                  <a:cubicBezTo>
                    <a:pt x="43" y="18"/>
                    <a:pt x="43" y="18"/>
                    <a:pt x="43" y="18"/>
                  </a:cubicBezTo>
                  <a:cubicBezTo>
                    <a:pt x="38" y="18"/>
                    <a:pt x="38" y="18"/>
                    <a:pt x="38" y="18"/>
                  </a:cubicBezTo>
                  <a:cubicBezTo>
                    <a:pt x="38" y="20"/>
                    <a:pt x="38" y="20"/>
                    <a:pt x="38" y="20"/>
                  </a:cubicBezTo>
                  <a:cubicBezTo>
                    <a:pt x="43" y="20"/>
                    <a:pt x="43" y="20"/>
                    <a:pt x="43" y="20"/>
                  </a:cubicBezTo>
                  <a:cubicBezTo>
                    <a:pt x="43" y="22"/>
                    <a:pt x="43" y="22"/>
                    <a:pt x="43" y="22"/>
                  </a:cubicBezTo>
                  <a:cubicBezTo>
                    <a:pt x="38" y="22"/>
                    <a:pt x="38" y="22"/>
                    <a:pt x="38" y="22"/>
                  </a:cubicBezTo>
                  <a:cubicBezTo>
                    <a:pt x="38" y="23"/>
                    <a:pt x="38" y="23"/>
                    <a:pt x="38" y="23"/>
                  </a:cubicBezTo>
                  <a:cubicBezTo>
                    <a:pt x="43" y="23"/>
                    <a:pt x="43" y="23"/>
                    <a:pt x="43" y="23"/>
                  </a:cubicBezTo>
                  <a:cubicBezTo>
                    <a:pt x="43" y="26"/>
                    <a:pt x="43" y="26"/>
                    <a:pt x="43" y="26"/>
                  </a:cubicBezTo>
                  <a:cubicBezTo>
                    <a:pt x="35" y="26"/>
                    <a:pt x="35" y="26"/>
                    <a:pt x="35" y="26"/>
                  </a:cubicBezTo>
                  <a:cubicBezTo>
                    <a:pt x="35" y="16"/>
                    <a:pt x="35" y="16"/>
                    <a:pt x="35" y="16"/>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grpSp>
      <p:grpSp>
        <p:nvGrpSpPr>
          <p:cNvPr id="317757" name="组合 7485"/>
          <p:cNvGrpSpPr/>
          <p:nvPr/>
        </p:nvGrpSpPr>
        <p:grpSpPr>
          <a:xfrm>
            <a:off x="3213100" y="2763838"/>
            <a:ext cx="330200" cy="342900"/>
            <a:chOff x="0" y="0"/>
            <a:chExt cx="1570" cy="1570"/>
          </a:xfrm>
        </p:grpSpPr>
        <p:sp>
          <p:nvSpPr>
            <p:cNvPr id="39231" name="Oval 37"/>
            <p:cNvSpPr/>
            <p:nvPr/>
          </p:nvSpPr>
          <p:spPr>
            <a:xfrm>
              <a:off x="0" y="0"/>
              <a:ext cx="1570" cy="1570"/>
            </a:xfrm>
            <a:prstGeom prst="ellipse">
              <a:avLst/>
            </a:prstGeom>
            <a:solidFill>
              <a:srgbClr val="3F6373"/>
            </a:solidFill>
            <a:ln w="9525">
              <a:noFill/>
            </a:ln>
          </p:spPr>
          <p:txBody>
            <a:bodyPr wrap="square" lIns="286545" tIns="143268" rIns="286545" bIns="143268" anchor="t"/>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184" name="Freeform 38"/>
            <p:cNvSpPr/>
            <p:nvPr/>
          </p:nvSpPr>
          <p:spPr>
            <a:xfrm>
              <a:off x="500" y="165"/>
              <a:ext cx="1070" cy="1405"/>
            </a:xfrm>
            <a:custGeom>
              <a:avLst/>
              <a:gdLst/>
              <a:ahLst/>
              <a:cxnLst>
                <a:cxn ang="0">
                  <a:pos x="42" y="13"/>
                </a:cxn>
                <a:cxn ang="0">
                  <a:pos x="92" y="50"/>
                </a:cxn>
                <a:cxn ang="0">
                  <a:pos x="92" y="44"/>
                </a:cxn>
                <a:cxn ang="0">
                  <a:pos x="94" y="33"/>
                </a:cxn>
                <a:cxn ang="0">
                  <a:pos x="96" y="24"/>
                </a:cxn>
                <a:cxn ang="0">
                  <a:pos x="99" y="17"/>
                </a:cxn>
                <a:cxn ang="0">
                  <a:pos x="102" y="11"/>
                </a:cxn>
                <a:cxn ang="0">
                  <a:pos x="106" y="6"/>
                </a:cxn>
                <a:cxn ang="0">
                  <a:pos x="109" y="3"/>
                </a:cxn>
                <a:cxn ang="0">
                  <a:pos x="113" y="1"/>
                </a:cxn>
                <a:cxn ang="0">
                  <a:pos x="116" y="0"/>
                </a:cxn>
                <a:cxn ang="0">
                  <a:pos x="118" y="1"/>
                </a:cxn>
                <a:cxn ang="0">
                  <a:pos x="242" y="141"/>
                </a:cxn>
                <a:cxn ang="0">
                  <a:pos x="12" y="279"/>
                </a:cxn>
                <a:cxn ang="0">
                  <a:pos x="11" y="277"/>
                </a:cxn>
                <a:cxn ang="0">
                  <a:pos x="11" y="276"/>
                </a:cxn>
                <a:cxn ang="0">
                  <a:pos x="11" y="266"/>
                </a:cxn>
                <a:cxn ang="0">
                  <a:pos x="12" y="252"/>
                </a:cxn>
                <a:cxn ang="0">
                  <a:pos x="13" y="238"/>
                </a:cxn>
                <a:cxn ang="0">
                  <a:pos x="13" y="224"/>
                </a:cxn>
                <a:cxn ang="0">
                  <a:pos x="14" y="211"/>
                </a:cxn>
                <a:cxn ang="0">
                  <a:pos x="15" y="197"/>
                </a:cxn>
                <a:cxn ang="0">
                  <a:pos x="15" y="183"/>
                </a:cxn>
                <a:cxn ang="0">
                  <a:pos x="16" y="169"/>
                </a:cxn>
                <a:cxn ang="0">
                  <a:pos x="17" y="155"/>
                </a:cxn>
                <a:cxn ang="0">
                  <a:pos x="18" y="141"/>
                </a:cxn>
                <a:cxn ang="0">
                  <a:pos x="19" y="127"/>
                </a:cxn>
                <a:cxn ang="0">
                  <a:pos x="20" y="122"/>
                </a:cxn>
                <a:cxn ang="0">
                  <a:pos x="20" y="117"/>
                </a:cxn>
                <a:cxn ang="0">
                  <a:pos x="20" y="112"/>
                </a:cxn>
                <a:cxn ang="0">
                  <a:pos x="20" y="107"/>
                </a:cxn>
                <a:cxn ang="0">
                  <a:pos x="20" y="102"/>
                </a:cxn>
                <a:cxn ang="0">
                  <a:pos x="19" y="98"/>
                </a:cxn>
                <a:cxn ang="0">
                  <a:pos x="18" y="95"/>
                </a:cxn>
                <a:cxn ang="0">
                  <a:pos x="16" y="93"/>
                </a:cxn>
                <a:cxn ang="0">
                  <a:pos x="13" y="90"/>
                </a:cxn>
                <a:cxn ang="0">
                  <a:pos x="9" y="86"/>
                </a:cxn>
                <a:cxn ang="0">
                  <a:pos x="106" y="182"/>
                </a:cxn>
                <a:cxn ang="0">
                  <a:pos x="5" y="81"/>
                </a:cxn>
                <a:cxn ang="0">
                  <a:pos x="3" y="78"/>
                </a:cxn>
                <a:cxn ang="0">
                  <a:pos x="2" y="74"/>
                </a:cxn>
                <a:cxn ang="0">
                  <a:pos x="1" y="71"/>
                </a:cxn>
                <a:cxn ang="0">
                  <a:pos x="0" y="68"/>
                </a:cxn>
                <a:cxn ang="0">
                  <a:pos x="0" y="64"/>
                </a:cxn>
                <a:cxn ang="0">
                  <a:pos x="14" y="13"/>
                </a:cxn>
                <a:cxn ang="0">
                  <a:pos x="28" y="13"/>
                </a:cxn>
              </a:cxnLst>
              <a:pathLst>
                <a:path w="242" h="318">
                  <a:moveTo>
                    <a:pt x="28" y="4"/>
                  </a:moveTo>
                  <a:cubicBezTo>
                    <a:pt x="33" y="4"/>
                    <a:pt x="33" y="4"/>
                    <a:pt x="33" y="4"/>
                  </a:cubicBezTo>
                  <a:cubicBezTo>
                    <a:pt x="42" y="13"/>
                    <a:pt x="42" y="13"/>
                    <a:pt x="42" y="13"/>
                  </a:cubicBezTo>
                  <a:cubicBezTo>
                    <a:pt x="42" y="4"/>
                    <a:pt x="42" y="4"/>
                    <a:pt x="42" y="4"/>
                  </a:cubicBezTo>
                  <a:cubicBezTo>
                    <a:pt x="46" y="4"/>
                    <a:pt x="46" y="4"/>
                    <a:pt x="46" y="4"/>
                  </a:cubicBezTo>
                  <a:cubicBezTo>
                    <a:pt x="92" y="50"/>
                    <a:pt x="92" y="50"/>
                    <a:pt x="92" y="50"/>
                  </a:cubicBezTo>
                  <a:cubicBezTo>
                    <a:pt x="92" y="49"/>
                    <a:pt x="92" y="49"/>
                    <a:pt x="92" y="49"/>
                  </a:cubicBezTo>
                  <a:cubicBezTo>
                    <a:pt x="92" y="46"/>
                    <a:pt x="92" y="46"/>
                    <a:pt x="92" y="46"/>
                  </a:cubicBezTo>
                  <a:cubicBezTo>
                    <a:pt x="92" y="44"/>
                    <a:pt x="92" y="44"/>
                    <a:pt x="92" y="44"/>
                  </a:cubicBezTo>
                  <a:cubicBezTo>
                    <a:pt x="93" y="40"/>
                    <a:pt x="93" y="40"/>
                    <a:pt x="93" y="40"/>
                  </a:cubicBezTo>
                  <a:cubicBezTo>
                    <a:pt x="93" y="37"/>
                    <a:pt x="93" y="37"/>
                    <a:pt x="93" y="37"/>
                  </a:cubicBezTo>
                  <a:cubicBezTo>
                    <a:pt x="94" y="33"/>
                    <a:pt x="94" y="33"/>
                    <a:pt x="94" y="33"/>
                  </a:cubicBezTo>
                  <a:cubicBezTo>
                    <a:pt x="94" y="30"/>
                    <a:pt x="94" y="30"/>
                    <a:pt x="94" y="30"/>
                  </a:cubicBezTo>
                  <a:cubicBezTo>
                    <a:pt x="95" y="27"/>
                    <a:pt x="95" y="27"/>
                    <a:pt x="95" y="27"/>
                  </a:cubicBezTo>
                  <a:cubicBezTo>
                    <a:pt x="96" y="24"/>
                    <a:pt x="96" y="24"/>
                    <a:pt x="96" y="24"/>
                  </a:cubicBezTo>
                  <a:cubicBezTo>
                    <a:pt x="97" y="22"/>
                    <a:pt x="97" y="22"/>
                    <a:pt x="97" y="22"/>
                  </a:cubicBezTo>
                  <a:cubicBezTo>
                    <a:pt x="97" y="19"/>
                    <a:pt x="97" y="19"/>
                    <a:pt x="97" y="19"/>
                  </a:cubicBezTo>
                  <a:cubicBezTo>
                    <a:pt x="99" y="17"/>
                    <a:pt x="99" y="17"/>
                    <a:pt x="99" y="17"/>
                  </a:cubicBezTo>
                  <a:cubicBezTo>
                    <a:pt x="100" y="15"/>
                    <a:pt x="100" y="15"/>
                    <a:pt x="100" y="15"/>
                  </a:cubicBezTo>
                  <a:cubicBezTo>
                    <a:pt x="101" y="13"/>
                    <a:pt x="101" y="13"/>
                    <a:pt x="101" y="13"/>
                  </a:cubicBezTo>
                  <a:cubicBezTo>
                    <a:pt x="102" y="11"/>
                    <a:pt x="102" y="11"/>
                    <a:pt x="102" y="11"/>
                  </a:cubicBezTo>
                  <a:cubicBezTo>
                    <a:pt x="103" y="9"/>
                    <a:pt x="103" y="9"/>
                    <a:pt x="103" y="9"/>
                  </a:cubicBezTo>
                  <a:cubicBezTo>
                    <a:pt x="104" y="7"/>
                    <a:pt x="104" y="7"/>
                    <a:pt x="104" y="7"/>
                  </a:cubicBezTo>
                  <a:cubicBezTo>
                    <a:pt x="106" y="6"/>
                    <a:pt x="106" y="6"/>
                    <a:pt x="106" y="6"/>
                  </a:cubicBezTo>
                  <a:cubicBezTo>
                    <a:pt x="107" y="5"/>
                    <a:pt x="107" y="5"/>
                    <a:pt x="107" y="5"/>
                  </a:cubicBezTo>
                  <a:cubicBezTo>
                    <a:pt x="108" y="4"/>
                    <a:pt x="108" y="4"/>
                    <a:pt x="108" y="4"/>
                  </a:cubicBezTo>
                  <a:cubicBezTo>
                    <a:pt x="109" y="3"/>
                    <a:pt x="109" y="3"/>
                    <a:pt x="109" y="3"/>
                  </a:cubicBezTo>
                  <a:cubicBezTo>
                    <a:pt x="110" y="2"/>
                    <a:pt x="110" y="2"/>
                    <a:pt x="110" y="2"/>
                  </a:cubicBezTo>
                  <a:cubicBezTo>
                    <a:pt x="112" y="1"/>
                    <a:pt x="112" y="1"/>
                    <a:pt x="112" y="1"/>
                  </a:cubicBezTo>
                  <a:cubicBezTo>
                    <a:pt x="113" y="1"/>
                    <a:pt x="113" y="1"/>
                    <a:pt x="113" y="1"/>
                  </a:cubicBezTo>
                  <a:cubicBezTo>
                    <a:pt x="114" y="0"/>
                    <a:pt x="114" y="0"/>
                    <a:pt x="114" y="0"/>
                  </a:cubicBezTo>
                  <a:cubicBezTo>
                    <a:pt x="115" y="0"/>
                    <a:pt x="115" y="0"/>
                    <a:pt x="115" y="0"/>
                  </a:cubicBezTo>
                  <a:cubicBezTo>
                    <a:pt x="116" y="0"/>
                    <a:pt x="116" y="0"/>
                    <a:pt x="116" y="0"/>
                  </a:cubicBezTo>
                  <a:cubicBezTo>
                    <a:pt x="117" y="0"/>
                    <a:pt x="117" y="0"/>
                    <a:pt x="117" y="0"/>
                  </a:cubicBezTo>
                  <a:cubicBezTo>
                    <a:pt x="117" y="0"/>
                    <a:pt x="117" y="0"/>
                    <a:pt x="117" y="0"/>
                  </a:cubicBezTo>
                  <a:cubicBezTo>
                    <a:pt x="118" y="1"/>
                    <a:pt x="118" y="1"/>
                    <a:pt x="118" y="1"/>
                  </a:cubicBezTo>
                  <a:cubicBezTo>
                    <a:pt x="119" y="1"/>
                    <a:pt x="119" y="1"/>
                    <a:pt x="119" y="1"/>
                  </a:cubicBezTo>
                  <a:cubicBezTo>
                    <a:pt x="241" y="124"/>
                    <a:pt x="241" y="124"/>
                    <a:pt x="241" y="124"/>
                  </a:cubicBezTo>
                  <a:cubicBezTo>
                    <a:pt x="242" y="129"/>
                    <a:pt x="242" y="135"/>
                    <a:pt x="242" y="141"/>
                  </a:cubicBezTo>
                  <a:cubicBezTo>
                    <a:pt x="242" y="239"/>
                    <a:pt x="162" y="318"/>
                    <a:pt x="65" y="318"/>
                  </a:cubicBezTo>
                  <a:cubicBezTo>
                    <a:pt x="60" y="318"/>
                    <a:pt x="56" y="318"/>
                    <a:pt x="51" y="318"/>
                  </a:cubicBezTo>
                  <a:cubicBezTo>
                    <a:pt x="12" y="279"/>
                    <a:pt x="12" y="279"/>
                    <a:pt x="12" y="279"/>
                  </a:cubicBezTo>
                  <a:cubicBezTo>
                    <a:pt x="12" y="278"/>
                    <a:pt x="12" y="278"/>
                    <a:pt x="12" y="278"/>
                  </a:cubicBezTo>
                  <a:cubicBezTo>
                    <a:pt x="12" y="278"/>
                    <a:pt x="12" y="278"/>
                    <a:pt x="12" y="278"/>
                  </a:cubicBezTo>
                  <a:cubicBezTo>
                    <a:pt x="11" y="277"/>
                    <a:pt x="11" y="277"/>
                    <a:pt x="11" y="277"/>
                  </a:cubicBezTo>
                  <a:cubicBezTo>
                    <a:pt x="11" y="277"/>
                    <a:pt x="11" y="277"/>
                    <a:pt x="11" y="277"/>
                  </a:cubicBezTo>
                  <a:cubicBezTo>
                    <a:pt x="11" y="276"/>
                    <a:pt x="11" y="276"/>
                    <a:pt x="11" y="276"/>
                  </a:cubicBezTo>
                  <a:cubicBezTo>
                    <a:pt x="11" y="276"/>
                    <a:pt x="11" y="276"/>
                    <a:pt x="11" y="276"/>
                  </a:cubicBezTo>
                  <a:cubicBezTo>
                    <a:pt x="11" y="275"/>
                    <a:pt x="11" y="275"/>
                    <a:pt x="11" y="275"/>
                  </a:cubicBezTo>
                  <a:cubicBezTo>
                    <a:pt x="11" y="271"/>
                    <a:pt x="11" y="271"/>
                    <a:pt x="11" y="271"/>
                  </a:cubicBezTo>
                  <a:cubicBezTo>
                    <a:pt x="11" y="266"/>
                    <a:pt x="11" y="266"/>
                    <a:pt x="11" y="266"/>
                  </a:cubicBezTo>
                  <a:cubicBezTo>
                    <a:pt x="12" y="261"/>
                    <a:pt x="12" y="261"/>
                    <a:pt x="12" y="261"/>
                  </a:cubicBezTo>
                  <a:cubicBezTo>
                    <a:pt x="12" y="257"/>
                    <a:pt x="12" y="257"/>
                    <a:pt x="12" y="257"/>
                  </a:cubicBezTo>
                  <a:cubicBezTo>
                    <a:pt x="12" y="252"/>
                    <a:pt x="12" y="252"/>
                    <a:pt x="12" y="252"/>
                  </a:cubicBezTo>
                  <a:cubicBezTo>
                    <a:pt x="12" y="248"/>
                    <a:pt x="12" y="248"/>
                    <a:pt x="12" y="248"/>
                  </a:cubicBezTo>
                  <a:cubicBezTo>
                    <a:pt x="12" y="243"/>
                    <a:pt x="12" y="243"/>
                    <a:pt x="12" y="243"/>
                  </a:cubicBezTo>
                  <a:cubicBezTo>
                    <a:pt x="13" y="238"/>
                    <a:pt x="13" y="238"/>
                    <a:pt x="13" y="238"/>
                  </a:cubicBezTo>
                  <a:cubicBezTo>
                    <a:pt x="13" y="234"/>
                    <a:pt x="13" y="234"/>
                    <a:pt x="13" y="234"/>
                  </a:cubicBezTo>
                  <a:cubicBezTo>
                    <a:pt x="13" y="229"/>
                    <a:pt x="13" y="229"/>
                    <a:pt x="13" y="229"/>
                  </a:cubicBezTo>
                  <a:cubicBezTo>
                    <a:pt x="13" y="224"/>
                    <a:pt x="13" y="224"/>
                    <a:pt x="13" y="224"/>
                  </a:cubicBezTo>
                  <a:cubicBezTo>
                    <a:pt x="14" y="220"/>
                    <a:pt x="14" y="220"/>
                    <a:pt x="14" y="220"/>
                  </a:cubicBezTo>
                  <a:cubicBezTo>
                    <a:pt x="14" y="215"/>
                    <a:pt x="14" y="215"/>
                    <a:pt x="14" y="215"/>
                  </a:cubicBezTo>
                  <a:cubicBezTo>
                    <a:pt x="14" y="211"/>
                    <a:pt x="14" y="211"/>
                    <a:pt x="14" y="211"/>
                  </a:cubicBezTo>
                  <a:cubicBezTo>
                    <a:pt x="14" y="206"/>
                    <a:pt x="14" y="206"/>
                    <a:pt x="14" y="206"/>
                  </a:cubicBezTo>
                  <a:cubicBezTo>
                    <a:pt x="14" y="201"/>
                    <a:pt x="14" y="201"/>
                    <a:pt x="14" y="201"/>
                  </a:cubicBezTo>
                  <a:cubicBezTo>
                    <a:pt x="15" y="197"/>
                    <a:pt x="15" y="197"/>
                    <a:pt x="15" y="197"/>
                  </a:cubicBezTo>
                  <a:cubicBezTo>
                    <a:pt x="15" y="192"/>
                    <a:pt x="15" y="192"/>
                    <a:pt x="15" y="192"/>
                  </a:cubicBezTo>
                  <a:cubicBezTo>
                    <a:pt x="15" y="187"/>
                    <a:pt x="15" y="187"/>
                    <a:pt x="15" y="187"/>
                  </a:cubicBezTo>
                  <a:cubicBezTo>
                    <a:pt x="15" y="183"/>
                    <a:pt x="15" y="183"/>
                    <a:pt x="15" y="183"/>
                  </a:cubicBezTo>
                  <a:cubicBezTo>
                    <a:pt x="16" y="178"/>
                    <a:pt x="16" y="178"/>
                    <a:pt x="16" y="178"/>
                  </a:cubicBezTo>
                  <a:cubicBezTo>
                    <a:pt x="16" y="174"/>
                    <a:pt x="16" y="174"/>
                    <a:pt x="16" y="174"/>
                  </a:cubicBezTo>
                  <a:cubicBezTo>
                    <a:pt x="16" y="169"/>
                    <a:pt x="16" y="169"/>
                    <a:pt x="16" y="169"/>
                  </a:cubicBezTo>
                  <a:cubicBezTo>
                    <a:pt x="16" y="164"/>
                    <a:pt x="16" y="164"/>
                    <a:pt x="16" y="164"/>
                  </a:cubicBezTo>
                  <a:cubicBezTo>
                    <a:pt x="17" y="160"/>
                    <a:pt x="17" y="160"/>
                    <a:pt x="17" y="160"/>
                  </a:cubicBezTo>
                  <a:cubicBezTo>
                    <a:pt x="17" y="155"/>
                    <a:pt x="17" y="155"/>
                    <a:pt x="17" y="155"/>
                  </a:cubicBezTo>
                  <a:cubicBezTo>
                    <a:pt x="17" y="150"/>
                    <a:pt x="17" y="150"/>
                    <a:pt x="17" y="150"/>
                  </a:cubicBezTo>
                  <a:cubicBezTo>
                    <a:pt x="18" y="146"/>
                    <a:pt x="18" y="146"/>
                    <a:pt x="18" y="146"/>
                  </a:cubicBezTo>
                  <a:cubicBezTo>
                    <a:pt x="18" y="141"/>
                    <a:pt x="18" y="141"/>
                    <a:pt x="18" y="141"/>
                  </a:cubicBezTo>
                  <a:cubicBezTo>
                    <a:pt x="18" y="137"/>
                    <a:pt x="18" y="137"/>
                    <a:pt x="18" y="137"/>
                  </a:cubicBezTo>
                  <a:cubicBezTo>
                    <a:pt x="19" y="132"/>
                    <a:pt x="19" y="132"/>
                    <a:pt x="19" y="132"/>
                  </a:cubicBezTo>
                  <a:cubicBezTo>
                    <a:pt x="19" y="127"/>
                    <a:pt x="19" y="127"/>
                    <a:pt x="19" y="127"/>
                  </a:cubicBezTo>
                  <a:cubicBezTo>
                    <a:pt x="19" y="126"/>
                    <a:pt x="19" y="126"/>
                    <a:pt x="19" y="126"/>
                  </a:cubicBezTo>
                  <a:cubicBezTo>
                    <a:pt x="19" y="124"/>
                    <a:pt x="19" y="124"/>
                    <a:pt x="19" y="124"/>
                  </a:cubicBezTo>
                  <a:cubicBezTo>
                    <a:pt x="20" y="122"/>
                    <a:pt x="20" y="122"/>
                    <a:pt x="20" y="122"/>
                  </a:cubicBezTo>
                  <a:cubicBezTo>
                    <a:pt x="20" y="121"/>
                    <a:pt x="20" y="121"/>
                    <a:pt x="20" y="121"/>
                  </a:cubicBezTo>
                  <a:cubicBezTo>
                    <a:pt x="20" y="119"/>
                    <a:pt x="20" y="119"/>
                    <a:pt x="20" y="119"/>
                  </a:cubicBezTo>
                  <a:cubicBezTo>
                    <a:pt x="20" y="117"/>
                    <a:pt x="20" y="117"/>
                    <a:pt x="20" y="117"/>
                  </a:cubicBezTo>
                  <a:cubicBezTo>
                    <a:pt x="20" y="116"/>
                    <a:pt x="20" y="116"/>
                    <a:pt x="20" y="116"/>
                  </a:cubicBezTo>
                  <a:cubicBezTo>
                    <a:pt x="20" y="114"/>
                    <a:pt x="20" y="114"/>
                    <a:pt x="20" y="114"/>
                  </a:cubicBezTo>
                  <a:cubicBezTo>
                    <a:pt x="20" y="112"/>
                    <a:pt x="20" y="112"/>
                    <a:pt x="20" y="112"/>
                  </a:cubicBezTo>
                  <a:cubicBezTo>
                    <a:pt x="20" y="111"/>
                    <a:pt x="20" y="111"/>
                    <a:pt x="20" y="111"/>
                  </a:cubicBezTo>
                  <a:cubicBezTo>
                    <a:pt x="20" y="109"/>
                    <a:pt x="20" y="109"/>
                    <a:pt x="20" y="109"/>
                  </a:cubicBezTo>
                  <a:cubicBezTo>
                    <a:pt x="20" y="107"/>
                    <a:pt x="20" y="107"/>
                    <a:pt x="20" y="107"/>
                  </a:cubicBezTo>
                  <a:cubicBezTo>
                    <a:pt x="20" y="106"/>
                    <a:pt x="20" y="106"/>
                    <a:pt x="20" y="106"/>
                  </a:cubicBezTo>
                  <a:cubicBezTo>
                    <a:pt x="20" y="104"/>
                    <a:pt x="20" y="104"/>
                    <a:pt x="20" y="104"/>
                  </a:cubicBezTo>
                  <a:cubicBezTo>
                    <a:pt x="20" y="102"/>
                    <a:pt x="20" y="102"/>
                    <a:pt x="20" y="102"/>
                  </a:cubicBezTo>
                  <a:cubicBezTo>
                    <a:pt x="19" y="101"/>
                    <a:pt x="19" y="101"/>
                    <a:pt x="19" y="101"/>
                  </a:cubicBezTo>
                  <a:cubicBezTo>
                    <a:pt x="19" y="99"/>
                    <a:pt x="19" y="99"/>
                    <a:pt x="19" y="99"/>
                  </a:cubicBezTo>
                  <a:cubicBezTo>
                    <a:pt x="19" y="98"/>
                    <a:pt x="19" y="98"/>
                    <a:pt x="19" y="98"/>
                  </a:cubicBezTo>
                  <a:cubicBezTo>
                    <a:pt x="19" y="97"/>
                    <a:pt x="19" y="97"/>
                    <a:pt x="19" y="97"/>
                  </a:cubicBezTo>
                  <a:cubicBezTo>
                    <a:pt x="18" y="96"/>
                    <a:pt x="18" y="96"/>
                    <a:pt x="18" y="96"/>
                  </a:cubicBezTo>
                  <a:cubicBezTo>
                    <a:pt x="18" y="95"/>
                    <a:pt x="18" y="95"/>
                    <a:pt x="18" y="95"/>
                  </a:cubicBezTo>
                  <a:cubicBezTo>
                    <a:pt x="17" y="95"/>
                    <a:pt x="17" y="95"/>
                    <a:pt x="17" y="95"/>
                  </a:cubicBezTo>
                  <a:cubicBezTo>
                    <a:pt x="16" y="94"/>
                    <a:pt x="16" y="94"/>
                    <a:pt x="16" y="94"/>
                  </a:cubicBezTo>
                  <a:cubicBezTo>
                    <a:pt x="16" y="93"/>
                    <a:pt x="16" y="93"/>
                    <a:pt x="16" y="93"/>
                  </a:cubicBezTo>
                  <a:cubicBezTo>
                    <a:pt x="15" y="92"/>
                    <a:pt x="15" y="92"/>
                    <a:pt x="15" y="92"/>
                  </a:cubicBezTo>
                  <a:cubicBezTo>
                    <a:pt x="14" y="91"/>
                    <a:pt x="14" y="91"/>
                    <a:pt x="14" y="91"/>
                  </a:cubicBezTo>
                  <a:cubicBezTo>
                    <a:pt x="13" y="90"/>
                    <a:pt x="13" y="90"/>
                    <a:pt x="13" y="90"/>
                  </a:cubicBezTo>
                  <a:cubicBezTo>
                    <a:pt x="12" y="89"/>
                    <a:pt x="12" y="89"/>
                    <a:pt x="12" y="89"/>
                  </a:cubicBezTo>
                  <a:cubicBezTo>
                    <a:pt x="10" y="87"/>
                    <a:pt x="10" y="87"/>
                    <a:pt x="10" y="87"/>
                  </a:cubicBezTo>
                  <a:cubicBezTo>
                    <a:pt x="9" y="86"/>
                    <a:pt x="9" y="86"/>
                    <a:pt x="9" y="86"/>
                  </a:cubicBezTo>
                  <a:cubicBezTo>
                    <a:pt x="8" y="84"/>
                    <a:pt x="8" y="84"/>
                    <a:pt x="8" y="84"/>
                  </a:cubicBezTo>
                  <a:cubicBezTo>
                    <a:pt x="6" y="82"/>
                    <a:pt x="6" y="82"/>
                    <a:pt x="6" y="82"/>
                  </a:cubicBezTo>
                  <a:cubicBezTo>
                    <a:pt x="106" y="182"/>
                    <a:pt x="106" y="182"/>
                    <a:pt x="106" y="182"/>
                  </a:cubicBezTo>
                  <a:cubicBezTo>
                    <a:pt x="106" y="182"/>
                    <a:pt x="106" y="182"/>
                    <a:pt x="106" y="182"/>
                  </a:cubicBezTo>
                  <a:cubicBezTo>
                    <a:pt x="6" y="82"/>
                    <a:pt x="6" y="82"/>
                    <a:pt x="6" y="82"/>
                  </a:cubicBezTo>
                  <a:cubicBezTo>
                    <a:pt x="5" y="81"/>
                    <a:pt x="5" y="81"/>
                    <a:pt x="5" y="81"/>
                  </a:cubicBezTo>
                  <a:cubicBezTo>
                    <a:pt x="4" y="80"/>
                    <a:pt x="4" y="80"/>
                    <a:pt x="4" y="80"/>
                  </a:cubicBezTo>
                  <a:cubicBezTo>
                    <a:pt x="4" y="79"/>
                    <a:pt x="4" y="79"/>
                    <a:pt x="4" y="79"/>
                  </a:cubicBezTo>
                  <a:cubicBezTo>
                    <a:pt x="3" y="78"/>
                    <a:pt x="3" y="78"/>
                    <a:pt x="3" y="78"/>
                  </a:cubicBezTo>
                  <a:cubicBezTo>
                    <a:pt x="3" y="77"/>
                    <a:pt x="3" y="77"/>
                    <a:pt x="3" y="77"/>
                  </a:cubicBezTo>
                  <a:cubicBezTo>
                    <a:pt x="2" y="75"/>
                    <a:pt x="2" y="75"/>
                    <a:pt x="2" y="75"/>
                  </a:cubicBezTo>
                  <a:cubicBezTo>
                    <a:pt x="2" y="74"/>
                    <a:pt x="2" y="74"/>
                    <a:pt x="2" y="74"/>
                  </a:cubicBezTo>
                  <a:cubicBezTo>
                    <a:pt x="1" y="73"/>
                    <a:pt x="1" y="73"/>
                    <a:pt x="1" y="73"/>
                  </a:cubicBezTo>
                  <a:cubicBezTo>
                    <a:pt x="1" y="72"/>
                    <a:pt x="1" y="72"/>
                    <a:pt x="1" y="72"/>
                  </a:cubicBezTo>
                  <a:cubicBezTo>
                    <a:pt x="1" y="71"/>
                    <a:pt x="1" y="71"/>
                    <a:pt x="1" y="71"/>
                  </a:cubicBezTo>
                  <a:cubicBezTo>
                    <a:pt x="0" y="70"/>
                    <a:pt x="0" y="70"/>
                    <a:pt x="0" y="70"/>
                  </a:cubicBezTo>
                  <a:cubicBezTo>
                    <a:pt x="0" y="69"/>
                    <a:pt x="0" y="69"/>
                    <a:pt x="0" y="69"/>
                  </a:cubicBezTo>
                  <a:cubicBezTo>
                    <a:pt x="0" y="68"/>
                    <a:pt x="0" y="68"/>
                    <a:pt x="0" y="68"/>
                  </a:cubicBezTo>
                  <a:cubicBezTo>
                    <a:pt x="0" y="66"/>
                    <a:pt x="0" y="66"/>
                    <a:pt x="0" y="66"/>
                  </a:cubicBezTo>
                  <a:cubicBezTo>
                    <a:pt x="0" y="65"/>
                    <a:pt x="0" y="65"/>
                    <a:pt x="0" y="65"/>
                  </a:cubicBezTo>
                  <a:cubicBezTo>
                    <a:pt x="0" y="64"/>
                    <a:pt x="0" y="64"/>
                    <a:pt x="0" y="64"/>
                  </a:cubicBezTo>
                  <a:cubicBezTo>
                    <a:pt x="0" y="4"/>
                    <a:pt x="0" y="4"/>
                    <a:pt x="0" y="4"/>
                  </a:cubicBezTo>
                  <a:cubicBezTo>
                    <a:pt x="5" y="4"/>
                    <a:pt x="5" y="4"/>
                    <a:pt x="5" y="4"/>
                  </a:cubicBezTo>
                  <a:cubicBezTo>
                    <a:pt x="14" y="13"/>
                    <a:pt x="14" y="13"/>
                    <a:pt x="14" y="13"/>
                  </a:cubicBezTo>
                  <a:cubicBezTo>
                    <a:pt x="14" y="4"/>
                    <a:pt x="14" y="4"/>
                    <a:pt x="14" y="4"/>
                  </a:cubicBezTo>
                  <a:cubicBezTo>
                    <a:pt x="18" y="4"/>
                    <a:pt x="18" y="4"/>
                    <a:pt x="18" y="4"/>
                  </a:cubicBezTo>
                  <a:cubicBezTo>
                    <a:pt x="28" y="13"/>
                    <a:pt x="28" y="13"/>
                    <a:pt x="28" y="13"/>
                  </a:cubicBezTo>
                  <a:cubicBezTo>
                    <a:pt x="28" y="4"/>
                    <a:pt x="28" y="4"/>
                    <a:pt x="28" y="4"/>
                  </a:cubicBezTo>
                  <a:close/>
                </a:path>
              </a:pathLst>
            </a:custGeom>
            <a:solidFill>
              <a:srgbClr val="1E3440"/>
            </a:solidFill>
            <a:ln w="9525">
              <a:noFill/>
            </a:ln>
          </p:spPr>
          <p:txBody>
            <a:bodyPr/>
            <a:p>
              <a:pPr fontAlgn="base"/>
              <a:endParaRPr lang="zh-CN" altLang="en-US" sz="1405" strike="noStrike" noProof="1">
                <a:ea typeface="Arial Unicode MS" panose="020B0604020202020204" charset="-122"/>
              </a:endParaRPr>
            </a:p>
          </p:txBody>
        </p:sp>
        <p:sp>
          <p:nvSpPr>
            <p:cNvPr id="37185" name="Freeform 56"/>
            <p:cNvSpPr>
              <a:spLocks noEditPoints="1"/>
            </p:cNvSpPr>
            <p:nvPr/>
          </p:nvSpPr>
          <p:spPr>
            <a:xfrm>
              <a:off x="500" y="128"/>
              <a:ext cx="570" cy="1285"/>
            </a:xfrm>
            <a:custGeom>
              <a:avLst/>
              <a:gdLst/>
              <a:ahLst/>
              <a:cxnLst>
                <a:cxn ang="0">
                  <a:pos x="20" y="65"/>
                </a:cxn>
                <a:cxn ang="0">
                  <a:pos x="18" y="12"/>
                </a:cxn>
                <a:cxn ang="0">
                  <a:pos x="14" y="12"/>
                </a:cxn>
                <a:cxn ang="0">
                  <a:pos x="14" y="65"/>
                </a:cxn>
                <a:cxn ang="0">
                  <a:pos x="7" y="65"/>
                </a:cxn>
                <a:cxn ang="0">
                  <a:pos x="5" y="12"/>
                </a:cxn>
                <a:cxn ang="0">
                  <a:pos x="0" y="12"/>
                </a:cxn>
                <a:cxn ang="0">
                  <a:pos x="0" y="72"/>
                </a:cxn>
                <a:cxn ang="0">
                  <a:pos x="6" y="90"/>
                </a:cxn>
                <a:cxn ang="0">
                  <a:pos x="19" y="109"/>
                </a:cxn>
                <a:cxn ang="0">
                  <a:pos x="19" y="135"/>
                </a:cxn>
                <a:cxn ang="0">
                  <a:pos x="11" y="283"/>
                </a:cxn>
                <a:cxn ang="0">
                  <a:pos x="13" y="287"/>
                </a:cxn>
                <a:cxn ang="0">
                  <a:pos x="34" y="287"/>
                </a:cxn>
                <a:cxn ang="0">
                  <a:pos x="36" y="283"/>
                </a:cxn>
                <a:cxn ang="0">
                  <a:pos x="28" y="135"/>
                </a:cxn>
                <a:cxn ang="0">
                  <a:pos x="27" y="109"/>
                </a:cxn>
                <a:cxn ang="0">
                  <a:pos x="41" y="90"/>
                </a:cxn>
                <a:cxn ang="0">
                  <a:pos x="47" y="72"/>
                </a:cxn>
                <a:cxn ang="0">
                  <a:pos x="46" y="12"/>
                </a:cxn>
                <a:cxn ang="0">
                  <a:pos x="42" y="12"/>
                </a:cxn>
                <a:cxn ang="0">
                  <a:pos x="40" y="65"/>
                </a:cxn>
                <a:cxn ang="0">
                  <a:pos x="33" y="65"/>
                </a:cxn>
                <a:cxn ang="0">
                  <a:pos x="33" y="12"/>
                </a:cxn>
                <a:cxn ang="0">
                  <a:pos x="28" y="12"/>
                </a:cxn>
                <a:cxn ang="0">
                  <a:pos x="27" y="65"/>
                </a:cxn>
                <a:cxn ang="0">
                  <a:pos x="20" y="65"/>
                </a:cxn>
                <a:cxn ang="0">
                  <a:pos x="110" y="142"/>
                </a:cxn>
                <a:cxn ang="0">
                  <a:pos x="101" y="284"/>
                </a:cxn>
                <a:cxn ang="0">
                  <a:pos x="103" y="287"/>
                </a:cxn>
                <a:cxn ang="0">
                  <a:pos x="127" y="287"/>
                </a:cxn>
                <a:cxn ang="0">
                  <a:pos x="129" y="284"/>
                </a:cxn>
                <a:cxn ang="0">
                  <a:pos x="120" y="142"/>
                </a:cxn>
                <a:cxn ang="0">
                  <a:pos x="120" y="13"/>
                </a:cxn>
                <a:cxn ang="0">
                  <a:pos x="92" y="52"/>
                </a:cxn>
                <a:cxn ang="0">
                  <a:pos x="110" y="142"/>
                </a:cxn>
                <a:cxn ang="0">
                  <a:pos x="117" y="286"/>
                </a:cxn>
                <a:cxn ang="0">
                  <a:pos x="116" y="148"/>
                </a:cxn>
                <a:cxn ang="0">
                  <a:pos x="120" y="143"/>
                </a:cxn>
                <a:cxn ang="0">
                  <a:pos x="110" y="143"/>
                </a:cxn>
                <a:cxn ang="0">
                  <a:pos x="115" y="148"/>
                </a:cxn>
                <a:cxn ang="0">
                  <a:pos x="113" y="287"/>
                </a:cxn>
                <a:cxn ang="0">
                  <a:pos x="117" y="286"/>
                </a:cxn>
                <a:cxn ang="0">
                  <a:pos x="25" y="286"/>
                </a:cxn>
                <a:cxn ang="0">
                  <a:pos x="24" y="141"/>
                </a:cxn>
                <a:cxn ang="0">
                  <a:pos x="27" y="137"/>
                </a:cxn>
                <a:cxn ang="0">
                  <a:pos x="19" y="137"/>
                </a:cxn>
                <a:cxn ang="0">
                  <a:pos x="23" y="141"/>
                </a:cxn>
                <a:cxn ang="0">
                  <a:pos x="21" y="286"/>
                </a:cxn>
                <a:cxn ang="0">
                  <a:pos x="25" y="286"/>
                </a:cxn>
              </a:cxnLst>
              <a:pathLst>
                <a:path w="129" h="290">
                  <a:moveTo>
                    <a:pt x="20" y="65"/>
                  </a:moveTo>
                  <a:cubicBezTo>
                    <a:pt x="18" y="12"/>
                    <a:pt x="18" y="12"/>
                    <a:pt x="18" y="12"/>
                  </a:cubicBezTo>
                  <a:cubicBezTo>
                    <a:pt x="14" y="12"/>
                    <a:pt x="14" y="12"/>
                    <a:pt x="14" y="12"/>
                  </a:cubicBezTo>
                  <a:cubicBezTo>
                    <a:pt x="14" y="65"/>
                    <a:pt x="14" y="65"/>
                    <a:pt x="14" y="65"/>
                  </a:cubicBezTo>
                  <a:cubicBezTo>
                    <a:pt x="14" y="67"/>
                    <a:pt x="7" y="67"/>
                    <a:pt x="7" y="65"/>
                  </a:cubicBezTo>
                  <a:cubicBezTo>
                    <a:pt x="5" y="12"/>
                    <a:pt x="5" y="12"/>
                    <a:pt x="5" y="12"/>
                  </a:cubicBezTo>
                  <a:cubicBezTo>
                    <a:pt x="0" y="12"/>
                    <a:pt x="0" y="12"/>
                    <a:pt x="0" y="12"/>
                  </a:cubicBezTo>
                  <a:cubicBezTo>
                    <a:pt x="0" y="72"/>
                    <a:pt x="0" y="72"/>
                    <a:pt x="0" y="72"/>
                  </a:cubicBezTo>
                  <a:cubicBezTo>
                    <a:pt x="0" y="79"/>
                    <a:pt x="2" y="84"/>
                    <a:pt x="6" y="90"/>
                  </a:cubicBezTo>
                  <a:cubicBezTo>
                    <a:pt x="15" y="101"/>
                    <a:pt x="19" y="102"/>
                    <a:pt x="19" y="109"/>
                  </a:cubicBezTo>
                  <a:cubicBezTo>
                    <a:pt x="20" y="117"/>
                    <a:pt x="20" y="126"/>
                    <a:pt x="19" y="135"/>
                  </a:cubicBezTo>
                  <a:cubicBezTo>
                    <a:pt x="15" y="185"/>
                    <a:pt x="13" y="234"/>
                    <a:pt x="11" y="283"/>
                  </a:cubicBezTo>
                  <a:cubicBezTo>
                    <a:pt x="11" y="285"/>
                    <a:pt x="11" y="286"/>
                    <a:pt x="13" y="287"/>
                  </a:cubicBezTo>
                  <a:cubicBezTo>
                    <a:pt x="18" y="290"/>
                    <a:pt x="29" y="290"/>
                    <a:pt x="34" y="287"/>
                  </a:cubicBezTo>
                  <a:cubicBezTo>
                    <a:pt x="35" y="286"/>
                    <a:pt x="36" y="285"/>
                    <a:pt x="36" y="283"/>
                  </a:cubicBezTo>
                  <a:cubicBezTo>
                    <a:pt x="33" y="234"/>
                    <a:pt x="32" y="185"/>
                    <a:pt x="28" y="135"/>
                  </a:cubicBezTo>
                  <a:cubicBezTo>
                    <a:pt x="27" y="127"/>
                    <a:pt x="26" y="117"/>
                    <a:pt x="27" y="109"/>
                  </a:cubicBezTo>
                  <a:cubicBezTo>
                    <a:pt x="28" y="102"/>
                    <a:pt x="32" y="101"/>
                    <a:pt x="41" y="90"/>
                  </a:cubicBezTo>
                  <a:cubicBezTo>
                    <a:pt x="45" y="84"/>
                    <a:pt x="47" y="79"/>
                    <a:pt x="47" y="72"/>
                  </a:cubicBezTo>
                  <a:cubicBezTo>
                    <a:pt x="46" y="12"/>
                    <a:pt x="46" y="12"/>
                    <a:pt x="46" y="12"/>
                  </a:cubicBezTo>
                  <a:cubicBezTo>
                    <a:pt x="42" y="12"/>
                    <a:pt x="42" y="12"/>
                    <a:pt x="42" y="12"/>
                  </a:cubicBezTo>
                  <a:cubicBezTo>
                    <a:pt x="40" y="65"/>
                    <a:pt x="40" y="65"/>
                    <a:pt x="40" y="65"/>
                  </a:cubicBezTo>
                  <a:cubicBezTo>
                    <a:pt x="40" y="67"/>
                    <a:pt x="33" y="67"/>
                    <a:pt x="33" y="65"/>
                  </a:cubicBezTo>
                  <a:cubicBezTo>
                    <a:pt x="33" y="12"/>
                    <a:pt x="33" y="12"/>
                    <a:pt x="33" y="12"/>
                  </a:cubicBezTo>
                  <a:cubicBezTo>
                    <a:pt x="28" y="12"/>
                    <a:pt x="28" y="12"/>
                    <a:pt x="28" y="12"/>
                  </a:cubicBezTo>
                  <a:cubicBezTo>
                    <a:pt x="27" y="65"/>
                    <a:pt x="27" y="65"/>
                    <a:pt x="27" y="65"/>
                  </a:cubicBezTo>
                  <a:cubicBezTo>
                    <a:pt x="27" y="67"/>
                    <a:pt x="20" y="67"/>
                    <a:pt x="20" y="65"/>
                  </a:cubicBezTo>
                  <a:close/>
                  <a:moveTo>
                    <a:pt x="110" y="142"/>
                  </a:moveTo>
                  <a:cubicBezTo>
                    <a:pt x="106" y="190"/>
                    <a:pt x="104" y="236"/>
                    <a:pt x="101" y="284"/>
                  </a:cubicBezTo>
                  <a:cubicBezTo>
                    <a:pt x="101" y="285"/>
                    <a:pt x="102" y="286"/>
                    <a:pt x="103" y="287"/>
                  </a:cubicBezTo>
                  <a:cubicBezTo>
                    <a:pt x="109" y="290"/>
                    <a:pt x="122" y="290"/>
                    <a:pt x="127" y="287"/>
                  </a:cubicBezTo>
                  <a:cubicBezTo>
                    <a:pt x="129" y="286"/>
                    <a:pt x="129" y="285"/>
                    <a:pt x="129" y="284"/>
                  </a:cubicBezTo>
                  <a:cubicBezTo>
                    <a:pt x="126" y="236"/>
                    <a:pt x="124" y="190"/>
                    <a:pt x="120" y="142"/>
                  </a:cubicBezTo>
                  <a:cubicBezTo>
                    <a:pt x="120" y="13"/>
                    <a:pt x="120" y="13"/>
                    <a:pt x="120" y="13"/>
                  </a:cubicBezTo>
                  <a:cubicBezTo>
                    <a:pt x="120" y="0"/>
                    <a:pt x="94" y="13"/>
                    <a:pt x="92" y="52"/>
                  </a:cubicBezTo>
                  <a:cubicBezTo>
                    <a:pt x="91" y="80"/>
                    <a:pt x="96" y="114"/>
                    <a:pt x="110" y="142"/>
                  </a:cubicBezTo>
                  <a:close/>
                  <a:moveTo>
                    <a:pt x="117" y="286"/>
                  </a:moveTo>
                  <a:cubicBezTo>
                    <a:pt x="116" y="148"/>
                    <a:pt x="116" y="148"/>
                    <a:pt x="116" y="148"/>
                  </a:cubicBezTo>
                  <a:cubicBezTo>
                    <a:pt x="118" y="147"/>
                    <a:pt x="120" y="146"/>
                    <a:pt x="120" y="143"/>
                  </a:cubicBezTo>
                  <a:cubicBezTo>
                    <a:pt x="117" y="143"/>
                    <a:pt x="114" y="143"/>
                    <a:pt x="110" y="143"/>
                  </a:cubicBezTo>
                  <a:cubicBezTo>
                    <a:pt x="110" y="146"/>
                    <a:pt x="112" y="148"/>
                    <a:pt x="115" y="148"/>
                  </a:cubicBezTo>
                  <a:cubicBezTo>
                    <a:pt x="114" y="193"/>
                    <a:pt x="113" y="242"/>
                    <a:pt x="113" y="287"/>
                  </a:cubicBezTo>
                  <a:cubicBezTo>
                    <a:pt x="113" y="288"/>
                    <a:pt x="117" y="288"/>
                    <a:pt x="117" y="286"/>
                  </a:cubicBezTo>
                  <a:close/>
                  <a:moveTo>
                    <a:pt x="25" y="286"/>
                  </a:moveTo>
                  <a:cubicBezTo>
                    <a:pt x="24" y="141"/>
                    <a:pt x="24" y="141"/>
                    <a:pt x="24" y="141"/>
                  </a:cubicBezTo>
                  <a:cubicBezTo>
                    <a:pt x="26" y="141"/>
                    <a:pt x="27" y="139"/>
                    <a:pt x="27" y="137"/>
                  </a:cubicBezTo>
                  <a:cubicBezTo>
                    <a:pt x="19" y="137"/>
                    <a:pt x="19" y="137"/>
                    <a:pt x="19" y="137"/>
                  </a:cubicBezTo>
                  <a:cubicBezTo>
                    <a:pt x="19" y="140"/>
                    <a:pt x="21" y="141"/>
                    <a:pt x="23" y="141"/>
                  </a:cubicBezTo>
                  <a:cubicBezTo>
                    <a:pt x="22" y="188"/>
                    <a:pt x="22" y="240"/>
                    <a:pt x="21" y="286"/>
                  </a:cubicBezTo>
                  <a:cubicBezTo>
                    <a:pt x="22" y="288"/>
                    <a:pt x="25" y="288"/>
                    <a:pt x="25" y="286"/>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grpSp>
      <p:grpSp>
        <p:nvGrpSpPr>
          <p:cNvPr id="317800" name="组合 7528"/>
          <p:cNvGrpSpPr/>
          <p:nvPr/>
        </p:nvGrpSpPr>
        <p:grpSpPr>
          <a:xfrm>
            <a:off x="3376613" y="3468688"/>
            <a:ext cx="330200" cy="339725"/>
            <a:chOff x="0" y="0"/>
            <a:chExt cx="1568" cy="1565"/>
          </a:xfrm>
        </p:grpSpPr>
        <p:sp>
          <p:nvSpPr>
            <p:cNvPr id="39274" name="Oval 33"/>
            <p:cNvSpPr/>
            <p:nvPr/>
          </p:nvSpPr>
          <p:spPr>
            <a:xfrm>
              <a:off x="0" y="0"/>
              <a:ext cx="1568" cy="1565"/>
            </a:xfrm>
            <a:prstGeom prst="ellipse">
              <a:avLst/>
            </a:prstGeom>
            <a:solidFill>
              <a:srgbClr val="FFCC5C"/>
            </a:solidFill>
            <a:ln w="9525">
              <a:noFill/>
            </a:ln>
          </p:spPr>
          <p:txBody>
            <a:bodyPr wrap="square" lIns="286545" tIns="143268" rIns="286545" bIns="143268" anchor="t"/>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227" name="Freeform 34"/>
            <p:cNvSpPr/>
            <p:nvPr/>
          </p:nvSpPr>
          <p:spPr>
            <a:xfrm>
              <a:off x="212" y="445"/>
              <a:ext cx="1355" cy="1120"/>
            </a:xfrm>
            <a:custGeom>
              <a:avLst/>
              <a:gdLst/>
              <a:ahLst/>
              <a:cxnLst>
                <a:cxn ang="0">
                  <a:pos x="99" y="251"/>
                </a:cxn>
                <a:cxn ang="0">
                  <a:pos x="2" y="154"/>
                </a:cxn>
                <a:cxn ang="0">
                  <a:pos x="1" y="153"/>
                </a:cxn>
                <a:cxn ang="0">
                  <a:pos x="0" y="152"/>
                </a:cxn>
                <a:cxn ang="0">
                  <a:pos x="0" y="150"/>
                </a:cxn>
                <a:cxn ang="0">
                  <a:pos x="0" y="148"/>
                </a:cxn>
                <a:cxn ang="0">
                  <a:pos x="0" y="9"/>
                </a:cxn>
                <a:cxn ang="0">
                  <a:pos x="0" y="7"/>
                </a:cxn>
                <a:cxn ang="0">
                  <a:pos x="0" y="6"/>
                </a:cxn>
                <a:cxn ang="0">
                  <a:pos x="1" y="4"/>
                </a:cxn>
                <a:cxn ang="0">
                  <a:pos x="2" y="3"/>
                </a:cxn>
                <a:cxn ang="0">
                  <a:pos x="4" y="2"/>
                </a:cxn>
                <a:cxn ang="0">
                  <a:pos x="5" y="1"/>
                </a:cxn>
                <a:cxn ang="0">
                  <a:pos x="7" y="0"/>
                </a:cxn>
                <a:cxn ang="0">
                  <a:pos x="9" y="0"/>
                </a:cxn>
                <a:cxn ang="0">
                  <a:pos x="16" y="0"/>
                </a:cxn>
                <a:cxn ang="0">
                  <a:pos x="18" y="0"/>
                </a:cxn>
                <a:cxn ang="0">
                  <a:pos x="20" y="1"/>
                </a:cxn>
                <a:cxn ang="0">
                  <a:pos x="21" y="2"/>
                </a:cxn>
                <a:cxn ang="0">
                  <a:pos x="23" y="3"/>
                </a:cxn>
                <a:cxn ang="0">
                  <a:pos x="70" y="50"/>
                </a:cxn>
                <a:cxn ang="0">
                  <a:pos x="97" y="50"/>
                </a:cxn>
                <a:cxn ang="0">
                  <a:pos x="99" y="51"/>
                </a:cxn>
                <a:cxn ang="0">
                  <a:pos x="102" y="51"/>
                </a:cxn>
                <a:cxn ang="0">
                  <a:pos x="104" y="52"/>
                </a:cxn>
                <a:cxn ang="0">
                  <a:pos x="106" y="54"/>
                </a:cxn>
                <a:cxn ang="0">
                  <a:pos x="135" y="83"/>
                </a:cxn>
                <a:cxn ang="0">
                  <a:pos x="237" y="83"/>
                </a:cxn>
                <a:cxn ang="0">
                  <a:pos x="237" y="41"/>
                </a:cxn>
                <a:cxn ang="0">
                  <a:pos x="237" y="39"/>
                </a:cxn>
                <a:cxn ang="0">
                  <a:pos x="238" y="37"/>
                </a:cxn>
                <a:cxn ang="0">
                  <a:pos x="239" y="35"/>
                </a:cxn>
                <a:cxn ang="0">
                  <a:pos x="240" y="34"/>
                </a:cxn>
                <a:cxn ang="0">
                  <a:pos x="241" y="33"/>
                </a:cxn>
                <a:cxn ang="0">
                  <a:pos x="243" y="32"/>
                </a:cxn>
                <a:cxn ang="0">
                  <a:pos x="245" y="32"/>
                </a:cxn>
                <a:cxn ang="0">
                  <a:pos x="246" y="31"/>
                </a:cxn>
                <a:cxn ang="0">
                  <a:pos x="253" y="31"/>
                </a:cxn>
                <a:cxn ang="0">
                  <a:pos x="255" y="32"/>
                </a:cxn>
                <a:cxn ang="0">
                  <a:pos x="257" y="32"/>
                </a:cxn>
                <a:cxn ang="0">
                  <a:pos x="259" y="33"/>
                </a:cxn>
                <a:cxn ang="0">
                  <a:pos x="260" y="34"/>
                </a:cxn>
                <a:cxn ang="0">
                  <a:pos x="306" y="80"/>
                </a:cxn>
                <a:cxn ang="0">
                  <a:pos x="129" y="253"/>
                </a:cxn>
                <a:cxn ang="0">
                  <a:pos x="99" y="251"/>
                </a:cxn>
              </a:cxnLst>
              <a:pathLst>
                <a:path w="306" h="253">
                  <a:moveTo>
                    <a:pt x="99" y="251"/>
                  </a:moveTo>
                  <a:cubicBezTo>
                    <a:pt x="2" y="154"/>
                    <a:pt x="2" y="154"/>
                    <a:pt x="2" y="154"/>
                  </a:cubicBezTo>
                  <a:cubicBezTo>
                    <a:pt x="1" y="153"/>
                    <a:pt x="1" y="153"/>
                    <a:pt x="1" y="153"/>
                  </a:cubicBezTo>
                  <a:cubicBezTo>
                    <a:pt x="0" y="152"/>
                    <a:pt x="0" y="152"/>
                    <a:pt x="0" y="152"/>
                  </a:cubicBezTo>
                  <a:cubicBezTo>
                    <a:pt x="0" y="150"/>
                    <a:pt x="0" y="150"/>
                    <a:pt x="0" y="150"/>
                  </a:cubicBezTo>
                  <a:cubicBezTo>
                    <a:pt x="0" y="148"/>
                    <a:pt x="0" y="148"/>
                    <a:pt x="0" y="148"/>
                  </a:cubicBezTo>
                  <a:cubicBezTo>
                    <a:pt x="0" y="9"/>
                    <a:pt x="0" y="9"/>
                    <a:pt x="0" y="9"/>
                  </a:cubicBezTo>
                  <a:cubicBezTo>
                    <a:pt x="0" y="7"/>
                    <a:pt x="0" y="7"/>
                    <a:pt x="0" y="7"/>
                  </a:cubicBezTo>
                  <a:cubicBezTo>
                    <a:pt x="0" y="6"/>
                    <a:pt x="0" y="6"/>
                    <a:pt x="0" y="6"/>
                  </a:cubicBezTo>
                  <a:cubicBezTo>
                    <a:pt x="1" y="4"/>
                    <a:pt x="1" y="4"/>
                    <a:pt x="1" y="4"/>
                  </a:cubicBezTo>
                  <a:cubicBezTo>
                    <a:pt x="2" y="3"/>
                    <a:pt x="2" y="3"/>
                    <a:pt x="2" y="3"/>
                  </a:cubicBezTo>
                  <a:cubicBezTo>
                    <a:pt x="4" y="2"/>
                    <a:pt x="4" y="2"/>
                    <a:pt x="4" y="2"/>
                  </a:cubicBezTo>
                  <a:cubicBezTo>
                    <a:pt x="5" y="1"/>
                    <a:pt x="5" y="1"/>
                    <a:pt x="5" y="1"/>
                  </a:cubicBezTo>
                  <a:cubicBezTo>
                    <a:pt x="7" y="0"/>
                    <a:pt x="7" y="0"/>
                    <a:pt x="7" y="0"/>
                  </a:cubicBezTo>
                  <a:cubicBezTo>
                    <a:pt x="9" y="0"/>
                    <a:pt x="9" y="0"/>
                    <a:pt x="9" y="0"/>
                  </a:cubicBezTo>
                  <a:cubicBezTo>
                    <a:pt x="16" y="0"/>
                    <a:pt x="16" y="0"/>
                    <a:pt x="16" y="0"/>
                  </a:cubicBezTo>
                  <a:cubicBezTo>
                    <a:pt x="18" y="0"/>
                    <a:pt x="18" y="0"/>
                    <a:pt x="18" y="0"/>
                  </a:cubicBezTo>
                  <a:cubicBezTo>
                    <a:pt x="20" y="1"/>
                    <a:pt x="20" y="1"/>
                    <a:pt x="20" y="1"/>
                  </a:cubicBezTo>
                  <a:cubicBezTo>
                    <a:pt x="21" y="2"/>
                    <a:pt x="21" y="2"/>
                    <a:pt x="21" y="2"/>
                  </a:cubicBezTo>
                  <a:cubicBezTo>
                    <a:pt x="23" y="3"/>
                    <a:pt x="23" y="3"/>
                    <a:pt x="23" y="3"/>
                  </a:cubicBezTo>
                  <a:cubicBezTo>
                    <a:pt x="70" y="50"/>
                    <a:pt x="70" y="50"/>
                    <a:pt x="70" y="50"/>
                  </a:cubicBezTo>
                  <a:cubicBezTo>
                    <a:pt x="97" y="50"/>
                    <a:pt x="97" y="50"/>
                    <a:pt x="97" y="50"/>
                  </a:cubicBezTo>
                  <a:cubicBezTo>
                    <a:pt x="99" y="51"/>
                    <a:pt x="99" y="51"/>
                    <a:pt x="99" y="51"/>
                  </a:cubicBezTo>
                  <a:cubicBezTo>
                    <a:pt x="102" y="51"/>
                    <a:pt x="102" y="51"/>
                    <a:pt x="102" y="51"/>
                  </a:cubicBezTo>
                  <a:cubicBezTo>
                    <a:pt x="104" y="52"/>
                    <a:pt x="104" y="52"/>
                    <a:pt x="104" y="52"/>
                  </a:cubicBezTo>
                  <a:cubicBezTo>
                    <a:pt x="106" y="54"/>
                    <a:pt x="106" y="54"/>
                    <a:pt x="106" y="54"/>
                  </a:cubicBezTo>
                  <a:cubicBezTo>
                    <a:pt x="135" y="83"/>
                    <a:pt x="135" y="83"/>
                    <a:pt x="135" y="83"/>
                  </a:cubicBezTo>
                  <a:cubicBezTo>
                    <a:pt x="237" y="83"/>
                    <a:pt x="237" y="83"/>
                    <a:pt x="237" y="83"/>
                  </a:cubicBezTo>
                  <a:cubicBezTo>
                    <a:pt x="237" y="41"/>
                    <a:pt x="237" y="41"/>
                    <a:pt x="237" y="41"/>
                  </a:cubicBezTo>
                  <a:cubicBezTo>
                    <a:pt x="237" y="39"/>
                    <a:pt x="237" y="39"/>
                    <a:pt x="237" y="39"/>
                  </a:cubicBezTo>
                  <a:cubicBezTo>
                    <a:pt x="238" y="37"/>
                    <a:pt x="238" y="37"/>
                    <a:pt x="238" y="37"/>
                  </a:cubicBezTo>
                  <a:cubicBezTo>
                    <a:pt x="239" y="35"/>
                    <a:pt x="239" y="35"/>
                    <a:pt x="239" y="35"/>
                  </a:cubicBezTo>
                  <a:cubicBezTo>
                    <a:pt x="240" y="34"/>
                    <a:pt x="240" y="34"/>
                    <a:pt x="240" y="34"/>
                  </a:cubicBezTo>
                  <a:cubicBezTo>
                    <a:pt x="241" y="33"/>
                    <a:pt x="241" y="33"/>
                    <a:pt x="241" y="33"/>
                  </a:cubicBezTo>
                  <a:cubicBezTo>
                    <a:pt x="243" y="32"/>
                    <a:pt x="243" y="32"/>
                    <a:pt x="243" y="32"/>
                  </a:cubicBezTo>
                  <a:cubicBezTo>
                    <a:pt x="245" y="32"/>
                    <a:pt x="245" y="32"/>
                    <a:pt x="245" y="32"/>
                  </a:cubicBezTo>
                  <a:cubicBezTo>
                    <a:pt x="246" y="31"/>
                    <a:pt x="246" y="31"/>
                    <a:pt x="246" y="31"/>
                  </a:cubicBezTo>
                  <a:cubicBezTo>
                    <a:pt x="253" y="31"/>
                    <a:pt x="253" y="31"/>
                    <a:pt x="253" y="31"/>
                  </a:cubicBezTo>
                  <a:cubicBezTo>
                    <a:pt x="255" y="32"/>
                    <a:pt x="255" y="32"/>
                    <a:pt x="255" y="32"/>
                  </a:cubicBezTo>
                  <a:cubicBezTo>
                    <a:pt x="257" y="32"/>
                    <a:pt x="257" y="32"/>
                    <a:pt x="257" y="32"/>
                  </a:cubicBezTo>
                  <a:cubicBezTo>
                    <a:pt x="259" y="33"/>
                    <a:pt x="259" y="33"/>
                    <a:pt x="259" y="33"/>
                  </a:cubicBezTo>
                  <a:cubicBezTo>
                    <a:pt x="260" y="34"/>
                    <a:pt x="260" y="34"/>
                    <a:pt x="260" y="34"/>
                  </a:cubicBezTo>
                  <a:cubicBezTo>
                    <a:pt x="306" y="80"/>
                    <a:pt x="306" y="80"/>
                    <a:pt x="306" y="80"/>
                  </a:cubicBezTo>
                  <a:cubicBezTo>
                    <a:pt x="304" y="176"/>
                    <a:pt x="225" y="253"/>
                    <a:pt x="129" y="253"/>
                  </a:cubicBezTo>
                  <a:cubicBezTo>
                    <a:pt x="119" y="253"/>
                    <a:pt x="108" y="252"/>
                    <a:pt x="99" y="251"/>
                  </a:cubicBezTo>
                  <a:close/>
                </a:path>
              </a:pathLst>
            </a:custGeom>
            <a:solidFill>
              <a:srgbClr val="D59B2E"/>
            </a:solidFill>
            <a:ln w="9525">
              <a:noFill/>
            </a:ln>
          </p:spPr>
          <p:txBody>
            <a:bodyPr/>
            <a:p>
              <a:pPr fontAlgn="base"/>
              <a:endParaRPr lang="zh-CN" altLang="en-US" sz="1405" strike="noStrike" noProof="1">
                <a:ea typeface="Arial Unicode MS" panose="020B0604020202020204" charset="-122"/>
              </a:endParaRPr>
            </a:p>
          </p:txBody>
        </p:sp>
        <p:sp>
          <p:nvSpPr>
            <p:cNvPr id="37228" name="Freeform 58"/>
            <p:cNvSpPr>
              <a:spLocks noEditPoints="1"/>
            </p:cNvSpPr>
            <p:nvPr/>
          </p:nvSpPr>
          <p:spPr>
            <a:xfrm>
              <a:off x="212" y="445"/>
              <a:ext cx="1165" cy="695"/>
            </a:xfrm>
            <a:custGeom>
              <a:avLst/>
              <a:gdLst/>
              <a:ahLst/>
              <a:cxnLst>
                <a:cxn ang="0">
                  <a:pos x="9" y="0"/>
                </a:cxn>
                <a:cxn ang="0">
                  <a:pos x="16" y="0"/>
                </a:cxn>
                <a:cxn ang="0">
                  <a:pos x="25" y="9"/>
                </a:cxn>
                <a:cxn ang="0">
                  <a:pos x="25" y="83"/>
                </a:cxn>
                <a:cxn ang="0">
                  <a:pos x="237" y="83"/>
                </a:cxn>
                <a:cxn ang="0">
                  <a:pos x="237" y="41"/>
                </a:cxn>
                <a:cxn ang="0">
                  <a:pos x="246" y="31"/>
                </a:cxn>
                <a:cxn ang="0">
                  <a:pos x="253" y="31"/>
                </a:cxn>
                <a:cxn ang="0">
                  <a:pos x="263" y="41"/>
                </a:cxn>
                <a:cxn ang="0">
                  <a:pos x="263" y="148"/>
                </a:cxn>
                <a:cxn ang="0">
                  <a:pos x="253" y="157"/>
                </a:cxn>
                <a:cxn ang="0">
                  <a:pos x="246" y="157"/>
                </a:cxn>
                <a:cxn ang="0">
                  <a:pos x="237" y="148"/>
                </a:cxn>
                <a:cxn ang="0">
                  <a:pos x="237" y="110"/>
                </a:cxn>
                <a:cxn ang="0">
                  <a:pos x="25" y="110"/>
                </a:cxn>
                <a:cxn ang="0">
                  <a:pos x="25" y="148"/>
                </a:cxn>
                <a:cxn ang="0">
                  <a:pos x="16" y="157"/>
                </a:cxn>
                <a:cxn ang="0">
                  <a:pos x="9" y="157"/>
                </a:cxn>
                <a:cxn ang="0">
                  <a:pos x="0" y="148"/>
                </a:cxn>
                <a:cxn ang="0">
                  <a:pos x="0" y="9"/>
                </a:cxn>
                <a:cxn ang="0">
                  <a:pos x="9" y="0"/>
                </a:cxn>
                <a:cxn ang="0">
                  <a:pos x="45" y="50"/>
                </a:cxn>
                <a:cxn ang="0">
                  <a:pos x="97" y="50"/>
                </a:cxn>
                <a:cxn ang="0">
                  <a:pos x="109" y="63"/>
                </a:cxn>
                <a:cxn ang="0">
                  <a:pos x="109" y="63"/>
                </a:cxn>
                <a:cxn ang="0">
                  <a:pos x="97" y="75"/>
                </a:cxn>
                <a:cxn ang="0">
                  <a:pos x="45" y="75"/>
                </a:cxn>
                <a:cxn ang="0">
                  <a:pos x="33" y="63"/>
                </a:cxn>
                <a:cxn ang="0">
                  <a:pos x="33" y="63"/>
                </a:cxn>
                <a:cxn ang="0">
                  <a:pos x="45" y="50"/>
                </a:cxn>
              </a:cxnLst>
              <a:pathLst>
                <a:path w="263" h="157">
                  <a:moveTo>
                    <a:pt x="9" y="0"/>
                  </a:moveTo>
                  <a:cubicBezTo>
                    <a:pt x="16" y="0"/>
                    <a:pt x="16" y="0"/>
                    <a:pt x="16" y="0"/>
                  </a:cubicBezTo>
                  <a:cubicBezTo>
                    <a:pt x="21" y="0"/>
                    <a:pt x="25" y="4"/>
                    <a:pt x="25" y="9"/>
                  </a:cubicBezTo>
                  <a:cubicBezTo>
                    <a:pt x="25" y="83"/>
                    <a:pt x="25" y="83"/>
                    <a:pt x="25" y="83"/>
                  </a:cubicBezTo>
                  <a:cubicBezTo>
                    <a:pt x="237" y="83"/>
                    <a:pt x="237" y="83"/>
                    <a:pt x="237" y="83"/>
                  </a:cubicBezTo>
                  <a:cubicBezTo>
                    <a:pt x="237" y="41"/>
                    <a:pt x="237" y="41"/>
                    <a:pt x="237" y="41"/>
                  </a:cubicBezTo>
                  <a:cubicBezTo>
                    <a:pt x="237" y="36"/>
                    <a:pt x="241" y="31"/>
                    <a:pt x="246" y="31"/>
                  </a:cubicBezTo>
                  <a:cubicBezTo>
                    <a:pt x="253" y="31"/>
                    <a:pt x="253" y="31"/>
                    <a:pt x="253" y="31"/>
                  </a:cubicBezTo>
                  <a:cubicBezTo>
                    <a:pt x="259" y="31"/>
                    <a:pt x="263" y="36"/>
                    <a:pt x="263" y="41"/>
                  </a:cubicBezTo>
                  <a:cubicBezTo>
                    <a:pt x="263" y="148"/>
                    <a:pt x="263" y="148"/>
                    <a:pt x="263" y="148"/>
                  </a:cubicBezTo>
                  <a:cubicBezTo>
                    <a:pt x="263" y="153"/>
                    <a:pt x="259" y="157"/>
                    <a:pt x="253" y="157"/>
                  </a:cubicBezTo>
                  <a:cubicBezTo>
                    <a:pt x="246" y="157"/>
                    <a:pt x="246" y="157"/>
                    <a:pt x="246" y="157"/>
                  </a:cubicBezTo>
                  <a:cubicBezTo>
                    <a:pt x="241" y="157"/>
                    <a:pt x="237" y="153"/>
                    <a:pt x="237" y="148"/>
                  </a:cubicBezTo>
                  <a:cubicBezTo>
                    <a:pt x="237" y="110"/>
                    <a:pt x="237" y="110"/>
                    <a:pt x="237" y="110"/>
                  </a:cubicBezTo>
                  <a:cubicBezTo>
                    <a:pt x="25" y="110"/>
                    <a:pt x="25" y="110"/>
                    <a:pt x="25" y="110"/>
                  </a:cubicBezTo>
                  <a:cubicBezTo>
                    <a:pt x="25" y="148"/>
                    <a:pt x="25" y="148"/>
                    <a:pt x="25" y="148"/>
                  </a:cubicBezTo>
                  <a:cubicBezTo>
                    <a:pt x="25" y="153"/>
                    <a:pt x="21" y="157"/>
                    <a:pt x="16" y="157"/>
                  </a:cubicBezTo>
                  <a:cubicBezTo>
                    <a:pt x="9" y="157"/>
                    <a:pt x="9" y="157"/>
                    <a:pt x="9" y="157"/>
                  </a:cubicBezTo>
                  <a:cubicBezTo>
                    <a:pt x="4" y="157"/>
                    <a:pt x="0" y="153"/>
                    <a:pt x="0" y="148"/>
                  </a:cubicBezTo>
                  <a:cubicBezTo>
                    <a:pt x="0" y="9"/>
                    <a:pt x="0" y="9"/>
                    <a:pt x="0" y="9"/>
                  </a:cubicBezTo>
                  <a:cubicBezTo>
                    <a:pt x="0" y="4"/>
                    <a:pt x="4" y="0"/>
                    <a:pt x="9" y="0"/>
                  </a:cubicBezTo>
                  <a:close/>
                  <a:moveTo>
                    <a:pt x="45" y="50"/>
                  </a:moveTo>
                  <a:cubicBezTo>
                    <a:pt x="97" y="50"/>
                    <a:pt x="97" y="50"/>
                    <a:pt x="97" y="50"/>
                  </a:cubicBezTo>
                  <a:cubicBezTo>
                    <a:pt x="104" y="50"/>
                    <a:pt x="109" y="56"/>
                    <a:pt x="109" y="63"/>
                  </a:cubicBezTo>
                  <a:cubicBezTo>
                    <a:pt x="109" y="63"/>
                    <a:pt x="109" y="63"/>
                    <a:pt x="109" y="63"/>
                  </a:cubicBezTo>
                  <a:cubicBezTo>
                    <a:pt x="109" y="70"/>
                    <a:pt x="104" y="75"/>
                    <a:pt x="97" y="75"/>
                  </a:cubicBezTo>
                  <a:cubicBezTo>
                    <a:pt x="45" y="75"/>
                    <a:pt x="45" y="75"/>
                    <a:pt x="45" y="75"/>
                  </a:cubicBezTo>
                  <a:cubicBezTo>
                    <a:pt x="38" y="75"/>
                    <a:pt x="33" y="70"/>
                    <a:pt x="33" y="63"/>
                  </a:cubicBezTo>
                  <a:cubicBezTo>
                    <a:pt x="33" y="63"/>
                    <a:pt x="33" y="63"/>
                    <a:pt x="33" y="63"/>
                  </a:cubicBezTo>
                  <a:cubicBezTo>
                    <a:pt x="33" y="56"/>
                    <a:pt x="38" y="50"/>
                    <a:pt x="45" y="50"/>
                  </a:cubicBezTo>
                  <a:close/>
                </a:path>
              </a:pathLst>
            </a:custGeom>
            <a:solidFill>
              <a:srgbClr val="334D5C"/>
            </a:solidFill>
            <a:ln w="9525">
              <a:noFill/>
            </a:ln>
          </p:spPr>
          <p:txBody>
            <a:bodyPr/>
            <a:p>
              <a:pPr fontAlgn="base"/>
              <a:endParaRPr lang="zh-CN" altLang="en-US" sz="1405" strike="noStrike" noProof="1">
                <a:ea typeface="Arial Unicode MS" panose="020B0604020202020204" charset="-122"/>
              </a:endParaRPr>
            </a:p>
          </p:txBody>
        </p:sp>
      </p:grpSp>
      <p:grpSp>
        <p:nvGrpSpPr>
          <p:cNvPr id="317841" name="组合 129"/>
          <p:cNvGrpSpPr/>
          <p:nvPr/>
        </p:nvGrpSpPr>
        <p:grpSpPr>
          <a:xfrm>
            <a:off x="3051175" y="2062163"/>
            <a:ext cx="330200" cy="339725"/>
            <a:chOff x="0" y="0"/>
            <a:chExt cx="995363" cy="998537"/>
          </a:xfrm>
        </p:grpSpPr>
        <p:sp>
          <p:nvSpPr>
            <p:cNvPr id="39315" name="Oval 23"/>
            <p:cNvSpPr/>
            <p:nvPr/>
          </p:nvSpPr>
          <p:spPr>
            <a:xfrm>
              <a:off x="0" y="0"/>
              <a:ext cx="995363" cy="998537"/>
            </a:xfrm>
            <a:prstGeom prst="ellipse">
              <a:avLst/>
            </a:prstGeom>
            <a:solidFill>
              <a:srgbClr val="FFCC5C"/>
            </a:solidFill>
            <a:ln w="9525">
              <a:noFill/>
            </a:ln>
          </p:spPr>
          <p:txBody>
            <a:bodyPr wrap="square" lIns="286545" tIns="143268" rIns="286545" bIns="143268" anchor="t"/>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268" name="Freeform 24"/>
            <p:cNvSpPr/>
            <p:nvPr/>
          </p:nvSpPr>
          <p:spPr>
            <a:xfrm>
              <a:off x="106362" y="342900"/>
              <a:ext cx="889000" cy="655637"/>
            </a:xfrm>
            <a:custGeom>
              <a:avLst/>
              <a:gdLst/>
              <a:ahLst/>
              <a:cxnLst>
                <a:cxn ang="0">
                  <a:pos x="0" y="84"/>
                </a:cxn>
                <a:cxn ang="0">
                  <a:pos x="41" y="48"/>
                </a:cxn>
                <a:cxn ang="0">
                  <a:pos x="246" y="0"/>
                </a:cxn>
                <a:cxn ang="0">
                  <a:pos x="316" y="70"/>
                </a:cxn>
                <a:cxn ang="0">
                  <a:pos x="149" y="233"/>
                </a:cxn>
                <a:cxn ang="0">
                  <a:pos x="0" y="84"/>
                </a:cxn>
              </a:cxnLst>
              <a:pathLst>
                <a:path w="316" h="233">
                  <a:moveTo>
                    <a:pt x="0" y="84"/>
                  </a:moveTo>
                  <a:cubicBezTo>
                    <a:pt x="41" y="48"/>
                    <a:pt x="41" y="48"/>
                    <a:pt x="41" y="48"/>
                  </a:cubicBezTo>
                  <a:cubicBezTo>
                    <a:pt x="246" y="0"/>
                    <a:pt x="246" y="0"/>
                    <a:pt x="246" y="0"/>
                  </a:cubicBezTo>
                  <a:cubicBezTo>
                    <a:pt x="316" y="70"/>
                    <a:pt x="316" y="70"/>
                    <a:pt x="316" y="70"/>
                  </a:cubicBezTo>
                  <a:cubicBezTo>
                    <a:pt x="309" y="158"/>
                    <a:pt x="237" y="228"/>
                    <a:pt x="149" y="233"/>
                  </a:cubicBezTo>
                  <a:cubicBezTo>
                    <a:pt x="0" y="84"/>
                    <a:pt x="0" y="84"/>
                    <a:pt x="0" y="84"/>
                  </a:cubicBezTo>
                  <a:close/>
                </a:path>
              </a:pathLst>
            </a:custGeom>
            <a:solidFill>
              <a:srgbClr val="D59B2E"/>
            </a:solidFill>
            <a:ln w="9525">
              <a:noFill/>
            </a:ln>
          </p:spPr>
          <p:txBody>
            <a:bodyPr/>
            <a:p>
              <a:pPr fontAlgn="base"/>
              <a:endParaRPr lang="zh-CN" altLang="en-US" sz="1405" strike="noStrike" noProof="1">
                <a:ea typeface="Arial Unicode MS" panose="020B0604020202020204" charset="-122"/>
              </a:endParaRPr>
            </a:p>
          </p:txBody>
        </p:sp>
        <p:sp>
          <p:nvSpPr>
            <p:cNvPr id="37269" name="Freeform 138"/>
            <p:cNvSpPr>
              <a:spLocks noEditPoints="1"/>
            </p:cNvSpPr>
            <p:nvPr/>
          </p:nvSpPr>
          <p:spPr>
            <a:xfrm>
              <a:off x="95250" y="334962"/>
              <a:ext cx="804863" cy="328612"/>
            </a:xfrm>
            <a:custGeom>
              <a:avLst/>
              <a:gdLst/>
              <a:ahLst/>
              <a:cxnLst>
                <a:cxn ang="0">
                  <a:pos x="189" y="92"/>
                </a:cxn>
                <a:cxn ang="0">
                  <a:pos x="240" y="92"/>
                </a:cxn>
                <a:cxn ang="0">
                  <a:pos x="286" y="75"/>
                </a:cxn>
                <a:cxn ang="0">
                  <a:pos x="243" y="98"/>
                </a:cxn>
                <a:cxn ang="0">
                  <a:pos x="215" y="62"/>
                </a:cxn>
                <a:cxn ang="0">
                  <a:pos x="186" y="98"/>
                </a:cxn>
                <a:cxn ang="0">
                  <a:pos x="96" y="92"/>
                </a:cxn>
                <a:cxn ang="0">
                  <a:pos x="37" y="92"/>
                </a:cxn>
                <a:cxn ang="0">
                  <a:pos x="26" y="98"/>
                </a:cxn>
                <a:cxn ang="0">
                  <a:pos x="26" y="98"/>
                </a:cxn>
                <a:cxn ang="0">
                  <a:pos x="26" y="98"/>
                </a:cxn>
                <a:cxn ang="0">
                  <a:pos x="25" y="98"/>
                </a:cxn>
                <a:cxn ang="0">
                  <a:pos x="24" y="98"/>
                </a:cxn>
                <a:cxn ang="0">
                  <a:pos x="24" y="98"/>
                </a:cxn>
                <a:cxn ang="0">
                  <a:pos x="23" y="98"/>
                </a:cxn>
                <a:cxn ang="0">
                  <a:pos x="23" y="98"/>
                </a:cxn>
                <a:cxn ang="0">
                  <a:pos x="0" y="80"/>
                </a:cxn>
                <a:cxn ang="0">
                  <a:pos x="15" y="46"/>
                </a:cxn>
                <a:cxn ang="0">
                  <a:pos x="70" y="35"/>
                </a:cxn>
                <a:cxn ang="0">
                  <a:pos x="71" y="34"/>
                </a:cxn>
                <a:cxn ang="0">
                  <a:pos x="71" y="34"/>
                </a:cxn>
                <a:cxn ang="0">
                  <a:pos x="72" y="33"/>
                </a:cxn>
                <a:cxn ang="0">
                  <a:pos x="73" y="33"/>
                </a:cxn>
                <a:cxn ang="0">
                  <a:pos x="74" y="32"/>
                </a:cxn>
                <a:cxn ang="0">
                  <a:pos x="105" y="7"/>
                </a:cxn>
                <a:cxn ang="0">
                  <a:pos x="108" y="5"/>
                </a:cxn>
                <a:cxn ang="0">
                  <a:pos x="111" y="3"/>
                </a:cxn>
                <a:cxn ang="0">
                  <a:pos x="112" y="2"/>
                </a:cxn>
                <a:cxn ang="0">
                  <a:pos x="112" y="2"/>
                </a:cxn>
                <a:cxn ang="0">
                  <a:pos x="112" y="2"/>
                </a:cxn>
                <a:cxn ang="0">
                  <a:pos x="112" y="2"/>
                </a:cxn>
                <a:cxn ang="0">
                  <a:pos x="113" y="2"/>
                </a:cxn>
                <a:cxn ang="0">
                  <a:pos x="128" y="0"/>
                </a:cxn>
                <a:cxn ang="0">
                  <a:pos x="148" y="0"/>
                </a:cxn>
                <a:cxn ang="0">
                  <a:pos x="242" y="0"/>
                </a:cxn>
                <a:cxn ang="0">
                  <a:pos x="252" y="6"/>
                </a:cxn>
                <a:cxn ang="0">
                  <a:pos x="253" y="6"/>
                </a:cxn>
                <a:cxn ang="0">
                  <a:pos x="253" y="6"/>
                </a:cxn>
                <a:cxn ang="0">
                  <a:pos x="253" y="7"/>
                </a:cxn>
                <a:cxn ang="0">
                  <a:pos x="253" y="7"/>
                </a:cxn>
                <a:cxn ang="0">
                  <a:pos x="253" y="7"/>
                </a:cxn>
                <a:cxn ang="0">
                  <a:pos x="253" y="7"/>
                </a:cxn>
                <a:cxn ang="0">
                  <a:pos x="254" y="7"/>
                </a:cxn>
                <a:cxn ang="0">
                  <a:pos x="254" y="8"/>
                </a:cxn>
                <a:cxn ang="0">
                  <a:pos x="275" y="45"/>
                </a:cxn>
                <a:cxn ang="0">
                  <a:pos x="286" y="75"/>
                </a:cxn>
                <a:cxn ang="0">
                  <a:pos x="41" y="92"/>
                </a:cxn>
                <a:cxn ang="0">
                  <a:pos x="92" y="92"/>
                </a:cxn>
              </a:cxnLst>
              <a:pathLst>
                <a:path w="286" h="117">
                  <a:moveTo>
                    <a:pt x="215" y="66"/>
                  </a:moveTo>
                  <a:cubicBezTo>
                    <a:pt x="200" y="66"/>
                    <a:pt x="189" y="78"/>
                    <a:pt x="189" y="92"/>
                  </a:cubicBezTo>
                  <a:cubicBezTo>
                    <a:pt x="189" y="106"/>
                    <a:pt x="200" y="117"/>
                    <a:pt x="215" y="117"/>
                  </a:cubicBezTo>
                  <a:cubicBezTo>
                    <a:pt x="229" y="117"/>
                    <a:pt x="240" y="106"/>
                    <a:pt x="240" y="92"/>
                  </a:cubicBezTo>
                  <a:cubicBezTo>
                    <a:pt x="240" y="78"/>
                    <a:pt x="229" y="66"/>
                    <a:pt x="215" y="66"/>
                  </a:cubicBezTo>
                  <a:close/>
                  <a:moveTo>
                    <a:pt x="286" y="75"/>
                  </a:moveTo>
                  <a:cubicBezTo>
                    <a:pt x="286" y="82"/>
                    <a:pt x="279" y="91"/>
                    <a:pt x="270" y="95"/>
                  </a:cubicBezTo>
                  <a:cubicBezTo>
                    <a:pt x="262" y="98"/>
                    <a:pt x="251" y="98"/>
                    <a:pt x="243" y="98"/>
                  </a:cubicBezTo>
                  <a:cubicBezTo>
                    <a:pt x="244" y="96"/>
                    <a:pt x="244" y="94"/>
                    <a:pt x="244" y="92"/>
                  </a:cubicBezTo>
                  <a:cubicBezTo>
                    <a:pt x="244" y="76"/>
                    <a:pt x="231" y="62"/>
                    <a:pt x="215" y="62"/>
                  </a:cubicBezTo>
                  <a:cubicBezTo>
                    <a:pt x="198" y="62"/>
                    <a:pt x="185" y="76"/>
                    <a:pt x="185" y="92"/>
                  </a:cubicBezTo>
                  <a:cubicBezTo>
                    <a:pt x="185" y="94"/>
                    <a:pt x="185" y="96"/>
                    <a:pt x="186" y="98"/>
                  </a:cubicBezTo>
                  <a:cubicBezTo>
                    <a:pt x="96" y="98"/>
                    <a:pt x="96" y="98"/>
                    <a:pt x="96" y="98"/>
                  </a:cubicBezTo>
                  <a:cubicBezTo>
                    <a:pt x="96" y="96"/>
                    <a:pt x="96" y="94"/>
                    <a:pt x="96" y="92"/>
                  </a:cubicBezTo>
                  <a:cubicBezTo>
                    <a:pt x="96" y="76"/>
                    <a:pt x="83" y="62"/>
                    <a:pt x="67" y="62"/>
                  </a:cubicBezTo>
                  <a:cubicBezTo>
                    <a:pt x="51" y="62"/>
                    <a:pt x="37" y="76"/>
                    <a:pt x="37" y="92"/>
                  </a:cubicBezTo>
                  <a:cubicBezTo>
                    <a:pt x="37" y="94"/>
                    <a:pt x="38" y="96"/>
                    <a:pt x="38" y="98"/>
                  </a:cubicBezTo>
                  <a:cubicBezTo>
                    <a:pt x="26" y="98"/>
                    <a:pt x="26" y="98"/>
                    <a:pt x="26" y="98"/>
                  </a:cubicBezTo>
                  <a:cubicBezTo>
                    <a:pt x="26" y="98"/>
                    <a:pt x="26" y="98"/>
                    <a:pt x="26" y="98"/>
                  </a:cubicBezTo>
                  <a:cubicBezTo>
                    <a:pt x="26" y="98"/>
                    <a:pt x="26" y="98"/>
                    <a:pt x="26" y="98"/>
                  </a:cubicBezTo>
                  <a:cubicBezTo>
                    <a:pt x="26" y="98"/>
                    <a:pt x="26" y="98"/>
                    <a:pt x="26" y="98"/>
                  </a:cubicBezTo>
                  <a:cubicBezTo>
                    <a:pt x="26" y="98"/>
                    <a:pt x="26" y="98"/>
                    <a:pt x="26" y="98"/>
                  </a:cubicBezTo>
                  <a:cubicBezTo>
                    <a:pt x="26" y="98"/>
                    <a:pt x="26" y="98"/>
                    <a:pt x="26" y="98"/>
                  </a:cubicBezTo>
                  <a:cubicBezTo>
                    <a:pt x="25" y="98"/>
                    <a:pt x="25" y="98"/>
                    <a:pt x="25" y="98"/>
                  </a:cubicBezTo>
                  <a:cubicBezTo>
                    <a:pt x="25" y="98"/>
                    <a:pt x="25" y="98"/>
                    <a:pt x="25" y="98"/>
                  </a:cubicBezTo>
                  <a:cubicBezTo>
                    <a:pt x="24" y="98"/>
                    <a:pt x="24" y="98"/>
                    <a:pt x="24" y="98"/>
                  </a:cubicBezTo>
                  <a:cubicBezTo>
                    <a:pt x="24" y="98"/>
                    <a:pt x="24" y="98"/>
                    <a:pt x="24" y="98"/>
                  </a:cubicBezTo>
                  <a:cubicBezTo>
                    <a:pt x="24" y="98"/>
                    <a:pt x="24" y="98"/>
                    <a:pt x="24" y="98"/>
                  </a:cubicBezTo>
                  <a:cubicBezTo>
                    <a:pt x="23" y="98"/>
                    <a:pt x="23" y="98"/>
                    <a:pt x="23" y="98"/>
                  </a:cubicBezTo>
                  <a:cubicBezTo>
                    <a:pt x="23" y="98"/>
                    <a:pt x="23" y="98"/>
                    <a:pt x="23" y="98"/>
                  </a:cubicBezTo>
                  <a:cubicBezTo>
                    <a:pt x="23" y="98"/>
                    <a:pt x="23" y="98"/>
                    <a:pt x="23" y="98"/>
                  </a:cubicBezTo>
                  <a:cubicBezTo>
                    <a:pt x="23" y="98"/>
                    <a:pt x="23" y="98"/>
                    <a:pt x="23" y="98"/>
                  </a:cubicBezTo>
                  <a:cubicBezTo>
                    <a:pt x="22" y="98"/>
                    <a:pt x="22" y="98"/>
                    <a:pt x="22" y="98"/>
                  </a:cubicBezTo>
                  <a:cubicBezTo>
                    <a:pt x="16" y="96"/>
                    <a:pt x="0" y="87"/>
                    <a:pt x="0" y="80"/>
                  </a:cubicBezTo>
                  <a:cubicBezTo>
                    <a:pt x="0" y="69"/>
                    <a:pt x="0" y="69"/>
                    <a:pt x="0" y="69"/>
                  </a:cubicBezTo>
                  <a:cubicBezTo>
                    <a:pt x="0" y="63"/>
                    <a:pt x="8" y="47"/>
                    <a:pt x="15" y="46"/>
                  </a:cubicBezTo>
                  <a:cubicBezTo>
                    <a:pt x="69" y="36"/>
                    <a:pt x="69" y="36"/>
                    <a:pt x="69" y="36"/>
                  </a:cubicBezTo>
                  <a:cubicBezTo>
                    <a:pt x="70" y="35"/>
                    <a:pt x="70" y="35"/>
                    <a:pt x="70" y="35"/>
                  </a:cubicBezTo>
                  <a:cubicBezTo>
                    <a:pt x="70" y="35"/>
                    <a:pt x="70" y="35"/>
                    <a:pt x="70" y="35"/>
                  </a:cubicBezTo>
                  <a:cubicBezTo>
                    <a:pt x="71" y="34"/>
                    <a:pt x="71" y="34"/>
                    <a:pt x="71" y="34"/>
                  </a:cubicBezTo>
                  <a:cubicBezTo>
                    <a:pt x="71" y="34"/>
                    <a:pt x="71" y="34"/>
                    <a:pt x="71" y="34"/>
                  </a:cubicBezTo>
                  <a:cubicBezTo>
                    <a:pt x="71" y="34"/>
                    <a:pt x="71" y="34"/>
                    <a:pt x="71" y="34"/>
                  </a:cubicBezTo>
                  <a:cubicBezTo>
                    <a:pt x="71" y="34"/>
                    <a:pt x="71" y="34"/>
                    <a:pt x="71" y="34"/>
                  </a:cubicBezTo>
                  <a:cubicBezTo>
                    <a:pt x="72" y="33"/>
                    <a:pt x="72" y="33"/>
                    <a:pt x="72" y="33"/>
                  </a:cubicBezTo>
                  <a:cubicBezTo>
                    <a:pt x="72" y="33"/>
                    <a:pt x="72" y="33"/>
                    <a:pt x="72" y="33"/>
                  </a:cubicBezTo>
                  <a:cubicBezTo>
                    <a:pt x="73" y="33"/>
                    <a:pt x="73" y="33"/>
                    <a:pt x="73" y="33"/>
                  </a:cubicBezTo>
                  <a:cubicBezTo>
                    <a:pt x="73" y="33"/>
                    <a:pt x="73" y="33"/>
                    <a:pt x="73" y="33"/>
                  </a:cubicBezTo>
                  <a:cubicBezTo>
                    <a:pt x="74" y="32"/>
                    <a:pt x="74" y="32"/>
                    <a:pt x="74" y="32"/>
                  </a:cubicBezTo>
                  <a:cubicBezTo>
                    <a:pt x="74" y="32"/>
                    <a:pt x="74" y="32"/>
                    <a:pt x="74" y="32"/>
                  </a:cubicBezTo>
                  <a:cubicBezTo>
                    <a:pt x="105" y="7"/>
                    <a:pt x="105" y="7"/>
                    <a:pt x="105" y="7"/>
                  </a:cubicBezTo>
                  <a:cubicBezTo>
                    <a:pt x="106" y="6"/>
                    <a:pt x="107" y="6"/>
                    <a:pt x="108" y="5"/>
                  </a:cubicBezTo>
                  <a:cubicBezTo>
                    <a:pt x="108" y="5"/>
                    <a:pt x="108" y="5"/>
                    <a:pt x="108" y="5"/>
                  </a:cubicBezTo>
                  <a:cubicBezTo>
                    <a:pt x="109" y="4"/>
                    <a:pt x="110" y="3"/>
                    <a:pt x="111" y="3"/>
                  </a:cubicBezTo>
                  <a:cubicBezTo>
                    <a:pt x="111" y="3"/>
                    <a:pt x="111" y="3"/>
                    <a:pt x="111" y="3"/>
                  </a:cubicBezTo>
                  <a:cubicBezTo>
                    <a:pt x="112" y="2"/>
                    <a:pt x="112" y="2"/>
                    <a:pt x="112" y="2"/>
                  </a:cubicBezTo>
                  <a:cubicBezTo>
                    <a:pt x="112" y="2"/>
                    <a:pt x="112" y="2"/>
                    <a:pt x="112" y="2"/>
                  </a:cubicBezTo>
                  <a:cubicBezTo>
                    <a:pt x="112" y="2"/>
                    <a:pt x="112" y="2"/>
                    <a:pt x="112" y="2"/>
                  </a:cubicBezTo>
                  <a:cubicBezTo>
                    <a:pt x="112" y="2"/>
                    <a:pt x="112" y="2"/>
                    <a:pt x="112" y="2"/>
                  </a:cubicBezTo>
                  <a:cubicBezTo>
                    <a:pt x="112" y="2"/>
                    <a:pt x="112" y="2"/>
                    <a:pt x="112" y="2"/>
                  </a:cubicBezTo>
                  <a:cubicBezTo>
                    <a:pt x="112" y="2"/>
                    <a:pt x="112" y="2"/>
                    <a:pt x="112" y="2"/>
                  </a:cubicBezTo>
                  <a:cubicBezTo>
                    <a:pt x="112" y="2"/>
                    <a:pt x="112" y="2"/>
                    <a:pt x="112" y="2"/>
                  </a:cubicBezTo>
                  <a:cubicBezTo>
                    <a:pt x="112" y="2"/>
                    <a:pt x="112" y="2"/>
                    <a:pt x="112" y="2"/>
                  </a:cubicBezTo>
                  <a:cubicBezTo>
                    <a:pt x="113" y="2"/>
                    <a:pt x="113" y="2"/>
                    <a:pt x="113" y="2"/>
                  </a:cubicBezTo>
                  <a:cubicBezTo>
                    <a:pt x="113" y="2"/>
                    <a:pt x="113" y="2"/>
                    <a:pt x="113" y="2"/>
                  </a:cubicBezTo>
                  <a:cubicBezTo>
                    <a:pt x="118" y="0"/>
                    <a:pt x="121" y="0"/>
                    <a:pt x="126" y="0"/>
                  </a:cubicBezTo>
                  <a:cubicBezTo>
                    <a:pt x="128" y="0"/>
                    <a:pt x="128" y="0"/>
                    <a:pt x="128" y="0"/>
                  </a:cubicBezTo>
                  <a:cubicBezTo>
                    <a:pt x="128" y="0"/>
                    <a:pt x="128" y="0"/>
                    <a:pt x="128" y="0"/>
                  </a:cubicBezTo>
                  <a:cubicBezTo>
                    <a:pt x="134" y="0"/>
                    <a:pt x="141" y="0"/>
                    <a:pt x="148" y="0"/>
                  </a:cubicBezTo>
                  <a:cubicBezTo>
                    <a:pt x="148" y="0"/>
                    <a:pt x="148" y="0"/>
                    <a:pt x="148" y="0"/>
                  </a:cubicBezTo>
                  <a:cubicBezTo>
                    <a:pt x="242" y="0"/>
                    <a:pt x="242" y="0"/>
                    <a:pt x="242" y="0"/>
                  </a:cubicBezTo>
                  <a:cubicBezTo>
                    <a:pt x="248" y="0"/>
                    <a:pt x="250" y="3"/>
                    <a:pt x="252" y="6"/>
                  </a:cubicBezTo>
                  <a:cubicBezTo>
                    <a:pt x="252" y="6"/>
                    <a:pt x="252" y="6"/>
                    <a:pt x="252" y="6"/>
                  </a:cubicBezTo>
                  <a:cubicBezTo>
                    <a:pt x="253" y="6"/>
                    <a:pt x="253" y="6"/>
                    <a:pt x="253" y="6"/>
                  </a:cubicBezTo>
                  <a:cubicBezTo>
                    <a:pt x="253" y="6"/>
                    <a:pt x="253" y="6"/>
                    <a:pt x="253" y="6"/>
                  </a:cubicBezTo>
                  <a:cubicBezTo>
                    <a:pt x="253" y="6"/>
                    <a:pt x="253" y="6"/>
                    <a:pt x="253" y="6"/>
                  </a:cubicBezTo>
                  <a:cubicBezTo>
                    <a:pt x="253" y="6"/>
                    <a:pt x="253" y="6"/>
                    <a:pt x="253" y="6"/>
                  </a:cubicBezTo>
                  <a:cubicBezTo>
                    <a:pt x="253" y="6"/>
                    <a:pt x="253" y="6"/>
                    <a:pt x="253" y="6"/>
                  </a:cubicBezTo>
                  <a:cubicBezTo>
                    <a:pt x="253" y="7"/>
                    <a:pt x="253" y="7"/>
                    <a:pt x="253" y="7"/>
                  </a:cubicBezTo>
                  <a:cubicBezTo>
                    <a:pt x="253" y="7"/>
                    <a:pt x="253" y="7"/>
                    <a:pt x="253" y="7"/>
                  </a:cubicBezTo>
                  <a:cubicBezTo>
                    <a:pt x="253" y="7"/>
                    <a:pt x="253" y="7"/>
                    <a:pt x="253" y="7"/>
                  </a:cubicBezTo>
                  <a:cubicBezTo>
                    <a:pt x="253" y="7"/>
                    <a:pt x="253" y="7"/>
                    <a:pt x="253" y="7"/>
                  </a:cubicBezTo>
                  <a:cubicBezTo>
                    <a:pt x="253" y="7"/>
                    <a:pt x="253" y="7"/>
                    <a:pt x="253" y="7"/>
                  </a:cubicBezTo>
                  <a:cubicBezTo>
                    <a:pt x="253" y="7"/>
                    <a:pt x="253" y="7"/>
                    <a:pt x="253" y="7"/>
                  </a:cubicBezTo>
                  <a:cubicBezTo>
                    <a:pt x="253" y="7"/>
                    <a:pt x="253" y="7"/>
                    <a:pt x="253" y="7"/>
                  </a:cubicBezTo>
                  <a:cubicBezTo>
                    <a:pt x="253" y="7"/>
                    <a:pt x="253" y="7"/>
                    <a:pt x="253" y="7"/>
                  </a:cubicBezTo>
                  <a:cubicBezTo>
                    <a:pt x="254" y="7"/>
                    <a:pt x="254" y="7"/>
                    <a:pt x="254" y="7"/>
                  </a:cubicBezTo>
                  <a:cubicBezTo>
                    <a:pt x="254" y="7"/>
                    <a:pt x="254" y="7"/>
                    <a:pt x="254" y="7"/>
                  </a:cubicBezTo>
                  <a:cubicBezTo>
                    <a:pt x="254" y="8"/>
                    <a:pt x="254" y="8"/>
                    <a:pt x="254" y="8"/>
                  </a:cubicBezTo>
                  <a:cubicBezTo>
                    <a:pt x="254" y="8"/>
                    <a:pt x="254" y="8"/>
                    <a:pt x="254" y="8"/>
                  </a:cubicBezTo>
                  <a:cubicBezTo>
                    <a:pt x="260" y="18"/>
                    <a:pt x="270" y="31"/>
                    <a:pt x="275" y="45"/>
                  </a:cubicBezTo>
                  <a:cubicBezTo>
                    <a:pt x="277" y="50"/>
                    <a:pt x="281" y="59"/>
                    <a:pt x="277" y="64"/>
                  </a:cubicBezTo>
                  <a:cubicBezTo>
                    <a:pt x="282" y="66"/>
                    <a:pt x="286" y="69"/>
                    <a:pt x="286" y="75"/>
                  </a:cubicBezTo>
                  <a:close/>
                  <a:moveTo>
                    <a:pt x="66" y="66"/>
                  </a:moveTo>
                  <a:cubicBezTo>
                    <a:pt x="52" y="66"/>
                    <a:pt x="41" y="78"/>
                    <a:pt x="41" y="92"/>
                  </a:cubicBezTo>
                  <a:cubicBezTo>
                    <a:pt x="41" y="106"/>
                    <a:pt x="52" y="117"/>
                    <a:pt x="66" y="117"/>
                  </a:cubicBezTo>
                  <a:cubicBezTo>
                    <a:pt x="80" y="117"/>
                    <a:pt x="92" y="106"/>
                    <a:pt x="92" y="92"/>
                  </a:cubicBezTo>
                  <a:cubicBezTo>
                    <a:pt x="92" y="78"/>
                    <a:pt x="80" y="66"/>
                    <a:pt x="66" y="66"/>
                  </a:cubicBezTo>
                  <a:close/>
                </a:path>
              </a:pathLst>
            </a:custGeom>
            <a:solidFill>
              <a:srgbClr val="334D5C"/>
            </a:solidFill>
            <a:ln w="9525">
              <a:noFill/>
            </a:ln>
          </p:spPr>
          <p:txBody>
            <a:bodyPr/>
            <a:p>
              <a:pPr fontAlgn="base"/>
              <a:endParaRPr lang="zh-CN" altLang="en-US" sz="1405" strike="noStrike" noProof="1">
                <a:ea typeface="Arial Unicode MS" panose="020B0604020202020204" charset="-122"/>
              </a:endParaRPr>
            </a:p>
          </p:txBody>
        </p:sp>
        <p:sp>
          <p:nvSpPr>
            <p:cNvPr id="37270" name="Freeform 139"/>
            <p:cNvSpPr/>
            <p:nvPr/>
          </p:nvSpPr>
          <p:spPr>
            <a:xfrm>
              <a:off x="317500" y="354012"/>
              <a:ext cx="185738" cy="93662"/>
            </a:xfrm>
            <a:custGeom>
              <a:avLst/>
              <a:gdLst/>
              <a:ahLst/>
              <a:cxnLst>
                <a:cxn ang="0">
                  <a:pos x="66" y="33"/>
                </a:cxn>
                <a:cxn ang="0">
                  <a:pos x="66" y="0"/>
                </a:cxn>
                <a:cxn ang="0">
                  <a:pos x="47" y="0"/>
                </a:cxn>
                <a:cxn ang="0">
                  <a:pos x="34" y="4"/>
                </a:cxn>
                <a:cxn ang="0">
                  <a:pos x="5" y="27"/>
                </a:cxn>
                <a:cxn ang="0">
                  <a:pos x="8" y="33"/>
                </a:cxn>
                <a:cxn ang="0">
                  <a:pos x="66" y="33"/>
                </a:cxn>
              </a:cxnLst>
              <a:pathLst>
                <a:path w="66" h="33">
                  <a:moveTo>
                    <a:pt x="66" y="33"/>
                  </a:moveTo>
                  <a:cubicBezTo>
                    <a:pt x="66" y="0"/>
                    <a:pt x="66" y="0"/>
                    <a:pt x="66" y="0"/>
                  </a:cubicBezTo>
                  <a:cubicBezTo>
                    <a:pt x="47" y="0"/>
                    <a:pt x="47" y="0"/>
                    <a:pt x="47" y="0"/>
                  </a:cubicBezTo>
                  <a:cubicBezTo>
                    <a:pt x="43" y="0"/>
                    <a:pt x="38" y="0"/>
                    <a:pt x="34" y="4"/>
                  </a:cubicBezTo>
                  <a:cubicBezTo>
                    <a:pt x="5" y="27"/>
                    <a:pt x="5" y="27"/>
                    <a:pt x="5" y="27"/>
                  </a:cubicBezTo>
                  <a:cubicBezTo>
                    <a:pt x="0" y="31"/>
                    <a:pt x="0" y="33"/>
                    <a:pt x="8" y="33"/>
                  </a:cubicBezTo>
                  <a:cubicBezTo>
                    <a:pt x="66" y="33"/>
                    <a:pt x="66" y="33"/>
                    <a:pt x="66" y="33"/>
                  </a:cubicBezTo>
                  <a:close/>
                </a:path>
              </a:pathLst>
            </a:custGeom>
            <a:solidFill>
              <a:srgbClr val="16C5CA"/>
            </a:solidFill>
            <a:ln w="9525">
              <a:noFill/>
            </a:ln>
          </p:spPr>
          <p:txBody>
            <a:bodyPr/>
            <a:p>
              <a:pPr fontAlgn="base"/>
              <a:endParaRPr lang="zh-CN" altLang="en-US" sz="1405" strike="noStrike" noProof="1">
                <a:ea typeface="Arial Unicode MS" panose="020B0604020202020204" charset="-122"/>
              </a:endParaRPr>
            </a:p>
          </p:txBody>
        </p:sp>
        <p:sp>
          <p:nvSpPr>
            <p:cNvPr id="37271" name="Freeform 140"/>
            <p:cNvSpPr/>
            <p:nvPr/>
          </p:nvSpPr>
          <p:spPr>
            <a:xfrm>
              <a:off x="525462" y="354012"/>
              <a:ext cx="152400" cy="93662"/>
            </a:xfrm>
            <a:custGeom>
              <a:avLst/>
              <a:gdLst/>
              <a:ahLst/>
              <a:cxnLst>
                <a:cxn ang="0">
                  <a:pos x="96" y="59"/>
                </a:cxn>
                <a:cxn ang="0">
                  <a:pos x="83" y="0"/>
                </a:cxn>
                <a:cxn ang="0">
                  <a:pos x="0" y="0"/>
                </a:cxn>
                <a:cxn ang="0">
                  <a:pos x="0" y="59"/>
                </a:cxn>
                <a:cxn ang="0">
                  <a:pos x="96" y="59"/>
                </a:cxn>
                <a:cxn ang="0">
                  <a:pos x="96" y="59"/>
                </a:cxn>
              </a:cxnLst>
              <a:pathLst>
                <a:path w="96" h="59">
                  <a:moveTo>
                    <a:pt x="96" y="59"/>
                  </a:moveTo>
                  <a:lnTo>
                    <a:pt x="83" y="0"/>
                  </a:lnTo>
                  <a:lnTo>
                    <a:pt x="0" y="0"/>
                  </a:lnTo>
                  <a:lnTo>
                    <a:pt x="0" y="59"/>
                  </a:lnTo>
                  <a:lnTo>
                    <a:pt x="96" y="59"/>
                  </a:lnTo>
                  <a:lnTo>
                    <a:pt x="96" y="59"/>
                  </a:lnTo>
                  <a:close/>
                </a:path>
              </a:pathLst>
            </a:custGeom>
            <a:solidFill>
              <a:srgbClr val="16C5CA"/>
            </a:solidFill>
            <a:ln w="9525">
              <a:noFill/>
            </a:ln>
          </p:spPr>
          <p:txBody>
            <a:bodyPr/>
            <a:p>
              <a:pPr fontAlgn="base"/>
              <a:endParaRPr lang="zh-CN" altLang="en-US" sz="1405" strike="noStrike" noProof="1">
                <a:ea typeface="Arial Unicode MS" panose="020B0604020202020204" charset="-122"/>
              </a:endParaRPr>
            </a:p>
          </p:txBody>
        </p:sp>
        <p:sp>
          <p:nvSpPr>
            <p:cNvPr id="37272" name="Freeform 141"/>
            <p:cNvSpPr/>
            <p:nvPr/>
          </p:nvSpPr>
          <p:spPr>
            <a:xfrm>
              <a:off x="679450" y="354012"/>
              <a:ext cx="144463" cy="93662"/>
            </a:xfrm>
            <a:custGeom>
              <a:avLst/>
              <a:gdLst/>
              <a:ahLst/>
              <a:cxnLst>
                <a:cxn ang="0">
                  <a:pos x="0" y="0"/>
                </a:cxn>
                <a:cxn ang="0">
                  <a:pos x="7" y="33"/>
                </a:cxn>
                <a:cxn ang="0">
                  <a:pos x="39" y="33"/>
                </a:cxn>
                <a:cxn ang="0">
                  <a:pos x="47" y="22"/>
                </a:cxn>
                <a:cxn ang="0">
                  <a:pos x="31" y="0"/>
                </a:cxn>
                <a:cxn ang="0">
                  <a:pos x="0" y="0"/>
                </a:cxn>
              </a:cxnLst>
              <a:pathLst>
                <a:path w="51" h="33">
                  <a:moveTo>
                    <a:pt x="0" y="0"/>
                  </a:moveTo>
                  <a:cubicBezTo>
                    <a:pt x="7" y="33"/>
                    <a:pt x="7" y="33"/>
                    <a:pt x="7" y="33"/>
                  </a:cubicBezTo>
                  <a:cubicBezTo>
                    <a:pt x="39" y="33"/>
                    <a:pt x="39" y="33"/>
                    <a:pt x="39" y="33"/>
                  </a:cubicBezTo>
                  <a:cubicBezTo>
                    <a:pt x="45" y="33"/>
                    <a:pt x="51" y="33"/>
                    <a:pt x="47" y="22"/>
                  </a:cubicBezTo>
                  <a:cubicBezTo>
                    <a:pt x="43" y="12"/>
                    <a:pt x="38" y="0"/>
                    <a:pt x="31" y="0"/>
                  </a:cubicBezTo>
                  <a:cubicBezTo>
                    <a:pt x="0" y="0"/>
                    <a:pt x="0" y="0"/>
                    <a:pt x="0" y="0"/>
                  </a:cubicBezTo>
                  <a:close/>
                </a:path>
              </a:pathLst>
            </a:custGeom>
            <a:solidFill>
              <a:srgbClr val="16C5CA"/>
            </a:solidFill>
            <a:ln w="9525">
              <a:noFill/>
            </a:ln>
          </p:spPr>
          <p:txBody>
            <a:bodyPr/>
            <a:p>
              <a:pPr fontAlgn="base"/>
              <a:endParaRPr lang="zh-CN" altLang="en-US" sz="1405" strike="noStrike" noProof="1">
                <a:ea typeface="Arial Unicode MS" panose="020B0604020202020204" charset="-122"/>
              </a:endParaRPr>
            </a:p>
          </p:txBody>
        </p:sp>
        <p:sp>
          <p:nvSpPr>
            <p:cNvPr id="37273" name="Freeform 142"/>
            <p:cNvSpPr>
              <a:spLocks noEditPoints="1"/>
            </p:cNvSpPr>
            <p:nvPr/>
          </p:nvSpPr>
          <p:spPr>
            <a:xfrm>
              <a:off x="104775" y="469900"/>
              <a:ext cx="785813" cy="87312"/>
            </a:xfrm>
            <a:custGeom>
              <a:avLst/>
              <a:gdLst/>
              <a:ahLst/>
              <a:cxnLst>
                <a:cxn ang="0">
                  <a:pos x="180" y="31"/>
                </a:cxn>
                <a:cxn ang="0">
                  <a:pos x="124" y="0"/>
                </a:cxn>
                <a:cxn ang="0">
                  <a:pos x="139" y="3"/>
                </a:cxn>
                <a:cxn ang="0">
                  <a:pos x="122" y="3"/>
                </a:cxn>
                <a:cxn ang="0">
                  <a:pos x="189" y="0"/>
                </a:cxn>
                <a:cxn ang="0">
                  <a:pos x="204" y="3"/>
                </a:cxn>
                <a:cxn ang="0">
                  <a:pos x="187" y="3"/>
                </a:cxn>
                <a:cxn ang="0">
                  <a:pos x="0" y="27"/>
                </a:cxn>
                <a:cxn ang="0">
                  <a:pos x="0" y="31"/>
                </a:cxn>
                <a:cxn ang="0">
                  <a:pos x="280" y="27"/>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1" y="28"/>
                </a:cxn>
                <a:cxn ang="0">
                  <a:pos x="242" y="29"/>
                </a:cxn>
                <a:cxn ang="0">
                  <a:pos x="242" y="29"/>
                </a:cxn>
                <a:cxn ang="0">
                  <a:pos x="242" y="29"/>
                </a:cxn>
                <a:cxn ang="0">
                  <a:pos x="242" y="29"/>
                </a:cxn>
                <a:cxn ang="0">
                  <a:pos x="242" y="29"/>
                </a:cxn>
                <a:cxn ang="0">
                  <a:pos x="242" y="29"/>
                </a:cxn>
                <a:cxn ang="0">
                  <a:pos x="242" y="29"/>
                </a:cxn>
                <a:cxn ang="0">
                  <a:pos x="242" y="29"/>
                </a:cxn>
                <a:cxn ang="0">
                  <a:pos x="242" y="29"/>
                </a:cxn>
                <a:cxn ang="0">
                  <a:pos x="242" y="29"/>
                </a:cxn>
                <a:cxn ang="0">
                  <a:pos x="242" y="30"/>
                </a:cxn>
                <a:cxn ang="0">
                  <a:pos x="242" y="30"/>
                </a:cxn>
                <a:cxn ang="0">
                  <a:pos x="242" y="30"/>
                </a:cxn>
                <a:cxn ang="0">
                  <a:pos x="242" y="30"/>
                </a:cxn>
                <a:cxn ang="0">
                  <a:pos x="242" y="30"/>
                </a:cxn>
                <a:cxn ang="0">
                  <a:pos x="242" y="30"/>
                </a:cxn>
                <a:cxn ang="0">
                  <a:pos x="242" y="30"/>
                </a:cxn>
                <a:cxn ang="0">
                  <a:pos x="242" y="31"/>
                </a:cxn>
                <a:cxn ang="0">
                  <a:pos x="242" y="31"/>
                </a:cxn>
                <a:cxn ang="0">
                  <a:pos x="243" y="31"/>
                </a:cxn>
                <a:cxn ang="0">
                  <a:pos x="279" y="31"/>
                </a:cxn>
              </a:cxnLst>
              <a:pathLst>
                <a:path w="280" h="31">
                  <a:moveTo>
                    <a:pt x="93" y="27"/>
                  </a:moveTo>
                  <a:cubicBezTo>
                    <a:pt x="182" y="27"/>
                    <a:pt x="182" y="27"/>
                    <a:pt x="182" y="27"/>
                  </a:cubicBezTo>
                  <a:cubicBezTo>
                    <a:pt x="181" y="29"/>
                    <a:pt x="181" y="30"/>
                    <a:pt x="180" y="31"/>
                  </a:cubicBezTo>
                  <a:cubicBezTo>
                    <a:pt x="95" y="31"/>
                    <a:pt x="95" y="31"/>
                    <a:pt x="95" y="31"/>
                  </a:cubicBezTo>
                  <a:cubicBezTo>
                    <a:pt x="94" y="30"/>
                    <a:pt x="94" y="29"/>
                    <a:pt x="93" y="27"/>
                  </a:cubicBezTo>
                  <a:close/>
                  <a:moveTo>
                    <a:pt x="124" y="0"/>
                  </a:moveTo>
                  <a:cubicBezTo>
                    <a:pt x="137" y="0"/>
                    <a:pt x="137" y="0"/>
                    <a:pt x="137" y="0"/>
                  </a:cubicBezTo>
                  <a:cubicBezTo>
                    <a:pt x="138" y="0"/>
                    <a:pt x="139" y="1"/>
                    <a:pt x="139" y="3"/>
                  </a:cubicBezTo>
                  <a:cubicBezTo>
                    <a:pt x="139" y="3"/>
                    <a:pt x="139" y="3"/>
                    <a:pt x="139" y="3"/>
                  </a:cubicBezTo>
                  <a:cubicBezTo>
                    <a:pt x="139" y="4"/>
                    <a:pt x="138" y="5"/>
                    <a:pt x="137" y="5"/>
                  </a:cubicBezTo>
                  <a:cubicBezTo>
                    <a:pt x="124" y="5"/>
                    <a:pt x="124" y="5"/>
                    <a:pt x="124" y="5"/>
                  </a:cubicBezTo>
                  <a:cubicBezTo>
                    <a:pt x="123" y="5"/>
                    <a:pt x="122" y="4"/>
                    <a:pt x="122" y="3"/>
                  </a:cubicBezTo>
                  <a:cubicBezTo>
                    <a:pt x="122" y="3"/>
                    <a:pt x="122" y="3"/>
                    <a:pt x="122" y="3"/>
                  </a:cubicBezTo>
                  <a:cubicBezTo>
                    <a:pt x="122" y="1"/>
                    <a:pt x="123" y="0"/>
                    <a:pt x="124" y="0"/>
                  </a:cubicBezTo>
                  <a:close/>
                  <a:moveTo>
                    <a:pt x="189" y="0"/>
                  </a:moveTo>
                  <a:cubicBezTo>
                    <a:pt x="202" y="0"/>
                    <a:pt x="202" y="0"/>
                    <a:pt x="202" y="0"/>
                  </a:cubicBezTo>
                  <a:cubicBezTo>
                    <a:pt x="203" y="0"/>
                    <a:pt x="204" y="1"/>
                    <a:pt x="204" y="3"/>
                  </a:cubicBezTo>
                  <a:cubicBezTo>
                    <a:pt x="204" y="3"/>
                    <a:pt x="204" y="3"/>
                    <a:pt x="204" y="3"/>
                  </a:cubicBezTo>
                  <a:cubicBezTo>
                    <a:pt x="204" y="4"/>
                    <a:pt x="203" y="5"/>
                    <a:pt x="202" y="5"/>
                  </a:cubicBezTo>
                  <a:cubicBezTo>
                    <a:pt x="189" y="5"/>
                    <a:pt x="189" y="5"/>
                    <a:pt x="189" y="5"/>
                  </a:cubicBezTo>
                  <a:cubicBezTo>
                    <a:pt x="188" y="5"/>
                    <a:pt x="187" y="4"/>
                    <a:pt x="187" y="3"/>
                  </a:cubicBezTo>
                  <a:cubicBezTo>
                    <a:pt x="187" y="3"/>
                    <a:pt x="187" y="3"/>
                    <a:pt x="187" y="3"/>
                  </a:cubicBezTo>
                  <a:cubicBezTo>
                    <a:pt x="187" y="1"/>
                    <a:pt x="188" y="0"/>
                    <a:pt x="189" y="0"/>
                  </a:cubicBezTo>
                  <a:close/>
                  <a:moveTo>
                    <a:pt x="0" y="27"/>
                  </a:moveTo>
                  <a:cubicBezTo>
                    <a:pt x="34" y="27"/>
                    <a:pt x="34" y="27"/>
                    <a:pt x="34" y="27"/>
                  </a:cubicBezTo>
                  <a:cubicBezTo>
                    <a:pt x="33" y="29"/>
                    <a:pt x="33" y="30"/>
                    <a:pt x="32" y="31"/>
                  </a:cubicBezTo>
                  <a:cubicBezTo>
                    <a:pt x="0" y="31"/>
                    <a:pt x="0" y="31"/>
                    <a:pt x="0" y="31"/>
                  </a:cubicBezTo>
                  <a:cubicBezTo>
                    <a:pt x="0" y="27"/>
                    <a:pt x="0" y="27"/>
                    <a:pt x="0" y="27"/>
                  </a:cubicBezTo>
                  <a:close/>
                  <a:moveTo>
                    <a:pt x="279" y="31"/>
                  </a:moveTo>
                  <a:cubicBezTo>
                    <a:pt x="280" y="30"/>
                    <a:pt x="280" y="28"/>
                    <a:pt x="280" y="27"/>
                  </a:cubicBezTo>
                  <a:cubicBezTo>
                    <a:pt x="241" y="27"/>
                    <a:pt x="241" y="27"/>
                    <a:pt x="241" y="27"/>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8"/>
                    <a:pt x="241" y="28"/>
                    <a:pt x="241" y="28"/>
                  </a:cubicBezTo>
                  <a:cubicBezTo>
                    <a:pt x="241" y="29"/>
                    <a:pt x="241" y="29"/>
                    <a:pt x="241" y="29"/>
                  </a:cubicBezTo>
                  <a:cubicBezTo>
                    <a:pt x="241" y="29"/>
                    <a:pt x="241" y="29"/>
                    <a:pt x="241"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29"/>
                    <a:pt x="242" y="29"/>
                    <a:pt x="242" y="29"/>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0"/>
                    <a:pt x="242" y="30"/>
                    <a:pt x="242" y="30"/>
                  </a:cubicBezTo>
                  <a:cubicBezTo>
                    <a:pt x="242" y="31"/>
                    <a:pt x="242" y="31"/>
                    <a:pt x="242" y="31"/>
                  </a:cubicBezTo>
                  <a:cubicBezTo>
                    <a:pt x="242" y="31"/>
                    <a:pt x="242" y="31"/>
                    <a:pt x="242" y="31"/>
                  </a:cubicBezTo>
                  <a:cubicBezTo>
                    <a:pt x="242" y="31"/>
                    <a:pt x="242" y="31"/>
                    <a:pt x="242" y="31"/>
                  </a:cubicBezTo>
                  <a:cubicBezTo>
                    <a:pt x="242" y="31"/>
                    <a:pt x="242" y="31"/>
                    <a:pt x="242" y="31"/>
                  </a:cubicBezTo>
                  <a:cubicBezTo>
                    <a:pt x="242" y="31"/>
                    <a:pt x="242" y="31"/>
                    <a:pt x="242" y="31"/>
                  </a:cubicBezTo>
                  <a:cubicBezTo>
                    <a:pt x="243" y="31"/>
                    <a:pt x="243" y="31"/>
                    <a:pt x="243" y="31"/>
                  </a:cubicBezTo>
                  <a:cubicBezTo>
                    <a:pt x="243" y="31"/>
                    <a:pt x="243" y="31"/>
                    <a:pt x="243" y="31"/>
                  </a:cubicBezTo>
                  <a:cubicBezTo>
                    <a:pt x="243" y="31"/>
                    <a:pt x="243" y="31"/>
                    <a:pt x="243" y="31"/>
                  </a:cubicBezTo>
                  <a:cubicBezTo>
                    <a:pt x="243" y="31"/>
                    <a:pt x="243" y="31"/>
                    <a:pt x="243" y="31"/>
                  </a:cubicBezTo>
                  <a:cubicBezTo>
                    <a:pt x="243" y="31"/>
                    <a:pt x="243" y="31"/>
                    <a:pt x="243" y="31"/>
                  </a:cubicBezTo>
                  <a:cubicBezTo>
                    <a:pt x="255" y="31"/>
                    <a:pt x="267" y="31"/>
                    <a:pt x="279" y="31"/>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7274" name="Freeform 143"/>
            <p:cNvSpPr/>
            <p:nvPr/>
          </p:nvSpPr>
          <p:spPr>
            <a:xfrm>
              <a:off x="104775" y="476250"/>
              <a:ext cx="98425" cy="44450"/>
            </a:xfrm>
            <a:custGeom>
              <a:avLst/>
              <a:gdLst/>
              <a:ahLst/>
              <a:cxnLst>
                <a:cxn ang="0">
                  <a:pos x="9" y="0"/>
                </a:cxn>
                <a:cxn ang="0">
                  <a:pos x="0" y="16"/>
                </a:cxn>
                <a:cxn ang="0">
                  <a:pos x="14" y="16"/>
                </a:cxn>
                <a:cxn ang="0">
                  <a:pos x="23" y="0"/>
                </a:cxn>
                <a:cxn ang="0">
                  <a:pos x="9" y="0"/>
                </a:cxn>
              </a:cxnLst>
              <a:pathLst>
                <a:path w="35" h="16">
                  <a:moveTo>
                    <a:pt x="9" y="0"/>
                  </a:moveTo>
                  <a:cubicBezTo>
                    <a:pt x="5" y="4"/>
                    <a:pt x="2" y="11"/>
                    <a:pt x="0" y="16"/>
                  </a:cubicBezTo>
                  <a:cubicBezTo>
                    <a:pt x="14" y="16"/>
                    <a:pt x="14" y="16"/>
                    <a:pt x="14" y="16"/>
                  </a:cubicBezTo>
                  <a:cubicBezTo>
                    <a:pt x="16" y="16"/>
                    <a:pt x="35" y="0"/>
                    <a:pt x="23" y="0"/>
                  </a:cubicBezTo>
                  <a:cubicBezTo>
                    <a:pt x="9" y="0"/>
                    <a:pt x="9" y="0"/>
                    <a:pt x="9" y="0"/>
                  </a:cubicBezTo>
                  <a:close/>
                </a:path>
              </a:pathLst>
            </a:custGeom>
            <a:solidFill>
              <a:srgbClr val="F1522E"/>
            </a:solidFill>
            <a:ln w="9525">
              <a:noFill/>
            </a:ln>
          </p:spPr>
          <p:txBody>
            <a:bodyPr/>
            <a:p>
              <a:pPr fontAlgn="base"/>
              <a:endParaRPr lang="zh-CN" altLang="en-US" sz="1405" strike="noStrike" noProof="1">
                <a:ea typeface="Arial Unicode MS" panose="020B0604020202020204" charset="-122"/>
              </a:endParaRPr>
            </a:p>
          </p:txBody>
        </p:sp>
        <p:sp>
          <p:nvSpPr>
            <p:cNvPr id="37275" name="Freeform 144"/>
            <p:cNvSpPr/>
            <p:nvPr/>
          </p:nvSpPr>
          <p:spPr>
            <a:xfrm>
              <a:off x="842962" y="463550"/>
              <a:ext cx="33338" cy="50800"/>
            </a:xfrm>
            <a:custGeom>
              <a:avLst/>
              <a:gdLst/>
              <a:ahLst/>
              <a:cxnLst>
                <a:cxn ang="0">
                  <a:pos x="8" y="18"/>
                </a:cxn>
                <a:cxn ang="0">
                  <a:pos x="9" y="17"/>
                </a:cxn>
                <a:cxn ang="0">
                  <a:pos x="7" y="0"/>
                </a:cxn>
                <a:cxn ang="0">
                  <a:pos x="0" y="8"/>
                </a:cxn>
                <a:cxn ang="0">
                  <a:pos x="0" y="16"/>
                </a:cxn>
                <a:cxn ang="0">
                  <a:pos x="2" y="18"/>
                </a:cxn>
                <a:cxn ang="0">
                  <a:pos x="8" y="18"/>
                </a:cxn>
              </a:cxnLst>
              <a:pathLst>
                <a:path w="12" h="18">
                  <a:moveTo>
                    <a:pt x="8" y="18"/>
                  </a:moveTo>
                  <a:cubicBezTo>
                    <a:pt x="9" y="17"/>
                    <a:pt x="9" y="17"/>
                    <a:pt x="9" y="17"/>
                  </a:cubicBezTo>
                  <a:cubicBezTo>
                    <a:pt x="12" y="13"/>
                    <a:pt x="9" y="5"/>
                    <a:pt x="7" y="0"/>
                  </a:cubicBezTo>
                  <a:cubicBezTo>
                    <a:pt x="3" y="3"/>
                    <a:pt x="0" y="6"/>
                    <a:pt x="0" y="8"/>
                  </a:cubicBezTo>
                  <a:cubicBezTo>
                    <a:pt x="0" y="16"/>
                    <a:pt x="0" y="16"/>
                    <a:pt x="0" y="16"/>
                  </a:cubicBezTo>
                  <a:cubicBezTo>
                    <a:pt x="0" y="17"/>
                    <a:pt x="1" y="18"/>
                    <a:pt x="2" y="18"/>
                  </a:cubicBezTo>
                  <a:cubicBezTo>
                    <a:pt x="8" y="18"/>
                    <a:pt x="8" y="18"/>
                    <a:pt x="8" y="18"/>
                  </a:cubicBezTo>
                  <a:close/>
                </a:path>
              </a:pathLst>
            </a:custGeom>
            <a:solidFill>
              <a:srgbClr val="F1522E"/>
            </a:solidFill>
            <a:ln w="9525">
              <a:noFill/>
            </a:ln>
          </p:spPr>
          <p:txBody>
            <a:bodyPr/>
            <a:p>
              <a:pPr fontAlgn="base"/>
              <a:endParaRPr lang="zh-CN" altLang="en-US" sz="1405" strike="noStrike" noProof="1">
                <a:ea typeface="Arial Unicode MS" panose="020B0604020202020204" charset="-122"/>
              </a:endParaRPr>
            </a:p>
          </p:txBody>
        </p:sp>
        <p:sp>
          <p:nvSpPr>
            <p:cNvPr id="37276" name="Freeform 145"/>
            <p:cNvSpPr>
              <a:spLocks noEditPoints="1"/>
            </p:cNvSpPr>
            <p:nvPr/>
          </p:nvSpPr>
          <p:spPr>
            <a:xfrm>
              <a:off x="646112" y="539750"/>
              <a:ext cx="104775" cy="104775"/>
            </a:xfrm>
            <a:custGeom>
              <a:avLst/>
              <a:gdLst/>
              <a:ahLst/>
              <a:cxnLst>
                <a:cxn ang="0">
                  <a:pos x="19" y="14"/>
                </a:cxn>
                <a:cxn ang="0">
                  <a:pos x="19" y="14"/>
                </a:cxn>
                <a:cxn ang="0">
                  <a:pos x="14" y="19"/>
                </a:cxn>
                <a:cxn ang="0">
                  <a:pos x="19" y="23"/>
                </a:cxn>
                <a:cxn ang="0">
                  <a:pos x="23" y="19"/>
                </a:cxn>
                <a:cxn ang="0">
                  <a:pos x="19" y="14"/>
                </a:cxn>
                <a:cxn ang="0">
                  <a:pos x="26" y="34"/>
                </a:cxn>
                <a:cxn ang="0">
                  <a:pos x="26" y="34"/>
                </a:cxn>
                <a:cxn ang="0">
                  <a:pos x="19" y="24"/>
                </a:cxn>
                <a:cxn ang="0">
                  <a:pos x="11" y="34"/>
                </a:cxn>
                <a:cxn ang="0">
                  <a:pos x="19" y="36"/>
                </a:cxn>
                <a:cxn ang="0">
                  <a:pos x="26" y="34"/>
                </a:cxn>
                <a:cxn ang="0">
                  <a:pos x="35" y="17"/>
                </a:cxn>
                <a:cxn ang="0">
                  <a:pos x="35" y="17"/>
                </a:cxn>
                <a:cxn ang="0">
                  <a:pos x="25" y="20"/>
                </a:cxn>
                <a:cxn ang="0">
                  <a:pos x="31" y="29"/>
                </a:cxn>
                <a:cxn ang="0">
                  <a:pos x="35" y="19"/>
                </a:cxn>
                <a:cxn ang="0">
                  <a:pos x="35" y="17"/>
                </a:cxn>
                <a:cxn ang="0">
                  <a:pos x="22" y="3"/>
                </a:cxn>
                <a:cxn ang="0">
                  <a:pos x="22" y="3"/>
                </a:cxn>
                <a:cxn ang="0">
                  <a:pos x="22" y="14"/>
                </a:cxn>
                <a:cxn ang="0">
                  <a:pos x="33" y="10"/>
                </a:cxn>
                <a:cxn ang="0">
                  <a:pos x="22" y="3"/>
                </a:cxn>
                <a:cxn ang="0">
                  <a:pos x="4" y="10"/>
                </a:cxn>
                <a:cxn ang="0">
                  <a:pos x="4" y="10"/>
                </a:cxn>
                <a:cxn ang="0">
                  <a:pos x="15" y="14"/>
                </a:cxn>
                <a:cxn ang="0">
                  <a:pos x="15" y="3"/>
                </a:cxn>
                <a:cxn ang="0">
                  <a:pos x="4" y="10"/>
                </a:cxn>
                <a:cxn ang="0">
                  <a:pos x="6" y="30"/>
                </a:cxn>
                <a:cxn ang="0">
                  <a:pos x="6" y="30"/>
                </a:cxn>
                <a:cxn ang="0">
                  <a:pos x="13" y="20"/>
                </a:cxn>
                <a:cxn ang="0">
                  <a:pos x="2" y="17"/>
                </a:cxn>
                <a:cxn ang="0">
                  <a:pos x="2" y="19"/>
                </a:cxn>
                <a:cxn ang="0">
                  <a:pos x="6" y="30"/>
                </a:cxn>
                <a:cxn ang="0">
                  <a:pos x="19" y="0"/>
                </a:cxn>
                <a:cxn ang="0">
                  <a:pos x="0" y="19"/>
                </a:cxn>
                <a:cxn ang="0">
                  <a:pos x="19" y="37"/>
                </a:cxn>
                <a:cxn ang="0">
                  <a:pos x="37" y="19"/>
                </a:cxn>
                <a:cxn ang="0">
                  <a:pos x="19" y="0"/>
                </a:cxn>
              </a:cxnLst>
              <a:pathLst>
                <a:path w="37" h="37">
                  <a:moveTo>
                    <a:pt x="19" y="14"/>
                  </a:moveTo>
                  <a:cubicBezTo>
                    <a:pt x="19" y="14"/>
                    <a:pt x="19" y="14"/>
                    <a:pt x="19" y="14"/>
                  </a:cubicBezTo>
                  <a:cubicBezTo>
                    <a:pt x="16" y="14"/>
                    <a:pt x="14" y="16"/>
                    <a:pt x="14" y="19"/>
                  </a:cubicBezTo>
                  <a:cubicBezTo>
                    <a:pt x="14" y="21"/>
                    <a:pt x="16" y="23"/>
                    <a:pt x="19" y="23"/>
                  </a:cubicBezTo>
                  <a:cubicBezTo>
                    <a:pt x="21" y="23"/>
                    <a:pt x="23" y="21"/>
                    <a:pt x="23" y="19"/>
                  </a:cubicBezTo>
                  <a:cubicBezTo>
                    <a:pt x="23" y="16"/>
                    <a:pt x="21" y="14"/>
                    <a:pt x="19" y="14"/>
                  </a:cubicBezTo>
                  <a:close/>
                  <a:moveTo>
                    <a:pt x="26" y="34"/>
                  </a:moveTo>
                  <a:cubicBezTo>
                    <a:pt x="26" y="34"/>
                    <a:pt x="26" y="34"/>
                    <a:pt x="26" y="34"/>
                  </a:cubicBezTo>
                  <a:cubicBezTo>
                    <a:pt x="19" y="24"/>
                    <a:pt x="19" y="24"/>
                    <a:pt x="19" y="24"/>
                  </a:cubicBezTo>
                  <a:cubicBezTo>
                    <a:pt x="11" y="34"/>
                    <a:pt x="11" y="34"/>
                    <a:pt x="11" y="34"/>
                  </a:cubicBezTo>
                  <a:cubicBezTo>
                    <a:pt x="14" y="35"/>
                    <a:pt x="16" y="36"/>
                    <a:pt x="19" y="36"/>
                  </a:cubicBezTo>
                  <a:cubicBezTo>
                    <a:pt x="21" y="36"/>
                    <a:pt x="24" y="35"/>
                    <a:pt x="26" y="34"/>
                  </a:cubicBezTo>
                  <a:close/>
                  <a:moveTo>
                    <a:pt x="35" y="17"/>
                  </a:moveTo>
                  <a:cubicBezTo>
                    <a:pt x="35" y="17"/>
                    <a:pt x="35" y="17"/>
                    <a:pt x="35" y="17"/>
                  </a:cubicBezTo>
                  <a:cubicBezTo>
                    <a:pt x="25" y="20"/>
                    <a:pt x="25" y="20"/>
                    <a:pt x="25" y="20"/>
                  </a:cubicBezTo>
                  <a:cubicBezTo>
                    <a:pt x="31" y="29"/>
                    <a:pt x="31" y="29"/>
                    <a:pt x="31" y="29"/>
                  </a:cubicBezTo>
                  <a:cubicBezTo>
                    <a:pt x="34" y="27"/>
                    <a:pt x="35" y="23"/>
                    <a:pt x="35" y="19"/>
                  </a:cubicBezTo>
                  <a:cubicBezTo>
                    <a:pt x="35" y="18"/>
                    <a:pt x="35" y="18"/>
                    <a:pt x="35" y="17"/>
                  </a:cubicBezTo>
                  <a:close/>
                  <a:moveTo>
                    <a:pt x="22" y="3"/>
                  </a:moveTo>
                  <a:cubicBezTo>
                    <a:pt x="22" y="3"/>
                    <a:pt x="22" y="3"/>
                    <a:pt x="22" y="3"/>
                  </a:cubicBezTo>
                  <a:cubicBezTo>
                    <a:pt x="22" y="14"/>
                    <a:pt x="22" y="14"/>
                    <a:pt x="22" y="14"/>
                  </a:cubicBezTo>
                  <a:cubicBezTo>
                    <a:pt x="33" y="10"/>
                    <a:pt x="33" y="10"/>
                    <a:pt x="33" y="10"/>
                  </a:cubicBezTo>
                  <a:cubicBezTo>
                    <a:pt x="30" y="6"/>
                    <a:pt x="27" y="4"/>
                    <a:pt x="22" y="3"/>
                  </a:cubicBezTo>
                  <a:close/>
                  <a:moveTo>
                    <a:pt x="4" y="10"/>
                  </a:moveTo>
                  <a:cubicBezTo>
                    <a:pt x="4" y="10"/>
                    <a:pt x="4" y="10"/>
                    <a:pt x="4" y="10"/>
                  </a:cubicBezTo>
                  <a:cubicBezTo>
                    <a:pt x="15" y="14"/>
                    <a:pt x="15" y="14"/>
                    <a:pt x="15" y="14"/>
                  </a:cubicBezTo>
                  <a:cubicBezTo>
                    <a:pt x="15" y="3"/>
                    <a:pt x="15" y="3"/>
                    <a:pt x="15" y="3"/>
                  </a:cubicBezTo>
                  <a:cubicBezTo>
                    <a:pt x="10" y="4"/>
                    <a:pt x="7" y="6"/>
                    <a:pt x="4" y="10"/>
                  </a:cubicBezTo>
                  <a:close/>
                  <a:moveTo>
                    <a:pt x="6" y="30"/>
                  </a:moveTo>
                  <a:cubicBezTo>
                    <a:pt x="6" y="30"/>
                    <a:pt x="6" y="30"/>
                    <a:pt x="6" y="30"/>
                  </a:cubicBezTo>
                  <a:cubicBezTo>
                    <a:pt x="13" y="20"/>
                    <a:pt x="13" y="20"/>
                    <a:pt x="13" y="20"/>
                  </a:cubicBezTo>
                  <a:cubicBezTo>
                    <a:pt x="2" y="17"/>
                    <a:pt x="2" y="17"/>
                    <a:pt x="2" y="17"/>
                  </a:cubicBezTo>
                  <a:cubicBezTo>
                    <a:pt x="2" y="18"/>
                    <a:pt x="2" y="18"/>
                    <a:pt x="2" y="19"/>
                  </a:cubicBezTo>
                  <a:cubicBezTo>
                    <a:pt x="2" y="23"/>
                    <a:pt x="3" y="27"/>
                    <a:pt x="6" y="30"/>
                  </a:cubicBezTo>
                  <a:close/>
                  <a:moveTo>
                    <a:pt x="19" y="0"/>
                  </a:moveTo>
                  <a:cubicBezTo>
                    <a:pt x="8" y="0"/>
                    <a:pt x="0" y="9"/>
                    <a:pt x="0" y="19"/>
                  </a:cubicBezTo>
                  <a:cubicBezTo>
                    <a:pt x="0" y="29"/>
                    <a:pt x="8" y="37"/>
                    <a:pt x="19" y="37"/>
                  </a:cubicBezTo>
                  <a:cubicBezTo>
                    <a:pt x="29" y="37"/>
                    <a:pt x="37" y="29"/>
                    <a:pt x="37" y="19"/>
                  </a:cubicBezTo>
                  <a:cubicBezTo>
                    <a:pt x="37" y="9"/>
                    <a:pt x="29" y="0"/>
                    <a:pt x="19" y="0"/>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sp>
          <p:nvSpPr>
            <p:cNvPr id="37277" name="Freeform 146"/>
            <p:cNvSpPr>
              <a:spLocks noEditPoints="1"/>
            </p:cNvSpPr>
            <p:nvPr/>
          </p:nvSpPr>
          <p:spPr>
            <a:xfrm>
              <a:off x="230187" y="539750"/>
              <a:ext cx="104775" cy="104775"/>
            </a:xfrm>
            <a:custGeom>
              <a:avLst/>
              <a:gdLst/>
              <a:ahLst/>
              <a:cxnLst>
                <a:cxn ang="0">
                  <a:pos x="18" y="14"/>
                </a:cxn>
                <a:cxn ang="0">
                  <a:pos x="18" y="14"/>
                </a:cxn>
                <a:cxn ang="0">
                  <a:pos x="14" y="19"/>
                </a:cxn>
                <a:cxn ang="0">
                  <a:pos x="18" y="23"/>
                </a:cxn>
                <a:cxn ang="0">
                  <a:pos x="23" y="19"/>
                </a:cxn>
                <a:cxn ang="0">
                  <a:pos x="18" y="14"/>
                </a:cxn>
                <a:cxn ang="0">
                  <a:pos x="26" y="34"/>
                </a:cxn>
                <a:cxn ang="0">
                  <a:pos x="26" y="34"/>
                </a:cxn>
                <a:cxn ang="0">
                  <a:pos x="19" y="24"/>
                </a:cxn>
                <a:cxn ang="0">
                  <a:pos x="11" y="34"/>
                </a:cxn>
                <a:cxn ang="0">
                  <a:pos x="18" y="36"/>
                </a:cxn>
                <a:cxn ang="0">
                  <a:pos x="26" y="34"/>
                </a:cxn>
                <a:cxn ang="0">
                  <a:pos x="35" y="17"/>
                </a:cxn>
                <a:cxn ang="0">
                  <a:pos x="35" y="17"/>
                </a:cxn>
                <a:cxn ang="0">
                  <a:pos x="24" y="20"/>
                </a:cxn>
                <a:cxn ang="0">
                  <a:pos x="31" y="29"/>
                </a:cxn>
                <a:cxn ang="0">
                  <a:pos x="35" y="19"/>
                </a:cxn>
                <a:cxn ang="0">
                  <a:pos x="35" y="17"/>
                </a:cxn>
                <a:cxn ang="0">
                  <a:pos x="22" y="3"/>
                </a:cxn>
                <a:cxn ang="0">
                  <a:pos x="22" y="3"/>
                </a:cxn>
                <a:cxn ang="0">
                  <a:pos x="22" y="14"/>
                </a:cxn>
                <a:cxn ang="0">
                  <a:pos x="33" y="10"/>
                </a:cxn>
                <a:cxn ang="0">
                  <a:pos x="22" y="3"/>
                </a:cxn>
                <a:cxn ang="0">
                  <a:pos x="4" y="10"/>
                </a:cxn>
                <a:cxn ang="0">
                  <a:pos x="4" y="10"/>
                </a:cxn>
                <a:cxn ang="0">
                  <a:pos x="15" y="14"/>
                </a:cxn>
                <a:cxn ang="0">
                  <a:pos x="15" y="3"/>
                </a:cxn>
                <a:cxn ang="0">
                  <a:pos x="4" y="10"/>
                </a:cxn>
                <a:cxn ang="0">
                  <a:pos x="6" y="30"/>
                </a:cxn>
                <a:cxn ang="0">
                  <a:pos x="6" y="30"/>
                </a:cxn>
                <a:cxn ang="0">
                  <a:pos x="13" y="20"/>
                </a:cxn>
                <a:cxn ang="0">
                  <a:pos x="2" y="17"/>
                </a:cxn>
                <a:cxn ang="0">
                  <a:pos x="2" y="19"/>
                </a:cxn>
                <a:cxn ang="0">
                  <a:pos x="6" y="30"/>
                </a:cxn>
                <a:cxn ang="0">
                  <a:pos x="18" y="0"/>
                </a:cxn>
                <a:cxn ang="0">
                  <a:pos x="0" y="19"/>
                </a:cxn>
                <a:cxn ang="0">
                  <a:pos x="18" y="37"/>
                </a:cxn>
                <a:cxn ang="0">
                  <a:pos x="37" y="19"/>
                </a:cxn>
                <a:cxn ang="0">
                  <a:pos x="18" y="0"/>
                </a:cxn>
              </a:cxnLst>
              <a:pathLst>
                <a:path w="37" h="37">
                  <a:moveTo>
                    <a:pt x="18" y="14"/>
                  </a:moveTo>
                  <a:cubicBezTo>
                    <a:pt x="18" y="14"/>
                    <a:pt x="18" y="14"/>
                    <a:pt x="18" y="14"/>
                  </a:cubicBezTo>
                  <a:cubicBezTo>
                    <a:pt x="16" y="14"/>
                    <a:pt x="14" y="16"/>
                    <a:pt x="14" y="19"/>
                  </a:cubicBezTo>
                  <a:cubicBezTo>
                    <a:pt x="14" y="21"/>
                    <a:pt x="16" y="23"/>
                    <a:pt x="18" y="23"/>
                  </a:cubicBezTo>
                  <a:cubicBezTo>
                    <a:pt x="21" y="23"/>
                    <a:pt x="23" y="21"/>
                    <a:pt x="23" y="19"/>
                  </a:cubicBezTo>
                  <a:cubicBezTo>
                    <a:pt x="23" y="16"/>
                    <a:pt x="21" y="14"/>
                    <a:pt x="18" y="14"/>
                  </a:cubicBezTo>
                  <a:close/>
                  <a:moveTo>
                    <a:pt x="26" y="34"/>
                  </a:moveTo>
                  <a:cubicBezTo>
                    <a:pt x="26" y="34"/>
                    <a:pt x="26" y="34"/>
                    <a:pt x="26" y="34"/>
                  </a:cubicBezTo>
                  <a:cubicBezTo>
                    <a:pt x="19" y="24"/>
                    <a:pt x="19" y="24"/>
                    <a:pt x="19" y="24"/>
                  </a:cubicBezTo>
                  <a:cubicBezTo>
                    <a:pt x="11" y="34"/>
                    <a:pt x="11" y="34"/>
                    <a:pt x="11" y="34"/>
                  </a:cubicBezTo>
                  <a:cubicBezTo>
                    <a:pt x="13" y="35"/>
                    <a:pt x="16" y="36"/>
                    <a:pt x="18" y="36"/>
                  </a:cubicBezTo>
                  <a:cubicBezTo>
                    <a:pt x="21" y="36"/>
                    <a:pt x="24" y="35"/>
                    <a:pt x="26" y="34"/>
                  </a:cubicBezTo>
                  <a:close/>
                  <a:moveTo>
                    <a:pt x="35" y="17"/>
                  </a:moveTo>
                  <a:cubicBezTo>
                    <a:pt x="35" y="17"/>
                    <a:pt x="35" y="17"/>
                    <a:pt x="35" y="17"/>
                  </a:cubicBezTo>
                  <a:cubicBezTo>
                    <a:pt x="24" y="20"/>
                    <a:pt x="24" y="20"/>
                    <a:pt x="24" y="20"/>
                  </a:cubicBezTo>
                  <a:cubicBezTo>
                    <a:pt x="31" y="29"/>
                    <a:pt x="31" y="29"/>
                    <a:pt x="31" y="29"/>
                  </a:cubicBezTo>
                  <a:cubicBezTo>
                    <a:pt x="34" y="27"/>
                    <a:pt x="35" y="23"/>
                    <a:pt x="35" y="19"/>
                  </a:cubicBezTo>
                  <a:cubicBezTo>
                    <a:pt x="35" y="18"/>
                    <a:pt x="35" y="18"/>
                    <a:pt x="35" y="17"/>
                  </a:cubicBezTo>
                  <a:close/>
                  <a:moveTo>
                    <a:pt x="22" y="3"/>
                  </a:moveTo>
                  <a:cubicBezTo>
                    <a:pt x="22" y="3"/>
                    <a:pt x="22" y="3"/>
                    <a:pt x="22" y="3"/>
                  </a:cubicBezTo>
                  <a:cubicBezTo>
                    <a:pt x="22" y="14"/>
                    <a:pt x="22" y="14"/>
                    <a:pt x="22" y="14"/>
                  </a:cubicBezTo>
                  <a:cubicBezTo>
                    <a:pt x="33" y="10"/>
                    <a:pt x="33" y="10"/>
                    <a:pt x="33" y="10"/>
                  </a:cubicBezTo>
                  <a:cubicBezTo>
                    <a:pt x="30" y="6"/>
                    <a:pt x="27" y="4"/>
                    <a:pt x="22" y="3"/>
                  </a:cubicBezTo>
                  <a:close/>
                  <a:moveTo>
                    <a:pt x="4" y="10"/>
                  </a:moveTo>
                  <a:cubicBezTo>
                    <a:pt x="4" y="10"/>
                    <a:pt x="4" y="10"/>
                    <a:pt x="4" y="10"/>
                  </a:cubicBezTo>
                  <a:cubicBezTo>
                    <a:pt x="15" y="14"/>
                    <a:pt x="15" y="14"/>
                    <a:pt x="15" y="14"/>
                  </a:cubicBezTo>
                  <a:cubicBezTo>
                    <a:pt x="15" y="3"/>
                    <a:pt x="15" y="3"/>
                    <a:pt x="15" y="3"/>
                  </a:cubicBezTo>
                  <a:cubicBezTo>
                    <a:pt x="10" y="4"/>
                    <a:pt x="7" y="6"/>
                    <a:pt x="4" y="10"/>
                  </a:cubicBezTo>
                  <a:close/>
                  <a:moveTo>
                    <a:pt x="6" y="30"/>
                  </a:moveTo>
                  <a:cubicBezTo>
                    <a:pt x="6" y="30"/>
                    <a:pt x="6" y="30"/>
                    <a:pt x="6" y="30"/>
                  </a:cubicBezTo>
                  <a:cubicBezTo>
                    <a:pt x="13" y="20"/>
                    <a:pt x="13" y="20"/>
                    <a:pt x="13" y="20"/>
                  </a:cubicBezTo>
                  <a:cubicBezTo>
                    <a:pt x="2" y="17"/>
                    <a:pt x="2" y="17"/>
                    <a:pt x="2" y="17"/>
                  </a:cubicBezTo>
                  <a:cubicBezTo>
                    <a:pt x="2" y="18"/>
                    <a:pt x="2" y="18"/>
                    <a:pt x="2" y="19"/>
                  </a:cubicBezTo>
                  <a:cubicBezTo>
                    <a:pt x="2" y="23"/>
                    <a:pt x="3" y="27"/>
                    <a:pt x="6" y="30"/>
                  </a:cubicBezTo>
                  <a:close/>
                  <a:moveTo>
                    <a:pt x="18" y="0"/>
                  </a:moveTo>
                  <a:cubicBezTo>
                    <a:pt x="8" y="0"/>
                    <a:pt x="0" y="9"/>
                    <a:pt x="0" y="19"/>
                  </a:cubicBezTo>
                  <a:cubicBezTo>
                    <a:pt x="0" y="29"/>
                    <a:pt x="8" y="37"/>
                    <a:pt x="18" y="37"/>
                  </a:cubicBezTo>
                  <a:cubicBezTo>
                    <a:pt x="29" y="37"/>
                    <a:pt x="37" y="29"/>
                    <a:pt x="37" y="19"/>
                  </a:cubicBezTo>
                  <a:cubicBezTo>
                    <a:pt x="37" y="9"/>
                    <a:pt x="29" y="0"/>
                    <a:pt x="18" y="0"/>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grpSp>
      <p:grpSp>
        <p:nvGrpSpPr>
          <p:cNvPr id="317911" name="组合 7639"/>
          <p:cNvGrpSpPr/>
          <p:nvPr/>
        </p:nvGrpSpPr>
        <p:grpSpPr>
          <a:xfrm>
            <a:off x="3540125" y="4170363"/>
            <a:ext cx="328613" cy="339725"/>
            <a:chOff x="0" y="0"/>
            <a:chExt cx="1570" cy="1570"/>
          </a:xfrm>
        </p:grpSpPr>
        <p:sp>
          <p:nvSpPr>
            <p:cNvPr id="39385" name="Oval 51"/>
            <p:cNvSpPr/>
            <p:nvPr/>
          </p:nvSpPr>
          <p:spPr>
            <a:xfrm>
              <a:off x="0" y="0"/>
              <a:ext cx="1570" cy="1570"/>
            </a:xfrm>
            <a:prstGeom prst="ellipse">
              <a:avLst/>
            </a:prstGeom>
            <a:solidFill>
              <a:srgbClr val="3F6373"/>
            </a:solidFill>
            <a:ln w="9525">
              <a:noFill/>
            </a:ln>
          </p:spPr>
          <p:txBody>
            <a:bodyPr wrap="square" lIns="286545" tIns="143268" rIns="286545" bIns="143268" anchor="t"/>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7338" name="Freeform 193"/>
            <p:cNvSpPr/>
            <p:nvPr/>
          </p:nvSpPr>
          <p:spPr>
            <a:xfrm>
              <a:off x="455" y="125"/>
              <a:ext cx="1115" cy="1445"/>
            </a:xfrm>
            <a:custGeom>
              <a:avLst/>
              <a:gdLst/>
              <a:ahLst/>
              <a:cxnLst>
                <a:cxn ang="0">
                  <a:pos x="11" y="288"/>
                </a:cxn>
                <a:cxn ang="0">
                  <a:pos x="6" y="279"/>
                </a:cxn>
                <a:cxn ang="0">
                  <a:pos x="5" y="270"/>
                </a:cxn>
                <a:cxn ang="0">
                  <a:pos x="7" y="263"/>
                </a:cxn>
                <a:cxn ang="0">
                  <a:pos x="9" y="258"/>
                </a:cxn>
                <a:cxn ang="0">
                  <a:pos x="14" y="253"/>
                </a:cxn>
                <a:cxn ang="0">
                  <a:pos x="19" y="88"/>
                </a:cxn>
                <a:cxn ang="0">
                  <a:pos x="18" y="80"/>
                </a:cxn>
                <a:cxn ang="0">
                  <a:pos x="17" y="73"/>
                </a:cxn>
                <a:cxn ang="0">
                  <a:pos x="15" y="66"/>
                </a:cxn>
                <a:cxn ang="0">
                  <a:pos x="11" y="58"/>
                </a:cxn>
                <a:cxn ang="0">
                  <a:pos x="8" y="54"/>
                </a:cxn>
                <a:cxn ang="0">
                  <a:pos x="6" y="52"/>
                </a:cxn>
                <a:cxn ang="0">
                  <a:pos x="4" y="48"/>
                </a:cxn>
                <a:cxn ang="0">
                  <a:pos x="1" y="43"/>
                </a:cxn>
                <a:cxn ang="0">
                  <a:pos x="0" y="38"/>
                </a:cxn>
                <a:cxn ang="0">
                  <a:pos x="0" y="31"/>
                </a:cxn>
                <a:cxn ang="0">
                  <a:pos x="1" y="24"/>
                </a:cxn>
                <a:cxn ang="0">
                  <a:pos x="3" y="18"/>
                </a:cxn>
                <a:cxn ang="0">
                  <a:pos x="5" y="13"/>
                </a:cxn>
                <a:cxn ang="0">
                  <a:pos x="9" y="10"/>
                </a:cxn>
                <a:cxn ang="0">
                  <a:pos x="33" y="33"/>
                </a:cxn>
                <a:cxn ang="0">
                  <a:pos x="36" y="32"/>
                </a:cxn>
                <a:cxn ang="0">
                  <a:pos x="39" y="30"/>
                </a:cxn>
                <a:cxn ang="0">
                  <a:pos x="41" y="27"/>
                </a:cxn>
                <a:cxn ang="0">
                  <a:pos x="42" y="25"/>
                </a:cxn>
                <a:cxn ang="0">
                  <a:pos x="42" y="16"/>
                </a:cxn>
                <a:cxn ang="0">
                  <a:pos x="41" y="11"/>
                </a:cxn>
                <a:cxn ang="0">
                  <a:pos x="40" y="8"/>
                </a:cxn>
                <a:cxn ang="0">
                  <a:pos x="39" y="4"/>
                </a:cxn>
                <a:cxn ang="0">
                  <a:pos x="39" y="0"/>
                </a:cxn>
                <a:cxn ang="0">
                  <a:pos x="41" y="0"/>
                </a:cxn>
                <a:cxn ang="0">
                  <a:pos x="45" y="2"/>
                </a:cxn>
                <a:cxn ang="0">
                  <a:pos x="50" y="5"/>
                </a:cxn>
                <a:cxn ang="0">
                  <a:pos x="80" y="36"/>
                </a:cxn>
                <a:cxn ang="0">
                  <a:pos x="80" y="34"/>
                </a:cxn>
                <a:cxn ang="0">
                  <a:pos x="80" y="31"/>
                </a:cxn>
                <a:cxn ang="0">
                  <a:pos x="81" y="29"/>
                </a:cxn>
                <a:cxn ang="0">
                  <a:pos x="81" y="28"/>
                </a:cxn>
                <a:cxn ang="0">
                  <a:pos x="81" y="26"/>
                </a:cxn>
                <a:cxn ang="0">
                  <a:pos x="82" y="23"/>
                </a:cxn>
                <a:cxn ang="0">
                  <a:pos x="82" y="21"/>
                </a:cxn>
                <a:cxn ang="0">
                  <a:pos x="83" y="18"/>
                </a:cxn>
                <a:cxn ang="0">
                  <a:pos x="84" y="17"/>
                </a:cxn>
                <a:cxn ang="0">
                  <a:pos x="85" y="15"/>
                </a:cxn>
                <a:cxn ang="0">
                  <a:pos x="88" y="11"/>
                </a:cxn>
                <a:cxn ang="0">
                  <a:pos x="91" y="10"/>
                </a:cxn>
                <a:cxn ang="0">
                  <a:pos x="123" y="22"/>
                </a:cxn>
                <a:cxn ang="0">
                  <a:pos x="122" y="15"/>
                </a:cxn>
                <a:cxn ang="0">
                  <a:pos x="121" y="10"/>
                </a:cxn>
                <a:cxn ang="0">
                  <a:pos x="121" y="8"/>
                </a:cxn>
                <a:cxn ang="0">
                  <a:pos x="119" y="3"/>
                </a:cxn>
                <a:cxn ang="0">
                  <a:pos x="120" y="0"/>
                </a:cxn>
                <a:cxn ang="0">
                  <a:pos x="123" y="0"/>
                </a:cxn>
                <a:cxn ang="0">
                  <a:pos x="127" y="3"/>
                </a:cxn>
                <a:cxn ang="0">
                  <a:pos x="131" y="6"/>
                </a:cxn>
                <a:cxn ang="0">
                  <a:pos x="133" y="8"/>
                </a:cxn>
                <a:cxn ang="0">
                  <a:pos x="134" y="9"/>
                </a:cxn>
                <a:cxn ang="0">
                  <a:pos x="74" y="327"/>
                </a:cxn>
              </a:cxnLst>
              <a:pathLst>
                <a:path w="252" h="327">
                  <a:moveTo>
                    <a:pt x="48" y="325"/>
                  </a:moveTo>
                  <a:cubicBezTo>
                    <a:pt x="14" y="291"/>
                    <a:pt x="14" y="291"/>
                    <a:pt x="14" y="291"/>
                  </a:cubicBezTo>
                  <a:cubicBezTo>
                    <a:pt x="14" y="291"/>
                    <a:pt x="13" y="290"/>
                    <a:pt x="13" y="289"/>
                  </a:cubicBezTo>
                  <a:cubicBezTo>
                    <a:pt x="12" y="289"/>
                    <a:pt x="11" y="288"/>
                    <a:pt x="11" y="288"/>
                  </a:cubicBezTo>
                  <a:cubicBezTo>
                    <a:pt x="10" y="287"/>
                    <a:pt x="10" y="286"/>
                    <a:pt x="9" y="286"/>
                  </a:cubicBezTo>
                  <a:cubicBezTo>
                    <a:pt x="9" y="285"/>
                    <a:pt x="9" y="284"/>
                    <a:pt x="8" y="283"/>
                  </a:cubicBezTo>
                  <a:cubicBezTo>
                    <a:pt x="8" y="283"/>
                    <a:pt x="7" y="282"/>
                    <a:pt x="7" y="281"/>
                  </a:cubicBezTo>
                  <a:cubicBezTo>
                    <a:pt x="7" y="281"/>
                    <a:pt x="7" y="280"/>
                    <a:pt x="6" y="279"/>
                  </a:cubicBezTo>
                  <a:cubicBezTo>
                    <a:pt x="6" y="278"/>
                    <a:pt x="6" y="278"/>
                    <a:pt x="6" y="277"/>
                  </a:cubicBezTo>
                  <a:cubicBezTo>
                    <a:pt x="6" y="276"/>
                    <a:pt x="5" y="275"/>
                    <a:pt x="5" y="275"/>
                  </a:cubicBezTo>
                  <a:cubicBezTo>
                    <a:pt x="5" y="274"/>
                    <a:pt x="5" y="273"/>
                    <a:pt x="5" y="272"/>
                  </a:cubicBezTo>
                  <a:cubicBezTo>
                    <a:pt x="5" y="272"/>
                    <a:pt x="5" y="271"/>
                    <a:pt x="5" y="270"/>
                  </a:cubicBezTo>
                  <a:cubicBezTo>
                    <a:pt x="5" y="270"/>
                    <a:pt x="5" y="269"/>
                    <a:pt x="5" y="268"/>
                  </a:cubicBezTo>
                  <a:cubicBezTo>
                    <a:pt x="5" y="268"/>
                    <a:pt x="6" y="267"/>
                    <a:pt x="6" y="266"/>
                  </a:cubicBezTo>
                  <a:cubicBezTo>
                    <a:pt x="6" y="266"/>
                    <a:pt x="6" y="265"/>
                    <a:pt x="6" y="265"/>
                  </a:cubicBezTo>
                  <a:cubicBezTo>
                    <a:pt x="6" y="264"/>
                    <a:pt x="6" y="264"/>
                    <a:pt x="7" y="263"/>
                  </a:cubicBezTo>
                  <a:cubicBezTo>
                    <a:pt x="7" y="263"/>
                    <a:pt x="7" y="262"/>
                    <a:pt x="7" y="262"/>
                  </a:cubicBezTo>
                  <a:cubicBezTo>
                    <a:pt x="7" y="261"/>
                    <a:pt x="8" y="261"/>
                    <a:pt x="8" y="260"/>
                  </a:cubicBezTo>
                  <a:cubicBezTo>
                    <a:pt x="8" y="260"/>
                    <a:pt x="8" y="259"/>
                    <a:pt x="9" y="259"/>
                  </a:cubicBezTo>
                  <a:cubicBezTo>
                    <a:pt x="9" y="258"/>
                    <a:pt x="9" y="258"/>
                    <a:pt x="9" y="258"/>
                  </a:cubicBezTo>
                  <a:cubicBezTo>
                    <a:pt x="10" y="257"/>
                    <a:pt x="10" y="257"/>
                    <a:pt x="10" y="256"/>
                  </a:cubicBezTo>
                  <a:cubicBezTo>
                    <a:pt x="11" y="256"/>
                    <a:pt x="11" y="256"/>
                    <a:pt x="11" y="255"/>
                  </a:cubicBezTo>
                  <a:cubicBezTo>
                    <a:pt x="12" y="255"/>
                    <a:pt x="12" y="255"/>
                    <a:pt x="12" y="254"/>
                  </a:cubicBezTo>
                  <a:cubicBezTo>
                    <a:pt x="13" y="254"/>
                    <a:pt x="13" y="254"/>
                    <a:pt x="14" y="253"/>
                  </a:cubicBezTo>
                  <a:cubicBezTo>
                    <a:pt x="14" y="253"/>
                    <a:pt x="14" y="253"/>
                    <a:pt x="15" y="252"/>
                  </a:cubicBezTo>
                  <a:cubicBezTo>
                    <a:pt x="15" y="252"/>
                    <a:pt x="16" y="252"/>
                    <a:pt x="16" y="252"/>
                  </a:cubicBezTo>
                  <a:cubicBezTo>
                    <a:pt x="17" y="251"/>
                    <a:pt x="17" y="251"/>
                    <a:pt x="18" y="251"/>
                  </a:cubicBezTo>
                  <a:cubicBezTo>
                    <a:pt x="19" y="88"/>
                    <a:pt x="19" y="88"/>
                    <a:pt x="19" y="88"/>
                  </a:cubicBezTo>
                  <a:cubicBezTo>
                    <a:pt x="19" y="86"/>
                    <a:pt x="19" y="86"/>
                    <a:pt x="19" y="86"/>
                  </a:cubicBezTo>
                  <a:cubicBezTo>
                    <a:pt x="18" y="84"/>
                    <a:pt x="18" y="84"/>
                    <a:pt x="18" y="84"/>
                  </a:cubicBezTo>
                  <a:cubicBezTo>
                    <a:pt x="18" y="82"/>
                    <a:pt x="18" y="82"/>
                    <a:pt x="18" y="82"/>
                  </a:cubicBezTo>
                  <a:cubicBezTo>
                    <a:pt x="18" y="80"/>
                    <a:pt x="18" y="80"/>
                    <a:pt x="18" y="80"/>
                  </a:cubicBezTo>
                  <a:cubicBezTo>
                    <a:pt x="18" y="78"/>
                    <a:pt x="18" y="78"/>
                    <a:pt x="18" y="78"/>
                  </a:cubicBezTo>
                  <a:cubicBezTo>
                    <a:pt x="18" y="76"/>
                    <a:pt x="18" y="76"/>
                    <a:pt x="18" y="76"/>
                  </a:cubicBezTo>
                  <a:cubicBezTo>
                    <a:pt x="17" y="74"/>
                    <a:pt x="17" y="74"/>
                    <a:pt x="17" y="74"/>
                  </a:cubicBezTo>
                  <a:cubicBezTo>
                    <a:pt x="17" y="73"/>
                    <a:pt x="17" y="73"/>
                    <a:pt x="17" y="73"/>
                  </a:cubicBezTo>
                  <a:cubicBezTo>
                    <a:pt x="17" y="71"/>
                    <a:pt x="17" y="71"/>
                    <a:pt x="17" y="71"/>
                  </a:cubicBezTo>
                  <a:cubicBezTo>
                    <a:pt x="16" y="69"/>
                    <a:pt x="16" y="69"/>
                    <a:pt x="16" y="69"/>
                  </a:cubicBezTo>
                  <a:cubicBezTo>
                    <a:pt x="16" y="68"/>
                    <a:pt x="16" y="68"/>
                    <a:pt x="16" y="68"/>
                  </a:cubicBezTo>
                  <a:cubicBezTo>
                    <a:pt x="15" y="66"/>
                    <a:pt x="15" y="66"/>
                    <a:pt x="15" y="66"/>
                  </a:cubicBezTo>
                  <a:cubicBezTo>
                    <a:pt x="14" y="64"/>
                    <a:pt x="14" y="64"/>
                    <a:pt x="14" y="64"/>
                  </a:cubicBezTo>
                  <a:cubicBezTo>
                    <a:pt x="13" y="62"/>
                    <a:pt x="13" y="62"/>
                    <a:pt x="13" y="62"/>
                  </a:cubicBezTo>
                  <a:cubicBezTo>
                    <a:pt x="12" y="60"/>
                    <a:pt x="12" y="60"/>
                    <a:pt x="12" y="60"/>
                  </a:cubicBezTo>
                  <a:cubicBezTo>
                    <a:pt x="11" y="58"/>
                    <a:pt x="11" y="58"/>
                    <a:pt x="11" y="58"/>
                  </a:cubicBezTo>
                  <a:cubicBezTo>
                    <a:pt x="10" y="57"/>
                    <a:pt x="10" y="57"/>
                    <a:pt x="10" y="57"/>
                  </a:cubicBezTo>
                  <a:cubicBezTo>
                    <a:pt x="10" y="56"/>
                    <a:pt x="10" y="56"/>
                    <a:pt x="10" y="56"/>
                  </a:cubicBezTo>
                  <a:cubicBezTo>
                    <a:pt x="9" y="55"/>
                    <a:pt x="9" y="55"/>
                    <a:pt x="9" y="55"/>
                  </a:cubicBezTo>
                  <a:cubicBezTo>
                    <a:pt x="8" y="54"/>
                    <a:pt x="8" y="54"/>
                    <a:pt x="8" y="54"/>
                  </a:cubicBezTo>
                  <a:cubicBezTo>
                    <a:pt x="7" y="53"/>
                    <a:pt x="7" y="53"/>
                    <a:pt x="7" y="53"/>
                  </a:cubicBezTo>
                  <a:cubicBezTo>
                    <a:pt x="7" y="52"/>
                    <a:pt x="7" y="52"/>
                    <a:pt x="7" y="52"/>
                  </a:cubicBezTo>
                  <a:cubicBezTo>
                    <a:pt x="7" y="52"/>
                    <a:pt x="7" y="52"/>
                    <a:pt x="7" y="52"/>
                  </a:cubicBezTo>
                  <a:cubicBezTo>
                    <a:pt x="6" y="52"/>
                    <a:pt x="6" y="52"/>
                    <a:pt x="6" y="52"/>
                  </a:cubicBezTo>
                  <a:cubicBezTo>
                    <a:pt x="6" y="52"/>
                    <a:pt x="6" y="52"/>
                    <a:pt x="6" y="52"/>
                  </a:cubicBezTo>
                  <a:cubicBezTo>
                    <a:pt x="5" y="50"/>
                    <a:pt x="5" y="50"/>
                    <a:pt x="5" y="50"/>
                  </a:cubicBezTo>
                  <a:cubicBezTo>
                    <a:pt x="5" y="50"/>
                    <a:pt x="5" y="50"/>
                    <a:pt x="4" y="49"/>
                  </a:cubicBezTo>
                  <a:cubicBezTo>
                    <a:pt x="4" y="49"/>
                    <a:pt x="4" y="49"/>
                    <a:pt x="4" y="48"/>
                  </a:cubicBezTo>
                  <a:cubicBezTo>
                    <a:pt x="3" y="48"/>
                    <a:pt x="3" y="47"/>
                    <a:pt x="3" y="47"/>
                  </a:cubicBezTo>
                  <a:cubicBezTo>
                    <a:pt x="3" y="47"/>
                    <a:pt x="2" y="46"/>
                    <a:pt x="2" y="46"/>
                  </a:cubicBezTo>
                  <a:cubicBezTo>
                    <a:pt x="2" y="45"/>
                    <a:pt x="2" y="45"/>
                    <a:pt x="1" y="45"/>
                  </a:cubicBezTo>
                  <a:cubicBezTo>
                    <a:pt x="1" y="44"/>
                    <a:pt x="1" y="44"/>
                    <a:pt x="1" y="43"/>
                  </a:cubicBezTo>
                  <a:cubicBezTo>
                    <a:pt x="1" y="43"/>
                    <a:pt x="1" y="43"/>
                    <a:pt x="0" y="42"/>
                  </a:cubicBezTo>
                  <a:cubicBezTo>
                    <a:pt x="0" y="42"/>
                    <a:pt x="0" y="41"/>
                    <a:pt x="0" y="41"/>
                  </a:cubicBezTo>
                  <a:cubicBezTo>
                    <a:pt x="0" y="40"/>
                    <a:pt x="0" y="40"/>
                    <a:pt x="0" y="40"/>
                  </a:cubicBezTo>
                  <a:cubicBezTo>
                    <a:pt x="0" y="39"/>
                    <a:pt x="0" y="38"/>
                    <a:pt x="0" y="38"/>
                  </a:cubicBezTo>
                  <a:cubicBezTo>
                    <a:pt x="0" y="37"/>
                    <a:pt x="0" y="37"/>
                    <a:pt x="0" y="36"/>
                  </a:cubicBezTo>
                  <a:cubicBezTo>
                    <a:pt x="0" y="35"/>
                    <a:pt x="0" y="35"/>
                    <a:pt x="0" y="34"/>
                  </a:cubicBezTo>
                  <a:cubicBezTo>
                    <a:pt x="0" y="34"/>
                    <a:pt x="0" y="33"/>
                    <a:pt x="0" y="32"/>
                  </a:cubicBezTo>
                  <a:cubicBezTo>
                    <a:pt x="0" y="32"/>
                    <a:pt x="0" y="31"/>
                    <a:pt x="0" y="31"/>
                  </a:cubicBezTo>
                  <a:cubicBezTo>
                    <a:pt x="0" y="30"/>
                    <a:pt x="0" y="30"/>
                    <a:pt x="0" y="29"/>
                  </a:cubicBezTo>
                  <a:cubicBezTo>
                    <a:pt x="0" y="29"/>
                    <a:pt x="0" y="28"/>
                    <a:pt x="0" y="28"/>
                  </a:cubicBezTo>
                  <a:cubicBezTo>
                    <a:pt x="0" y="27"/>
                    <a:pt x="0" y="26"/>
                    <a:pt x="0" y="26"/>
                  </a:cubicBezTo>
                  <a:cubicBezTo>
                    <a:pt x="0" y="25"/>
                    <a:pt x="1" y="25"/>
                    <a:pt x="1" y="24"/>
                  </a:cubicBezTo>
                  <a:cubicBezTo>
                    <a:pt x="1" y="24"/>
                    <a:pt x="1" y="23"/>
                    <a:pt x="1" y="23"/>
                  </a:cubicBezTo>
                  <a:cubicBezTo>
                    <a:pt x="1" y="22"/>
                    <a:pt x="1" y="22"/>
                    <a:pt x="1" y="21"/>
                  </a:cubicBezTo>
                  <a:cubicBezTo>
                    <a:pt x="2" y="21"/>
                    <a:pt x="2" y="20"/>
                    <a:pt x="2" y="20"/>
                  </a:cubicBezTo>
                  <a:cubicBezTo>
                    <a:pt x="2" y="19"/>
                    <a:pt x="2" y="19"/>
                    <a:pt x="3" y="18"/>
                  </a:cubicBezTo>
                  <a:cubicBezTo>
                    <a:pt x="3" y="18"/>
                    <a:pt x="3" y="17"/>
                    <a:pt x="3" y="17"/>
                  </a:cubicBezTo>
                  <a:cubicBezTo>
                    <a:pt x="3" y="16"/>
                    <a:pt x="4" y="16"/>
                    <a:pt x="4" y="15"/>
                  </a:cubicBezTo>
                  <a:cubicBezTo>
                    <a:pt x="4" y="15"/>
                    <a:pt x="5" y="14"/>
                    <a:pt x="5" y="14"/>
                  </a:cubicBezTo>
                  <a:cubicBezTo>
                    <a:pt x="5" y="13"/>
                    <a:pt x="5" y="13"/>
                    <a:pt x="5" y="13"/>
                  </a:cubicBezTo>
                  <a:cubicBezTo>
                    <a:pt x="6" y="13"/>
                    <a:pt x="6" y="12"/>
                    <a:pt x="6" y="12"/>
                  </a:cubicBezTo>
                  <a:cubicBezTo>
                    <a:pt x="7" y="12"/>
                    <a:pt x="7" y="12"/>
                    <a:pt x="7" y="11"/>
                  </a:cubicBezTo>
                  <a:cubicBezTo>
                    <a:pt x="7" y="11"/>
                    <a:pt x="8" y="11"/>
                    <a:pt x="8" y="11"/>
                  </a:cubicBezTo>
                  <a:cubicBezTo>
                    <a:pt x="8" y="10"/>
                    <a:pt x="9" y="10"/>
                    <a:pt x="9" y="10"/>
                  </a:cubicBezTo>
                  <a:cubicBezTo>
                    <a:pt x="9" y="10"/>
                    <a:pt x="10" y="10"/>
                    <a:pt x="10" y="10"/>
                  </a:cubicBezTo>
                  <a:cubicBezTo>
                    <a:pt x="10" y="10"/>
                    <a:pt x="10" y="10"/>
                    <a:pt x="10" y="10"/>
                  </a:cubicBezTo>
                  <a:cubicBezTo>
                    <a:pt x="11" y="10"/>
                    <a:pt x="11" y="10"/>
                    <a:pt x="11" y="10"/>
                  </a:cubicBezTo>
                  <a:cubicBezTo>
                    <a:pt x="33" y="33"/>
                    <a:pt x="33" y="33"/>
                    <a:pt x="33" y="33"/>
                  </a:cubicBezTo>
                  <a:cubicBezTo>
                    <a:pt x="34" y="33"/>
                    <a:pt x="34" y="33"/>
                    <a:pt x="34" y="33"/>
                  </a:cubicBezTo>
                  <a:cubicBezTo>
                    <a:pt x="34" y="33"/>
                    <a:pt x="34" y="33"/>
                    <a:pt x="34" y="33"/>
                  </a:cubicBezTo>
                  <a:cubicBezTo>
                    <a:pt x="34" y="33"/>
                    <a:pt x="34" y="33"/>
                    <a:pt x="34" y="33"/>
                  </a:cubicBezTo>
                  <a:cubicBezTo>
                    <a:pt x="36" y="32"/>
                    <a:pt x="36" y="32"/>
                    <a:pt x="36" y="32"/>
                  </a:cubicBezTo>
                  <a:cubicBezTo>
                    <a:pt x="36" y="32"/>
                    <a:pt x="36" y="32"/>
                    <a:pt x="36" y="32"/>
                  </a:cubicBezTo>
                  <a:cubicBezTo>
                    <a:pt x="37" y="31"/>
                    <a:pt x="37" y="31"/>
                    <a:pt x="37" y="31"/>
                  </a:cubicBezTo>
                  <a:cubicBezTo>
                    <a:pt x="37" y="31"/>
                    <a:pt x="37" y="31"/>
                    <a:pt x="37" y="31"/>
                  </a:cubicBezTo>
                  <a:cubicBezTo>
                    <a:pt x="39" y="30"/>
                    <a:pt x="39" y="30"/>
                    <a:pt x="39" y="30"/>
                  </a:cubicBezTo>
                  <a:cubicBezTo>
                    <a:pt x="39" y="30"/>
                    <a:pt x="39" y="30"/>
                    <a:pt x="39" y="30"/>
                  </a:cubicBezTo>
                  <a:cubicBezTo>
                    <a:pt x="40" y="29"/>
                    <a:pt x="40" y="29"/>
                    <a:pt x="40" y="29"/>
                  </a:cubicBezTo>
                  <a:cubicBezTo>
                    <a:pt x="40" y="28"/>
                    <a:pt x="40" y="28"/>
                    <a:pt x="40" y="28"/>
                  </a:cubicBezTo>
                  <a:cubicBezTo>
                    <a:pt x="41" y="27"/>
                    <a:pt x="41" y="27"/>
                    <a:pt x="41" y="27"/>
                  </a:cubicBezTo>
                  <a:cubicBezTo>
                    <a:pt x="41" y="27"/>
                    <a:pt x="41" y="27"/>
                    <a:pt x="41" y="27"/>
                  </a:cubicBezTo>
                  <a:cubicBezTo>
                    <a:pt x="42" y="26"/>
                    <a:pt x="42" y="26"/>
                    <a:pt x="42" y="26"/>
                  </a:cubicBezTo>
                  <a:cubicBezTo>
                    <a:pt x="42" y="26"/>
                    <a:pt x="42" y="26"/>
                    <a:pt x="42" y="26"/>
                  </a:cubicBezTo>
                  <a:cubicBezTo>
                    <a:pt x="42" y="25"/>
                    <a:pt x="42" y="25"/>
                    <a:pt x="42" y="25"/>
                  </a:cubicBezTo>
                  <a:cubicBezTo>
                    <a:pt x="42" y="22"/>
                    <a:pt x="42" y="22"/>
                    <a:pt x="42" y="22"/>
                  </a:cubicBezTo>
                  <a:cubicBezTo>
                    <a:pt x="42" y="20"/>
                    <a:pt x="42" y="20"/>
                    <a:pt x="42" y="20"/>
                  </a:cubicBezTo>
                  <a:cubicBezTo>
                    <a:pt x="42" y="18"/>
                    <a:pt x="42" y="18"/>
                    <a:pt x="42" y="18"/>
                  </a:cubicBezTo>
                  <a:cubicBezTo>
                    <a:pt x="42" y="16"/>
                    <a:pt x="42" y="16"/>
                    <a:pt x="42" y="16"/>
                  </a:cubicBezTo>
                  <a:cubicBezTo>
                    <a:pt x="42" y="15"/>
                    <a:pt x="42" y="15"/>
                    <a:pt x="42" y="15"/>
                  </a:cubicBezTo>
                  <a:cubicBezTo>
                    <a:pt x="42" y="13"/>
                    <a:pt x="42" y="13"/>
                    <a:pt x="42" y="13"/>
                  </a:cubicBezTo>
                  <a:cubicBezTo>
                    <a:pt x="41" y="12"/>
                    <a:pt x="41" y="12"/>
                    <a:pt x="41" y="12"/>
                  </a:cubicBezTo>
                  <a:cubicBezTo>
                    <a:pt x="41" y="11"/>
                    <a:pt x="41" y="11"/>
                    <a:pt x="41" y="11"/>
                  </a:cubicBezTo>
                  <a:cubicBezTo>
                    <a:pt x="41" y="10"/>
                    <a:pt x="41" y="10"/>
                    <a:pt x="41" y="10"/>
                  </a:cubicBezTo>
                  <a:cubicBezTo>
                    <a:pt x="40" y="9"/>
                    <a:pt x="40" y="9"/>
                    <a:pt x="40" y="9"/>
                  </a:cubicBezTo>
                  <a:cubicBezTo>
                    <a:pt x="40" y="8"/>
                    <a:pt x="40" y="8"/>
                    <a:pt x="40" y="8"/>
                  </a:cubicBezTo>
                  <a:cubicBezTo>
                    <a:pt x="40" y="8"/>
                    <a:pt x="40" y="8"/>
                    <a:pt x="40" y="8"/>
                  </a:cubicBezTo>
                  <a:cubicBezTo>
                    <a:pt x="40" y="8"/>
                    <a:pt x="40" y="8"/>
                    <a:pt x="40" y="8"/>
                  </a:cubicBezTo>
                  <a:cubicBezTo>
                    <a:pt x="40" y="6"/>
                    <a:pt x="40" y="6"/>
                    <a:pt x="40" y="6"/>
                  </a:cubicBezTo>
                  <a:cubicBezTo>
                    <a:pt x="40" y="6"/>
                    <a:pt x="39" y="6"/>
                    <a:pt x="39" y="5"/>
                  </a:cubicBezTo>
                  <a:cubicBezTo>
                    <a:pt x="39" y="5"/>
                    <a:pt x="39" y="4"/>
                    <a:pt x="39" y="4"/>
                  </a:cubicBezTo>
                  <a:cubicBezTo>
                    <a:pt x="39" y="4"/>
                    <a:pt x="39" y="3"/>
                    <a:pt x="39" y="3"/>
                  </a:cubicBezTo>
                  <a:cubicBezTo>
                    <a:pt x="39" y="2"/>
                    <a:pt x="39" y="2"/>
                    <a:pt x="38" y="1"/>
                  </a:cubicBezTo>
                  <a:cubicBezTo>
                    <a:pt x="38" y="1"/>
                    <a:pt x="38" y="1"/>
                    <a:pt x="38" y="0"/>
                  </a:cubicBezTo>
                  <a:cubicBezTo>
                    <a:pt x="38" y="0"/>
                    <a:pt x="38" y="0"/>
                    <a:pt x="39" y="0"/>
                  </a:cubicBezTo>
                  <a:cubicBezTo>
                    <a:pt x="39" y="0"/>
                    <a:pt x="39" y="0"/>
                    <a:pt x="39" y="0"/>
                  </a:cubicBezTo>
                  <a:cubicBezTo>
                    <a:pt x="39" y="0"/>
                    <a:pt x="39" y="0"/>
                    <a:pt x="39" y="0"/>
                  </a:cubicBezTo>
                  <a:cubicBezTo>
                    <a:pt x="40" y="0"/>
                    <a:pt x="40" y="0"/>
                    <a:pt x="40" y="0"/>
                  </a:cubicBezTo>
                  <a:cubicBezTo>
                    <a:pt x="40" y="0"/>
                    <a:pt x="41" y="0"/>
                    <a:pt x="41" y="0"/>
                  </a:cubicBezTo>
                  <a:cubicBezTo>
                    <a:pt x="41" y="0"/>
                    <a:pt x="42" y="0"/>
                    <a:pt x="42" y="0"/>
                  </a:cubicBezTo>
                  <a:cubicBezTo>
                    <a:pt x="42" y="0"/>
                    <a:pt x="43" y="1"/>
                    <a:pt x="43" y="1"/>
                  </a:cubicBezTo>
                  <a:cubicBezTo>
                    <a:pt x="43" y="1"/>
                    <a:pt x="44" y="1"/>
                    <a:pt x="44" y="1"/>
                  </a:cubicBezTo>
                  <a:cubicBezTo>
                    <a:pt x="44" y="2"/>
                    <a:pt x="45" y="2"/>
                    <a:pt x="45" y="2"/>
                  </a:cubicBezTo>
                  <a:cubicBezTo>
                    <a:pt x="46" y="2"/>
                    <a:pt x="46" y="2"/>
                    <a:pt x="46" y="3"/>
                  </a:cubicBezTo>
                  <a:cubicBezTo>
                    <a:pt x="47" y="3"/>
                    <a:pt x="47" y="3"/>
                    <a:pt x="47" y="4"/>
                  </a:cubicBezTo>
                  <a:cubicBezTo>
                    <a:pt x="48" y="4"/>
                    <a:pt x="48" y="4"/>
                    <a:pt x="49" y="4"/>
                  </a:cubicBezTo>
                  <a:cubicBezTo>
                    <a:pt x="49" y="5"/>
                    <a:pt x="49" y="5"/>
                    <a:pt x="50" y="5"/>
                  </a:cubicBezTo>
                  <a:cubicBezTo>
                    <a:pt x="50" y="5"/>
                    <a:pt x="50" y="6"/>
                    <a:pt x="51" y="6"/>
                  </a:cubicBezTo>
                  <a:cubicBezTo>
                    <a:pt x="51" y="6"/>
                    <a:pt x="51" y="7"/>
                    <a:pt x="52" y="7"/>
                  </a:cubicBezTo>
                  <a:cubicBezTo>
                    <a:pt x="52" y="7"/>
                    <a:pt x="52" y="7"/>
                    <a:pt x="52" y="7"/>
                  </a:cubicBezTo>
                  <a:cubicBezTo>
                    <a:pt x="80" y="36"/>
                    <a:pt x="80" y="36"/>
                    <a:pt x="80" y="36"/>
                  </a:cubicBezTo>
                  <a:cubicBezTo>
                    <a:pt x="80" y="35"/>
                    <a:pt x="80" y="35"/>
                    <a:pt x="80" y="34"/>
                  </a:cubicBezTo>
                  <a:cubicBezTo>
                    <a:pt x="80" y="34"/>
                    <a:pt x="80" y="34"/>
                    <a:pt x="80" y="34"/>
                  </a:cubicBezTo>
                  <a:cubicBezTo>
                    <a:pt x="80" y="34"/>
                    <a:pt x="80" y="34"/>
                    <a:pt x="80" y="34"/>
                  </a:cubicBezTo>
                  <a:cubicBezTo>
                    <a:pt x="80" y="34"/>
                    <a:pt x="80" y="34"/>
                    <a:pt x="80" y="34"/>
                  </a:cubicBezTo>
                  <a:cubicBezTo>
                    <a:pt x="80" y="34"/>
                    <a:pt x="80" y="33"/>
                    <a:pt x="80" y="33"/>
                  </a:cubicBezTo>
                  <a:cubicBezTo>
                    <a:pt x="80" y="32"/>
                    <a:pt x="80" y="32"/>
                    <a:pt x="80" y="32"/>
                  </a:cubicBezTo>
                  <a:cubicBezTo>
                    <a:pt x="80" y="32"/>
                    <a:pt x="80" y="32"/>
                    <a:pt x="80" y="32"/>
                  </a:cubicBezTo>
                  <a:cubicBezTo>
                    <a:pt x="80" y="32"/>
                    <a:pt x="80" y="31"/>
                    <a:pt x="80" y="31"/>
                  </a:cubicBezTo>
                  <a:cubicBezTo>
                    <a:pt x="80" y="31"/>
                    <a:pt x="80" y="31"/>
                    <a:pt x="80" y="31"/>
                  </a:cubicBezTo>
                  <a:cubicBezTo>
                    <a:pt x="80" y="31"/>
                    <a:pt x="80" y="31"/>
                    <a:pt x="80" y="31"/>
                  </a:cubicBezTo>
                  <a:cubicBezTo>
                    <a:pt x="81" y="30"/>
                    <a:pt x="81" y="30"/>
                    <a:pt x="81" y="29"/>
                  </a:cubicBezTo>
                  <a:cubicBezTo>
                    <a:pt x="81" y="29"/>
                    <a:pt x="81" y="29"/>
                    <a:pt x="81" y="29"/>
                  </a:cubicBezTo>
                  <a:cubicBezTo>
                    <a:pt x="81" y="29"/>
                    <a:pt x="81" y="29"/>
                    <a:pt x="81" y="29"/>
                  </a:cubicBezTo>
                  <a:cubicBezTo>
                    <a:pt x="81" y="29"/>
                    <a:pt x="81" y="29"/>
                    <a:pt x="81" y="29"/>
                  </a:cubicBezTo>
                  <a:cubicBezTo>
                    <a:pt x="81" y="29"/>
                    <a:pt x="81" y="28"/>
                    <a:pt x="81" y="28"/>
                  </a:cubicBezTo>
                  <a:cubicBezTo>
                    <a:pt x="81" y="28"/>
                    <a:pt x="81" y="28"/>
                    <a:pt x="81" y="28"/>
                  </a:cubicBezTo>
                  <a:cubicBezTo>
                    <a:pt x="81" y="27"/>
                    <a:pt x="81" y="27"/>
                    <a:pt x="81" y="27"/>
                  </a:cubicBezTo>
                  <a:cubicBezTo>
                    <a:pt x="81" y="27"/>
                    <a:pt x="81" y="27"/>
                    <a:pt x="81" y="26"/>
                  </a:cubicBezTo>
                  <a:cubicBezTo>
                    <a:pt x="81" y="26"/>
                    <a:pt x="81" y="26"/>
                    <a:pt x="81" y="26"/>
                  </a:cubicBezTo>
                  <a:cubicBezTo>
                    <a:pt x="81" y="26"/>
                    <a:pt x="81" y="26"/>
                    <a:pt x="81" y="26"/>
                  </a:cubicBezTo>
                  <a:cubicBezTo>
                    <a:pt x="81" y="25"/>
                    <a:pt x="81" y="25"/>
                    <a:pt x="81" y="24"/>
                  </a:cubicBezTo>
                  <a:cubicBezTo>
                    <a:pt x="81" y="24"/>
                    <a:pt x="81" y="24"/>
                    <a:pt x="81" y="24"/>
                  </a:cubicBezTo>
                  <a:cubicBezTo>
                    <a:pt x="81" y="24"/>
                    <a:pt x="81" y="24"/>
                    <a:pt x="81" y="24"/>
                  </a:cubicBezTo>
                  <a:cubicBezTo>
                    <a:pt x="81" y="24"/>
                    <a:pt x="81" y="23"/>
                    <a:pt x="82" y="23"/>
                  </a:cubicBezTo>
                  <a:cubicBezTo>
                    <a:pt x="82" y="23"/>
                    <a:pt x="82" y="23"/>
                    <a:pt x="82" y="23"/>
                  </a:cubicBezTo>
                  <a:cubicBezTo>
                    <a:pt x="82" y="23"/>
                    <a:pt x="82" y="23"/>
                    <a:pt x="82" y="23"/>
                  </a:cubicBezTo>
                  <a:cubicBezTo>
                    <a:pt x="82" y="22"/>
                    <a:pt x="82" y="22"/>
                    <a:pt x="82" y="21"/>
                  </a:cubicBezTo>
                  <a:cubicBezTo>
                    <a:pt x="82" y="21"/>
                    <a:pt x="82" y="21"/>
                    <a:pt x="82" y="21"/>
                  </a:cubicBezTo>
                  <a:cubicBezTo>
                    <a:pt x="82" y="21"/>
                    <a:pt x="82" y="20"/>
                    <a:pt x="83" y="20"/>
                  </a:cubicBezTo>
                  <a:cubicBezTo>
                    <a:pt x="83" y="20"/>
                    <a:pt x="83" y="20"/>
                    <a:pt x="83" y="20"/>
                  </a:cubicBezTo>
                  <a:cubicBezTo>
                    <a:pt x="83" y="20"/>
                    <a:pt x="83" y="20"/>
                    <a:pt x="83" y="20"/>
                  </a:cubicBezTo>
                  <a:cubicBezTo>
                    <a:pt x="83" y="19"/>
                    <a:pt x="83" y="19"/>
                    <a:pt x="83" y="18"/>
                  </a:cubicBezTo>
                  <a:cubicBezTo>
                    <a:pt x="83" y="18"/>
                    <a:pt x="83" y="18"/>
                    <a:pt x="83" y="18"/>
                  </a:cubicBezTo>
                  <a:cubicBezTo>
                    <a:pt x="83" y="18"/>
                    <a:pt x="83" y="18"/>
                    <a:pt x="83" y="18"/>
                  </a:cubicBezTo>
                  <a:cubicBezTo>
                    <a:pt x="83" y="18"/>
                    <a:pt x="84" y="17"/>
                    <a:pt x="84" y="17"/>
                  </a:cubicBezTo>
                  <a:cubicBezTo>
                    <a:pt x="84" y="17"/>
                    <a:pt x="84" y="17"/>
                    <a:pt x="84" y="17"/>
                  </a:cubicBezTo>
                  <a:cubicBezTo>
                    <a:pt x="84" y="17"/>
                    <a:pt x="84" y="17"/>
                    <a:pt x="84" y="17"/>
                  </a:cubicBezTo>
                  <a:cubicBezTo>
                    <a:pt x="84" y="16"/>
                    <a:pt x="84" y="16"/>
                    <a:pt x="85" y="15"/>
                  </a:cubicBezTo>
                  <a:cubicBezTo>
                    <a:pt x="85" y="15"/>
                    <a:pt x="85" y="15"/>
                    <a:pt x="85" y="15"/>
                  </a:cubicBezTo>
                  <a:cubicBezTo>
                    <a:pt x="85" y="15"/>
                    <a:pt x="85" y="15"/>
                    <a:pt x="85" y="15"/>
                  </a:cubicBezTo>
                  <a:cubicBezTo>
                    <a:pt x="85" y="15"/>
                    <a:pt x="85" y="14"/>
                    <a:pt x="85" y="14"/>
                  </a:cubicBezTo>
                  <a:cubicBezTo>
                    <a:pt x="86" y="13"/>
                    <a:pt x="86" y="13"/>
                    <a:pt x="86" y="13"/>
                  </a:cubicBezTo>
                  <a:cubicBezTo>
                    <a:pt x="86" y="13"/>
                    <a:pt x="87" y="12"/>
                    <a:pt x="87" y="12"/>
                  </a:cubicBezTo>
                  <a:cubicBezTo>
                    <a:pt x="87" y="12"/>
                    <a:pt x="87" y="12"/>
                    <a:pt x="88" y="11"/>
                  </a:cubicBezTo>
                  <a:cubicBezTo>
                    <a:pt x="88" y="11"/>
                    <a:pt x="88" y="11"/>
                    <a:pt x="89" y="11"/>
                  </a:cubicBezTo>
                  <a:cubicBezTo>
                    <a:pt x="89" y="10"/>
                    <a:pt x="89" y="10"/>
                    <a:pt x="90" y="10"/>
                  </a:cubicBezTo>
                  <a:cubicBezTo>
                    <a:pt x="90" y="10"/>
                    <a:pt x="90" y="10"/>
                    <a:pt x="90" y="10"/>
                  </a:cubicBezTo>
                  <a:cubicBezTo>
                    <a:pt x="91" y="10"/>
                    <a:pt x="91" y="10"/>
                    <a:pt x="91" y="10"/>
                  </a:cubicBezTo>
                  <a:cubicBezTo>
                    <a:pt x="91" y="10"/>
                    <a:pt x="91" y="10"/>
                    <a:pt x="91" y="10"/>
                  </a:cubicBezTo>
                  <a:cubicBezTo>
                    <a:pt x="114" y="33"/>
                    <a:pt x="114" y="33"/>
                    <a:pt x="114" y="33"/>
                  </a:cubicBezTo>
                  <a:cubicBezTo>
                    <a:pt x="119" y="31"/>
                    <a:pt x="122" y="28"/>
                    <a:pt x="123" y="25"/>
                  </a:cubicBezTo>
                  <a:cubicBezTo>
                    <a:pt x="123" y="22"/>
                    <a:pt x="123" y="22"/>
                    <a:pt x="123" y="22"/>
                  </a:cubicBezTo>
                  <a:cubicBezTo>
                    <a:pt x="123" y="20"/>
                    <a:pt x="123" y="20"/>
                    <a:pt x="123" y="20"/>
                  </a:cubicBezTo>
                  <a:cubicBezTo>
                    <a:pt x="123" y="18"/>
                    <a:pt x="123" y="18"/>
                    <a:pt x="123" y="18"/>
                  </a:cubicBezTo>
                  <a:cubicBezTo>
                    <a:pt x="123" y="16"/>
                    <a:pt x="123" y="16"/>
                    <a:pt x="123" y="16"/>
                  </a:cubicBezTo>
                  <a:cubicBezTo>
                    <a:pt x="122" y="15"/>
                    <a:pt x="122" y="15"/>
                    <a:pt x="122" y="15"/>
                  </a:cubicBezTo>
                  <a:cubicBezTo>
                    <a:pt x="122" y="13"/>
                    <a:pt x="122" y="13"/>
                    <a:pt x="122" y="13"/>
                  </a:cubicBezTo>
                  <a:cubicBezTo>
                    <a:pt x="122" y="12"/>
                    <a:pt x="122" y="12"/>
                    <a:pt x="122" y="12"/>
                  </a:cubicBezTo>
                  <a:cubicBezTo>
                    <a:pt x="122" y="11"/>
                    <a:pt x="122" y="11"/>
                    <a:pt x="122" y="11"/>
                  </a:cubicBezTo>
                  <a:cubicBezTo>
                    <a:pt x="121" y="10"/>
                    <a:pt x="121" y="10"/>
                    <a:pt x="121" y="10"/>
                  </a:cubicBezTo>
                  <a:cubicBezTo>
                    <a:pt x="121" y="9"/>
                    <a:pt x="121" y="9"/>
                    <a:pt x="121" y="9"/>
                  </a:cubicBezTo>
                  <a:cubicBezTo>
                    <a:pt x="121" y="8"/>
                    <a:pt x="121" y="8"/>
                    <a:pt x="121" y="8"/>
                  </a:cubicBezTo>
                  <a:cubicBezTo>
                    <a:pt x="121" y="8"/>
                    <a:pt x="121" y="8"/>
                    <a:pt x="121" y="8"/>
                  </a:cubicBezTo>
                  <a:cubicBezTo>
                    <a:pt x="121" y="8"/>
                    <a:pt x="121" y="8"/>
                    <a:pt x="121" y="8"/>
                  </a:cubicBezTo>
                  <a:cubicBezTo>
                    <a:pt x="120" y="6"/>
                    <a:pt x="120" y="6"/>
                    <a:pt x="120" y="6"/>
                  </a:cubicBezTo>
                  <a:cubicBezTo>
                    <a:pt x="120" y="6"/>
                    <a:pt x="120" y="6"/>
                    <a:pt x="120" y="5"/>
                  </a:cubicBezTo>
                  <a:cubicBezTo>
                    <a:pt x="120" y="5"/>
                    <a:pt x="120" y="4"/>
                    <a:pt x="120" y="4"/>
                  </a:cubicBezTo>
                  <a:cubicBezTo>
                    <a:pt x="120" y="4"/>
                    <a:pt x="119" y="3"/>
                    <a:pt x="119" y="3"/>
                  </a:cubicBezTo>
                  <a:cubicBezTo>
                    <a:pt x="119" y="2"/>
                    <a:pt x="119" y="2"/>
                    <a:pt x="119" y="1"/>
                  </a:cubicBezTo>
                  <a:cubicBezTo>
                    <a:pt x="119" y="1"/>
                    <a:pt x="119" y="1"/>
                    <a:pt x="119" y="0"/>
                  </a:cubicBezTo>
                  <a:cubicBezTo>
                    <a:pt x="119" y="0"/>
                    <a:pt x="119" y="0"/>
                    <a:pt x="119" y="0"/>
                  </a:cubicBezTo>
                  <a:cubicBezTo>
                    <a:pt x="119" y="0"/>
                    <a:pt x="119" y="0"/>
                    <a:pt x="120" y="0"/>
                  </a:cubicBezTo>
                  <a:cubicBezTo>
                    <a:pt x="120" y="0"/>
                    <a:pt x="120" y="0"/>
                    <a:pt x="120" y="0"/>
                  </a:cubicBezTo>
                  <a:cubicBezTo>
                    <a:pt x="120" y="0"/>
                    <a:pt x="121" y="0"/>
                    <a:pt x="121" y="0"/>
                  </a:cubicBezTo>
                  <a:cubicBezTo>
                    <a:pt x="121" y="0"/>
                    <a:pt x="121" y="0"/>
                    <a:pt x="122" y="0"/>
                  </a:cubicBezTo>
                  <a:cubicBezTo>
                    <a:pt x="122" y="0"/>
                    <a:pt x="122" y="0"/>
                    <a:pt x="123" y="0"/>
                  </a:cubicBezTo>
                  <a:cubicBezTo>
                    <a:pt x="123" y="0"/>
                    <a:pt x="123" y="1"/>
                    <a:pt x="124" y="1"/>
                  </a:cubicBezTo>
                  <a:cubicBezTo>
                    <a:pt x="124" y="1"/>
                    <a:pt x="124" y="1"/>
                    <a:pt x="125" y="1"/>
                  </a:cubicBezTo>
                  <a:cubicBezTo>
                    <a:pt x="125" y="2"/>
                    <a:pt x="125" y="2"/>
                    <a:pt x="126" y="2"/>
                  </a:cubicBezTo>
                  <a:cubicBezTo>
                    <a:pt x="126" y="2"/>
                    <a:pt x="127" y="2"/>
                    <a:pt x="127" y="3"/>
                  </a:cubicBezTo>
                  <a:cubicBezTo>
                    <a:pt x="127" y="3"/>
                    <a:pt x="128" y="3"/>
                    <a:pt x="128" y="4"/>
                  </a:cubicBezTo>
                  <a:cubicBezTo>
                    <a:pt x="128" y="4"/>
                    <a:pt x="129" y="4"/>
                    <a:pt x="129" y="4"/>
                  </a:cubicBezTo>
                  <a:cubicBezTo>
                    <a:pt x="130" y="5"/>
                    <a:pt x="130" y="5"/>
                    <a:pt x="130" y="5"/>
                  </a:cubicBezTo>
                  <a:cubicBezTo>
                    <a:pt x="131" y="5"/>
                    <a:pt x="131" y="6"/>
                    <a:pt x="131" y="6"/>
                  </a:cubicBezTo>
                  <a:cubicBezTo>
                    <a:pt x="132" y="6"/>
                    <a:pt x="132" y="7"/>
                    <a:pt x="132" y="7"/>
                  </a:cubicBezTo>
                  <a:cubicBezTo>
                    <a:pt x="132" y="7"/>
                    <a:pt x="132" y="7"/>
                    <a:pt x="132" y="7"/>
                  </a:cubicBezTo>
                  <a:cubicBezTo>
                    <a:pt x="132" y="7"/>
                    <a:pt x="132" y="7"/>
                    <a:pt x="132" y="7"/>
                  </a:cubicBezTo>
                  <a:cubicBezTo>
                    <a:pt x="133" y="7"/>
                    <a:pt x="133" y="7"/>
                    <a:pt x="133" y="8"/>
                  </a:cubicBezTo>
                  <a:cubicBezTo>
                    <a:pt x="133" y="8"/>
                    <a:pt x="133" y="8"/>
                    <a:pt x="133" y="8"/>
                  </a:cubicBezTo>
                  <a:cubicBezTo>
                    <a:pt x="133" y="8"/>
                    <a:pt x="133" y="8"/>
                    <a:pt x="133" y="8"/>
                  </a:cubicBezTo>
                  <a:cubicBezTo>
                    <a:pt x="134" y="8"/>
                    <a:pt x="134" y="9"/>
                    <a:pt x="134" y="9"/>
                  </a:cubicBezTo>
                  <a:cubicBezTo>
                    <a:pt x="134" y="9"/>
                    <a:pt x="134" y="9"/>
                    <a:pt x="134" y="9"/>
                  </a:cubicBezTo>
                  <a:cubicBezTo>
                    <a:pt x="134" y="9"/>
                    <a:pt x="134" y="9"/>
                    <a:pt x="134" y="9"/>
                  </a:cubicBezTo>
                  <a:cubicBezTo>
                    <a:pt x="250" y="125"/>
                    <a:pt x="250" y="125"/>
                    <a:pt x="250" y="125"/>
                  </a:cubicBezTo>
                  <a:cubicBezTo>
                    <a:pt x="251" y="133"/>
                    <a:pt x="252" y="141"/>
                    <a:pt x="252" y="149"/>
                  </a:cubicBezTo>
                  <a:cubicBezTo>
                    <a:pt x="252" y="247"/>
                    <a:pt x="172" y="327"/>
                    <a:pt x="74" y="327"/>
                  </a:cubicBezTo>
                  <a:cubicBezTo>
                    <a:pt x="65" y="327"/>
                    <a:pt x="57" y="326"/>
                    <a:pt x="48" y="325"/>
                  </a:cubicBezTo>
                  <a:close/>
                </a:path>
              </a:pathLst>
            </a:custGeom>
            <a:solidFill>
              <a:srgbClr val="1E3440"/>
            </a:solidFill>
            <a:ln w="9525">
              <a:noFill/>
            </a:ln>
          </p:spPr>
          <p:txBody>
            <a:bodyPr/>
            <a:p>
              <a:pPr fontAlgn="base"/>
              <a:endParaRPr lang="zh-CN" altLang="en-US" sz="1405" strike="noStrike" noProof="1">
                <a:ea typeface="Arial Unicode MS" panose="020B0604020202020204" charset="-122"/>
              </a:endParaRPr>
            </a:p>
          </p:txBody>
        </p:sp>
        <p:sp>
          <p:nvSpPr>
            <p:cNvPr id="37339" name="Freeform 194"/>
            <p:cNvSpPr>
              <a:spLocks noEditPoints="1"/>
            </p:cNvSpPr>
            <p:nvPr/>
          </p:nvSpPr>
          <p:spPr>
            <a:xfrm>
              <a:off x="450" y="110"/>
              <a:ext cx="648" cy="1332"/>
            </a:xfrm>
            <a:custGeom>
              <a:avLst/>
              <a:gdLst/>
              <a:ahLst/>
              <a:cxnLst>
                <a:cxn ang="0">
                  <a:pos x="6" y="275"/>
                </a:cxn>
                <a:cxn ang="0">
                  <a:pos x="19" y="254"/>
                </a:cxn>
                <a:cxn ang="0">
                  <a:pos x="20" y="91"/>
                </a:cxn>
                <a:cxn ang="0">
                  <a:pos x="12" y="61"/>
                </a:cxn>
                <a:cxn ang="0">
                  <a:pos x="1" y="43"/>
                </a:cxn>
                <a:cxn ang="0">
                  <a:pos x="6" y="17"/>
                </a:cxn>
                <a:cxn ang="0">
                  <a:pos x="12" y="13"/>
                </a:cxn>
                <a:cxn ang="0">
                  <a:pos x="19" y="35"/>
                </a:cxn>
                <a:cxn ang="0">
                  <a:pos x="43" y="28"/>
                </a:cxn>
                <a:cxn ang="0">
                  <a:pos x="39" y="4"/>
                </a:cxn>
                <a:cxn ang="0">
                  <a:pos x="53" y="10"/>
                </a:cxn>
                <a:cxn ang="0">
                  <a:pos x="64" y="28"/>
                </a:cxn>
                <a:cxn ang="0">
                  <a:pos x="55" y="55"/>
                </a:cxn>
                <a:cxn ang="0">
                  <a:pos x="46" y="88"/>
                </a:cxn>
                <a:cxn ang="0">
                  <a:pos x="44" y="254"/>
                </a:cxn>
                <a:cxn ang="0">
                  <a:pos x="57" y="275"/>
                </a:cxn>
                <a:cxn ang="0">
                  <a:pos x="31" y="301"/>
                </a:cxn>
                <a:cxn ang="0">
                  <a:pos x="6" y="275"/>
                </a:cxn>
                <a:cxn ang="0">
                  <a:pos x="87" y="275"/>
                </a:cxn>
                <a:cxn ang="0">
                  <a:pos x="99" y="254"/>
                </a:cxn>
                <a:cxn ang="0">
                  <a:pos x="100" y="91"/>
                </a:cxn>
                <a:cxn ang="0">
                  <a:pos x="93" y="61"/>
                </a:cxn>
                <a:cxn ang="0">
                  <a:pos x="82" y="43"/>
                </a:cxn>
                <a:cxn ang="0">
                  <a:pos x="86" y="17"/>
                </a:cxn>
                <a:cxn ang="0">
                  <a:pos x="92" y="13"/>
                </a:cxn>
                <a:cxn ang="0">
                  <a:pos x="100" y="35"/>
                </a:cxn>
                <a:cxn ang="0">
                  <a:pos x="124" y="28"/>
                </a:cxn>
                <a:cxn ang="0">
                  <a:pos x="120" y="4"/>
                </a:cxn>
                <a:cxn ang="0">
                  <a:pos x="133" y="10"/>
                </a:cxn>
                <a:cxn ang="0">
                  <a:pos x="144" y="28"/>
                </a:cxn>
                <a:cxn ang="0">
                  <a:pos x="136" y="55"/>
                </a:cxn>
                <a:cxn ang="0">
                  <a:pos x="126" y="88"/>
                </a:cxn>
                <a:cxn ang="0">
                  <a:pos x="125" y="254"/>
                </a:cxn>
                <a:cxn ang="0">
                  <a:pos x="137" y="275"/>
                </a:cxn>
                <a:cxn ang="0">
                  <a:pos x="112" y="301"/>
                </a:cxn>
                <a:cxn ang="0">
                  <a:pos x="87" y="275"/>
                </a:cxn>
                <a:cxn ang="0">
                  <a:pos x="98" y="275"/>
                </a:cxn>
                <a:cxn ang="0">
                  <a:pos x="101" y="269"/>
                </a:cxn>
                <a:cxn ang="0">
                  <a:pos x="105" y="263"/>
                </a:cxn>
                <a:cxn ang="0">
                  <a:pos x="112" y="263"/>
                </a:cxn>
                <a:cxn ang="0">
                  <a:pos x="119" y="263"/>
                </a:cxn>
                <a:cxn ang="0">
                  <a:pos x="123" y="269"/>
                </a:cxn>
                <a:cxn ang="0">
                  <a:pos x="127" y="275"/>
                </a:cxn>
                <a:cxn ang="0">
                  <a:pos x="123" y="282"/>
                </a:cxn>
                <a:cxn ang="0">
                  <a:pos x="119" y="288"/>
                </a:cxn>
                <a:cxn ang="0">
                  <a:pos x="112" y="288"/>
                </a:cxn>
                <a:cxn ang="0">
                  <a:pos x="105" y="288"/>
                </a:cxn>
                <a:cxn ang="0">
                  <a:pos x="101" y="282"/>
                </a:cxn>
                <a:cxn ang="0">
                  <a:pos x="98" y="275"/>
                </a:cxn>
                <a:cxn ang="0">
                  <a:pos x="17" y="275"/>
                </a:cxn>
                <a:cxn ang="0">
                  <a:pos x="21" y="269"/>
                </a:cxn>
                <a:cxn ang="0">
                  <a:pos x="24" y="263"/>
                </a:cxn>
                <a:cxn ang="0">
                  <a:pos x="31" y="263"/>
                </a:cxn>
                <a:cxn ang="0">
                  <a:pos x="39" y="263"/>
                </a:cxn>
                <a:cxn ang="0">
                  <a:pos x="42" y="269"/>
                </a:cxn>
                <a:cxn ang="0">
                  <a:pos x="46" y="275"/>
                </a:cxn>
                <a:cxn ang="0">
                  <a:pos x="42" y="282"/>
                </a:cxn>
                <a:cxn ang="0">
                  <a:pos x="39" y="288"/>
                </a:cxn>
                <a:cxn ang="0">
                  <a:pos x="31" y="288"/>
                </a:cxn>
                <a:cxn ang="0">
                  <a:pos x="24" y="288"/>
                </a:cxn>
                <a:cxn ang="0">
                  <a:pos x="21" y="282"/>
                </a:cxn>
                <a:cxn ang="0">
                  <a:pos x="17" y="275"/>
                </a:cxn>
              </a:cxnLst>
              <a:pathLst>
                <a:path w="146" h="301">
                  <a:moveTo>
                    <a:pt x="6" y="275"/>
                  </a:moveTo>
                  <a:cubicBezTo>
                    <a:pt x="6" y="264"/>
                    <a:pt x="11" y="258"/>
                    <a:pt x="19" y="254"/>
                  </a:cubicBezTo>
                  <a:cubicBezTo>
                    <a:pt x="20" y="91"/>
                    <a:pt x="20" y="91"/>
                    <a:pt x="20" y="91"/>
                  </a:cubicBezTo>
                  <a:cubicBezTo>
                    <a:pt x="19" y="78"/>
                    <a:pt x="18" y="73"/>
                    <a:pt x="12" y="61"/>
                  </a:cubicBezTo>
                  <a:cubicBezTo>
                    <a:pt x="9" y="55"/>
                    <a:pt x="1" y="50"/>
                    <a:pt x="1" y="43"/>
                  </a:cubicBezTo>
                  <a:cubicBezTo>
                    <a:pt x="0" y="33"/>
                    <a:pt x="1" y="25"/>
                    <a:pt x="6" y="17"/>
                  </a:cubicBezTo>
                  <a:cubicBezTo>
                    <a:pt x="7" y="15"/>
                    <a:pt x="11" y="11"/>
                    <a:pt x="12" y="13"/>
                  </a:cubicBezTo>
                  <a:cubicBezTo>
                    <a:pt x="14" y="22"/>
                    <a:pt x="16" y="33"/>
                    <a:pt x="19" y="35"/>
                  </a:cubicBezTo>
                  <a:cubicBezTo>
                    <a:pt x="25" y="41"/>
                    <a:pt x="42" y="35"/>
                    <a:pt x="43" y="28"/>
                  </a:cubicBezTo>
                  <a:cubicBezTo>
                    <a:pt x="44" y="14"/>
                    <a:pt x="41" y="12"/>
                    <a:pt x="39" y="4"/>
                  </a:cubicBezTo>
                  <a:cubicBezTo>
                    <a:pt x="39" y="0"/>
                    <a:pt x="48" y="6"/>
                    <a:pt x="53" y="10"/>
                  </a:cubicBezTo>
                  <a:cubicBezTo>
                    <a:pt x="58" y="15"/>
                    <a:pt x="63" y="22"/>
                    <a:pt x="64" y="28"/>
                  </a:cubicBezTo>
                  <a:cubicBezTo>
                    <a:pt x="65" y="40"/>
                    <a:pt x="62" y="46"/>
                    <a:pt x="55" y="55"/>
                  </a:cubicBezTo>
                  <a:cubicBezTo>
                    <a:pt x="47" y="65"/>
                    <a:pt x="46" y="75"/>
                    <a:pt x="46" y="88"/>
                  </a:cubicBezTo>
                  <a:cubicBezTo>
                    <a:pt x="44" y="254"/>
                    <a:pt x="44" y="254"/>
                    <a:pt x="44" y="254"/>
                  </a:cubicBezTo>
                  <a:cubicBezTo>
                    <a:pt x="52" y="258"/>
                    <a:pt x="57" y="264"/>
                    <a:pt x="57" y="275"/>
                  </a:cubicBezTo>
                  <a:cubicBezTo>
                    <a:pt x="57" y="287"/>
                    <a:pt x="45" y="301"/>
                    <a:pt x="31" y="301"/>
                  </a:cubicBezTo>
                  <a:cubicBezTo>
                    <a:pt x="17" y="301"/>
                    <a:pt x="6" y="287"/>
                    <a:pt x="6" y="275"/>
                  </a:cubicBezTo>
                  <a:close/>
                  <a:moveTo>
                    <a:pt x="87" y="275"/>
                  </a:moveTo>
                  <a:cubicBezTo>
                    <a:pt x="87" y="264"/>
                    <a:pt x="92" y="258"/>
                    <a:pt x="99" y="254"/>
                  </a:cubicBezTo>
                  <a:cubicBezTo>
                    <a:pt x="100" y="91"/>
                    <a:pt x="100" y="91"/>
                    <a:pt x="100" y="91"/>
                  </a:cubicBezTo>
                  <a:cubicBezTo>
                    <a:pt x="100" y="78"/>
                    <a:pt x="99" y="73"/>
                    <a:pt x="93" y="61"/>
                  </a:cubicBezTo>
                  <a:cubicBezTo>
                    <a:pt x="89" y="55"/>
                    <a:pt x="82" y="50"/>
                    <a:pt x="82" y="43"/>
                  </a:cubicBezTo>
                  <a:cubicBezTo>
                    <a:pt x="81" y="33"/>
                    <a:pt x="82" y="25"/>
                    <a:pt x="86" y="17"/>
                  </a:cubicBezTo>
                  <a:cubicBezTo>
                    <a:pt x="88" y="15"/>
                    <a:pt x="92" y="11"/>
                    <a:pt x="92" y="13"/>
                  </a:cubicBezTo>
                  <a:cubicBezTo>
                    <a:pt x="95" y="22"/>
                    <a:pt x="97" y="33"/>
                    <a:pt x="100" y="35"/>
                  </a:cubicBezTo>
                  <a:cubicBezTo>
                    <a:pt x="106" y="41"/>
                    <a:pt x="123" y="35"/>
                    <a:pt x="124" y="28"/>
                  </a:cubicBezTo>
                  <a:cubicBezTo>
                    <a:pt x="124" y="14"/>
                    <a:pt x="121" y="12"/>
                    <a:pt x="120" y="4"/>
                  </a:cubicBezTo>
                  <a:cubicBezTo>
                    <a:pt x="119" y="0"/>
                    <a:pt x="129" y="6"/>
                    <a:pt x="133" y="10"/>
                  </a:cubicBezTo>
                  <a:cubicBezTo>
                    <a:pt x="139" y="15"/>
                    <a:pt x="143" y="22"/>
                    <a:pt x="144" y="28"/>
                  </a:cubicBezTo>
                  <a:cubicBezTo>
                    <a:pt x="146" y="40"/>
                    <a:pt x="143" y="46"/>
                    <a:pt x="136" y="55"/>
                  </a:cubicBezTo>
                  <a:cubicBezTo>
                    <a:pt x="127" y="65"/>
                    <a:pt x="127" y="75"/>
                    <a:pt x="126" y="88"/>
                  </a:cubicBezTo>
                  <a:cubicBezTo>
                    <a:pt x="125" y="254"/>
                    <a:pt x="125" y="254"/>
                    <a:pt x="125" y="254"/>
                  </a:cubicBezTo>
                  <a:cubicBezTo>
                    <a:pt x="132" y="258"/>
                    <a:pt x="137" y="264"/>
                    <a:pt x="137" y="275"/>
                  </a:cubicBezTo>
                  <a:cubicBezTo>
                    <a:pt x="137" y="287"/>
                    <a:pt x="126" y="301"/>
                    <a:pt x="112" y="301"/>
                  </a:cubicBezTo>
                  <a:cubicBezTo>
                    <a:pt x="98" y="301"/>
                    <a:pt x="87" y="287"/>
                    <a:pt x="87" y="275"/>
                  </a:cubicBezTo>
                  <a:close/>
                  <a:moveTo>
                    <a:pt x="98" y="275"/>
                  </a:moveTo>
                  <a:cubicBezTo>
                    <a:pt x="101" y="269"/>
                    <a:pt x="101" y="269"/>
                    <a:pt x="101" y="269"/>
                  </a:cubicBezTo>
                  <a:cubicBezTo>
                    <a:pt x="105" y="263"/>
                    <a:pt x="105" y="263"/>
                    <a:pt x="105" y="263"/>
                  </a:cubicBezTo>
                  <a:cubicBezTo>
                    <a:pt x="112" y="263"/>
                    <a:pt x="112" y="263"/>
                    <a:pt x="112" y="263"/>
                  </a:cubicBezTo>
                  <a:cubicBezTo>
                    <a:pt x="119" y="263"/>
                    <a:pt x="119" y="263"/>
                    <a:pt x="119" y="263"/>
                  </a:cubicBezTo>
                  <a:cubicBezTo>
                    <a:pt x="123" y="269"/>
                    <a:pt x="123" y="269"/>
                    <a:pt x="123" y="269"/>
                  </a:cubicBezTo>
                  <a:cubicBezTo>
                    <a:pt x="127" y="275"/>
                    <a:pt x="127" y="275"/>
                    <a:pt x="127" y="275"/>
                  </a:cubicBezTo>
                  <a:cubicBezTo>
                    <a:pt x="123" y="282"/>
                    <a:pt x="123" y="282"/>
                    <a:pt x="123" y="282"/>
                  </a:cubicBezTo>
                  <a:cubicBezTo>
                    <a:pt x="119" y="288"/>
                    <a:pt x="119" y="288"/>
                    <a:pt x="119" y="288"/>
                  </a:cubicBezTo>
                  <a:cubicBezTo>
                    <a:pt x="112" y="288"/>
                    <a:pt x="112" y="288"/>
                    <a:pt x="112" y="288"/>
                  </a:cubicBezTo>
                  <a:cubicBezTo>
                    <a:pt x="105" y="288"/>
                    <a:pt x="105" y="288"/>
                    <a:pt x="105" y="288"/>
                  </a:cubicBezTo>
                  <a:cubicBezTo>
                    <a:pt x="101" y="282"/>
                    <a:pt x="101" y="282"/>
                    <a:pt x="101" y="282"/>
                  </a:cubicBezTo>
                  <a:cubicBezTo>
                    <a:pt x="98" y="275"/>
                    <a:pt x="98" y="275"/>
                    <a:pt x="98" y="275"/>
                  </a:cubicBezTo>
                  <a:close/>
                  <a:moveTo>
                    <a:pt x="17" y="275"/>
                  </a:moveTo>
                  <a:cubicBezTo>
                    <a:pt x="21" y="269"/>
                    <a:pt x="21" y="269"/>
                    <a:pt x="21" y="269"/>
                  </a:cubicBezTo>
                  <a:cubicBezTo>
                    <a:pt x="24" y="263"/>
                    <a:pt x="24" y="263"/>
                    <a:pt x="24" y="263"/>
                  </a:cubicBezTo>
                  <a:cubicBezTo>
                    <a:pt x="31" y="263"/>
                    <a:pt x="31" y="263"/>
                    <a:pt x="31" y="263"/>
                  </a:cubicBezTo>
                  <a:cubicBezTo>
                    <a:pt x="39" y="263"/>
                    <a:pt x="39" y="263"/>
                    <a:pt x="39" y="263"/>
                  </a:cubicBezTo>
                  <a:cubicBezTo>
                    <a:pt x="42" y="269"/>
                    <a:pt x="42" y="269"/>
                    <a:pt x="42" y="269"/>
                  </a:cubicBezTo>
                  <a:cubicBezTo>
                    <a:pt x="46" y="275"/>
                    <a:pt x="46" y="275"/>
                    <a:pt x="46" y="275"/>
                  </a:cubicBezTo>
                  <a:cubicBezTo>
                    <a:pt x="42" y="282"/>
                    <a:pt x="42" y="282"/>
                    <a:pt x="42" y="282"/>
                  </a:cubicBezTo>
                  <a:cubicBezTo>
                    <a:pt x="39" y="288"/>
                    <a:pt x="39" y="288"/>
                    <a:pt x="39" y="288"/>
                  </a:cubicBezTo>
                  <a:cubicBezTo>
                    <a:pt x="31" y="288"/>
                    <a:pt x="31" y="288"/>
                    <a:pt x="31" y="288"/>
                  </a:cubicBezTo>
                  <a:cubicBezTo>
                    <a:pt x="24" y="288"/>
                    <a:pt x="24" y="288"/>
                    <a:pt x="24" y="288"/>
                  </a:cubicBezTo>
                  <a:cubicBezTo>
                    <a:pt x="21" y="282"/>
                    <a:pt x="21" y="282"/>
                    <a:pt x="21" y="282"/>
                  </a:cubicBezTo>
                  <a:cubicBezTo>
                    <a:pt x="17" y="275"/>
                    <a:pt x="17" y="275"/>
                    <a:pt x="17" y="275"/>
                  </a:cubicBezTo>
                  <a:close/>
                </a:path>
              </a:pathLst>
            </a:custGeom>
            <a:solidFill>
              <a:srgbClr val="FFFFFF"/>
            </a:solidFill>
            <a:ln w="9525">
              <a:noFill/>
            </a:ln>
          </p:spPr>
          <p:txBody>
            <a:bodyPr/>
            <a:p>
              <a:pPr fontAlgn="base"/>
              <a:endParaRPr lang="zh-CN" altLang="en-US" sz="1405" strike="noStrike" noProof="1">
                <a:ea typeface="Arial Unicode MS" panose="020B0604020202020204" charset="-122"/>
              </a:endParaRPr>
            </a:p>
          </p:txBody>
        </p:sp>
      </p:grpSp>
      <p:sp>
        <p:nvSpPr>
          <p:cNvPr id="228356" name="标题 1"/>
          <p:cNvSpPr txBox="1"/>
          <p:nvPr/>
        </p:nvSpPr>
        <p:spPr>
          <a:xfrm>
            <a:off x="3200400" y="666750"/>
            <a:ext cx="3678238"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rPr>
              <a:t>ABSTRACT</a:t>
            </a:r>
            <a:endPar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5" name="标题 1"/>
          <p:cNvSpPr txBox="1"/>
          <p:nvPr/>
        </p:nvSpPr>
        <p:spPr>
          <a:xfrm>
            <a:off x="3370263" y="1363663"/>
            <a:ext cx="3678238"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FF9900"/>
                </a:solidFill>
                <a:latin typeface="Arial Unicode MS" panose="020B0604020202020204" charset="-122"/>
                <a:ea typeface="Arial Unicode MS" panose="020B0604020202020204" charset="-122"/>
                <a:cs typeface="Arial Unicode MS" panose="020B0604020202020204" charset="-122"/>
              </a:rPr>
              <a:t>INTRODUCTION </a:t>
            </a:r>
            <a:endParaRPr lang="en-US" altLang="x-none" sz="1255"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sp>
        <p:nvSpPr>
          <p:cNvPr id="6" name="标题 1"/>
          <p:cNvSpPr txBox="1"/>
          <p:nvPr/>
        </p:nvSpPr>
        <p:spPr>
          <a:xfrm>
            <a:off x="3540125" y="2070100"/>
            <a:ext cx="3678238"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rPr>
              <a:t>CODE IMPLEMENTATION</a:t>
            </a:r>
            <a:endPar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7" name="标题 1"/>
          <p:cNvSpPr txBox="1"/>
          <p:nvPr/>
        </p:nvSpPr>
        <p:spPr>
          <a:xfrm>
            <a:off x="3708400" y="2767013"/>
            <a:ext cx="3679825"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FF9900"/>
                </a:solidFill>
                <a:latin typeface="Arial Unicode MS" panose="020B0604020202020204" charset="-122"/>
                <a:ea typeface="Arial Unicode MS" panose="020B0604020202020204" charset="-122"/>
                <a:cs typeface="Arial Unicode MS" panose="020B0604020202020204" charset="-122"/>
              </a:rPr>
              <a:t>DATA VISUALIZTION  </a:t>
            </a:r>
            <a:endParaRPr lang="en-US" altLang="x-none" sz="1255"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sp>
        <p:nvSpPr>
          <p:cNvPr id="8" name="标题 1"/>
          <p:cNvSpPr txBox="1"/>
          <p:nvPr/>
        </p:nvSpPr>
        <p:spPr>
          <a:xfrm>
            <a:off x="3878263" y="3473450"/>
            <a:ext cx="3678238"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rPr>
              <a:t>MACHINCE LREANING : MODELLING</a:t>
            </a:r>
            <a:endPar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9" name="标题 1"/>
          <p:cNvSpPr txBox="1"/>
          <p:nvPr/>
        </p:nvSpPr>
        <p:spPr>
          <a:xfrm>
            <a:off x="4048125" y="4170363"/>
            <a:ext cx="3678238"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FF9900"/>
                </a:solidFill>
                <a:latin typeface="Arial Unicode MS" panose="020B0604020202020204" charset="-122"/>
                <a:ea typeface="Arial Unicode MS" panose="020B0604020202020204" charset="-122"/>
                <a:cs typeface="Arial Unicode MS" panose="020B0604020202020204" charset="-122"/>
              </a:rPr>
              <a:t> RESULTS &amp; CONCULSION</a:t>
            </a:r>
            <a:endParaRPr lang="en-US" altLang="x-none" sz="1255"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sp>
        <p:nvSpPr>
          <p:cNvPr id="10" name="任意多边形 9"/>
          <p:cNvSpPr/>
          <p:nvPr/>
        </p:nvSpPr>
        <p:spPr>
          <a:xfrm rot="10800000">
            <a:off x="7453313" y="-47625"/>
            <a:ext cx="3017838" cy="5243513"/>
          </a:xfrm>
          <a:custGeom>
            <a:avLst/>
            <a:gdLst>
              <a:gd name="connisteX0" fmla="*/ 0 w 3018155"/>
              <a:gd name="connsiteY0" fmla="*/ 0 h 5243195"/>
              <a:gd name="connisteX1" fmla="*/ 0 w 3018155"/>
              <a:gd name="connsiteY1" fmla="*/ 5243195 h 5243195"/>
              <a:gd name="connisteX2" fmla="*/ 3018155 w 3018155"/>
              <a:gd name="connsiteY2" fmla="*/ 5243195 h 5243195"/>
              <a:gd name="connisteX3" fmla="*/ 2002155 w 3018155"/>
              <a:gd name="connsiteY3" fmla="*/ 0 h 5243195"/>
              <a:gd name="connisteX4" fmla="*/ 0 w 3018155"/>
              <a:gd name="connsiteY4" fmla="*/ 0 h 524319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18155" h="5243195">
                <a:moveTo>
                  <a:pt x="0" y="0"/>
                </a:moveTo>
                <a:lnTo>
                  <a:pt x="0" y="5243195"/>
                </a:lnTo>
                <a:lnTo>
                  <a:pt x="3018155" y="5243195"/>
                </a:lnTo>
                <a:lnTo>
                  <a:pt x="2002155" y="0"/>
                </a:lnTo>
                <a:lnTo>
                  <a:pt x="0" y="0"/>
                </a:lnTo>
                <a:close/>
              </a:path>
            </a:pathLst>
          </a:cu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1" name="文本框 10"/>
          <p:cNvSpPr txBox="1"/>
          <p:nvPr/>
        </p:nvSpPr>
        <p:spPr>
          <a:xfrm>
            <a:off x="243205" y="2362835"/>
            <a:ext cx="2022475" cy="417513"/>
          </a:xfrm>
          <a:prstGeom prst="rect">
            <a:avLst/>
          </a:prstGeom>
          <a:noFill/>
          <a:ln w="9525">
            <a:noFill/>
          </a:ln>
        </p:spPr>
        <p:txBody>
          <a:bodyPr wrap="square" anchor="t">
            <a:spAutoFit/>
          </a:bodyPr>
          <a:p>
            <a:pPr algn="dist"/>
            <a:r>
              <a:rPr lang="en-US" altLang="zh-CN" sz="2000">
                <a:solidFill>
                  <a:schemeClr val="bg1"/>
                </a:solidFill>
                <a:latin typeface="Arial Unicode MS" panose="020B0604020202020204" charset="-122"/>
                <a:ea typeface="Arial Unicode MS" panose="020B0604020202020204" charset="-122"/>
              </a:rPr>
              <a:t>CONTENTS</a:t>
            </a:r>
            <a:endParaRPr lang="en-US" altLang="zh-CN" sz="2000">
              <a:solidFill>
                <a:schemeClr val="bg1"/>
              </a:solidFill>
              <a:latin typeface="Arial Unicode MS" panose="020B0604020202020204" charset="-122"/>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par>
                          <p:cTn id="17" fill="hold">
                            <p:stCondLst>
                              <p:cond delay="1049"/>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000000"/>
                                          </p:val>
                                        </p:tav>
                                        <p:tav tm="100000">
                                          <p:val>
                                            <p:strVal val="#ppt_w"/>
                                          </p:val>
                                        </p:tav>
                                      </p:tavLst>
                                    </p:anim>
                                    <p:anim calcmode="lin" valueType="num">
                                      <p:cBhvr>
                                        <p:cTn id="21" dur="500" fill="hold"/>
                                        <p:tgtEl>
                                          <p:spTgt spid="11"/>
                                        </p:tgtEl>
                                        <p:attrNameLst>
                                          <p:attrName>ppt_h</p:attrName>
                                        </p:attrNameLst>
                                      </p:cBhvr>
                                      <p:tavLst>
                                        <p:tav tm="0">
                                          <p:val>
                                            <p:fltVal val="0.000000"/>
                                          </p:val>
                                        </p:tav>
                                        <p:tav tm="100000">
                                          <p:val>
                                            <p:strVal val="#ppt_h"/>
                                          </p:val>
                                        </p:tav>
                                      </p:tavLst>
                                    </p:anim>
                                    <p:animEffect transition="in" filter="fade">
                                      <p:cBhvr>
                                        <p:cTn id="22" dur="500"/>
                                        <p:tgtEl>
                                          <p:spTgt spid="11"/>
                                        </p:tgtEl>
                                      </p:cBhvr>
                                    </p:animEffect>
                                  </p:childTnLst>
                                </p:cTn>
                              </p:par>
                            </p:childTnLst>
                          </p:cTn>
                        </p:par>
                        <p:par>
                          <p:cTn id="23" fill="hold">
                            <p:stCondLst>
                              <p:cond delay="1549"/>
                            </p:stCondLst>
                            <p:childTnLst>
                              <p:par>
                                <p:cTn id="24" presetID="2" presetClass="entr" presetSubtype="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par>
                          <p:cTn id="28" fill="hold">
                            <p:stCondLst>
                              <p:cond delay="2049"/>
                            </p:stCondLst>
                            <p:childTnLst>
                              <p:par>
                                <p:cTn id="29" presetID="49" presetClass="entr" presetSubtype="0" decel="100000" fill="hold" nodeType="afterEffect">
                                  <p:stCondLst>
                                    <p:cond delay="0"/>
                                  </p:stCondLst>
                                  <p:childTnLst>
                                    <p:set>
                                      <p:cBhvr>
                                        <p:cTn id="30" dur="1" fill="hold">
                                          <p:stCondLst>
                                            <p:cond delay="0"/>
                                          </p:stCondLst>
                                        </p:cTn>
                                        <p:tgtEl>
                                          <p:spTgt spid="317505"/>
                                        </p:tgtEl>
                                        <p:attrNameLst>
                                          <p:attrName>style.visibility</p:attrName>
                                        </p:attrNameLst>
                                      </p:cBhvr>
                                      <p:to>
                                        <p:strVal val="visible"/>
                                      </p:to>
                                    </p:set>
                                    <p:anim calcmode="lin" valueType="num">
                                      <p:cBhvr>
                                        <p:cTn id="31" dur="500" fill="hold"/>
                                        <p:tgtEl>
                                          <p:spTgt spid="317505"/>
                                        </p:tgtEl>
                                        <p:attrNameLst>
                                          <p:attrName>ppt_w</p:attrName>
                                        </p:attrNameLst>
                                      </p:cBhvr>
                                      <p:tavLst>
                                        <p:tav tm="0">
                                          <p:val>
                                            <p:fltVal val="0.000000"/>
                                          </p:val>
                                        </p:tav>
                                        <p:tav tm="100000">
                                          <p:val>
                                            <p:strVal val="#ppt_w"/>
                                          </p:val>
                                        </p:tav>
                                      </p:tavLst>
                                    </p:anim>
                                    <p:anim calcmode="lin" valueType="num">
                                      <p:cBhvr>
                                        <p:cTn id="32" dur="500" fill="hold"/>
                                        <p:tgtEl>
                                          <p:spTgt spid="317505"/>
                                        </p:tgtEl>
                                        <p:attrNameLst>
                                          <p:attrName>ppt_h</p:attrName>
                                        </p:attrNameLst>
                                      </p:cBhvr>
                                      <p:tavLst>
                                        <p:tav tm="0">
                                          <p:val>
                                            <p:fltVal val="0.000000"/>
                                          </p:val>
                                        </p:tav>
                                        <p:tav tm="100000">
                                          <p:val>
                                            <p:strVal val="#ppt_h"/>
                                          </p:val>
                                        </p:tav>
                                      </p:tavLst>
                                    </p:anim>
                                    <p:anim calcmode="lin" valueType="num">
                                      <p:cBhvr>
                                        <p:cTn id="33" dur="500" fill="hold"/>
                                        <p:tgtEl>
                                          <p:spTgt spid="317505"/>
                                        </p:tgtEl>
                                        <p:attrNameLst>
                                          <p:attrName>style.rotation</p:attrName>
                                        </p:attrNameLst>
                                      </p:cBhvr>
                                      <p:tavLst>
                                        <p:tav tm="0">
                                          <p:val>
                                            <p:fltVal val="360.000000"/>
                                          </p:val>
                                        </p:tav>
                                        <p:tav tm="100000">
                                          <p:val>
                                            <p:fltVal val="0.000000"/>
                                          </p:val>
                                        </p:tav>
                                      </p:tavLst>
                                    </p:anim>
                                    <p:animEffect transition="in" filter="fade">
                                      <p:cBhvr>
                                        <p:cTn id="34" dur="500"/>
                                        <p:tgtEl>
                                          <p:spTgt spid="317505"/>
                                        </p:tgtEl>
                                      </p:cBhvr>
                                    </p:animEffect>
                                  </p:childTnLst>
                                </p:cTn>
                              </p:par>
                            </p:childTnLst>
                          </p:cTn>
                        </p:par>
                        <p:par>
                          <p:cTn id="35" fill="hold">
                            <p:stCondLst>
                              <p:cond delay="2549"/>
                            </p:stCondLst>
                            <p:childTnLst>
                              <p:par>
                                <p:cTn id="36" presetID="53" presetClass="entr" presetSubtype="16" fill="hold" grpId="0" nodeType="afterEffect">
                                  <p:stCondLst>
                                    <p:cond delay="0"/>
                                  </p:stCondLst>
                                  <p:childTnLst>
                                    <p:set>
                                      <p:cBhvr>
                                        <p:cTn id="37" dur="1" fill="hold">
                                          <p:stCondLst>
                                            <p:cond delay="0"/>
                                          </p:stCondLst>
                                        </p:cTn>
                                        <p:tgtEl>
                                          <p:spTgt spid="228356"/>
                                        </p:tgtEl>
                                        <p:attrNameLst>
                                          <p:attrName>style.visibility</p:attrName>
                                        </p:attrNameLst>
                                      </p:cBhvr>
                                      <p:to>
                                        <p:strVal val="visible"/>
                                      </p:to>
                                    </p:set>
                                    <p:anim calcmode="lin" valueType="num">
                                      <p:cBhvr>
                                        <p:cTn id="38" dur="500" fill="hold"/>
                                        <p:tgtEl>
                                          <p:spTgt spid="228356"/>
                                        </p:tgtEl>
                                        <p:attrNameLst>
                                          <p:attrName>ppt_w</p:attrName>
                                        </p:attrNameLst>
                                      </p:cBhvr>
                                      <p:tavLst>
                                        <p:tav tm="0">
                                          <p:val>
                                            <p:fltVal val="0.000000"/>
                                          </p:val>
                                        </p:tav>
                                        <p:tav tm="100000">
                                          <p:val>
                                            <p:strVal val="#ppt_w"/>
                                          </p:val>
                                        </p:tav>
                                      </p:tavLst>
                                    </p:anim>
                                    <p:anim calcmode="lin" valueType="num">
                                      <p:cBhvr>
                                        <p:cTn id="39" dur="500" fill="hold"/>
                                        <p:tgtEl>
                                          <p:spTgt spid="228356"/>
                                        </p:tgtEl>
                                        <p:attrNameLst>
                                          <p:attrName>ppt_h</p:attrName>
                                        </p:attrNameLst>
                                      </p:cBhvr>
                                      <p:tavLst>
                                        <p:tav tm="0">
                                          <p:val>
                                            <p:fltVal val="0.000000"/>
                                          </p:val>
                                        </p:tav>
                                        <p:tav tm="100000">
                                          <p:val>
                                            <p:strVal val="#ppt_h"/>
                                          </p:val>
                                        </p:tav>
                                      </p:tavLst>
                                    </p:anim>
                                    <p:animEffect transition="in" filter="fade">
                                      <p:cBhvr>
                                        <p:cTn id="40" dur="500"/>
                                        <p:tgtEl>
                                          <p:spTgt spid="228356"/>
                                        </p:tgtEl>
                                      </p:cBhvr>
                                    </p:animEffect>
                                  </p:childTnLst>
                                </p:cTn>
                              </p:par>
                            </p:childTnLst>
                          </p:cTn>
                        </p:par>
                        <p:par>
                          <p:cTn id="41" fill="hold">
                            <p:stCondLst>
                              <p:cond delay="3049"/>
                            </p:stCondLst>
                            <p:childTnLst>
                              <p:par>
                                <p:cTn id="42" presetID="49" presetClass="entr" presetSubtype="0" decel="100000" fill="hold" nodeType="afterEffect">
                                  <p:stCondLst>
                                    <p:cond delay="0"/>
                                  </p:stCondLst>
                                  <p:childTnLst>
                                    <p:set>
                                      <p:cBhvr>
                                        <p:cTn id="43" dur="1" fill="hold">
                                          <p:stCondLst>
                                            <p:cond delay="0"/>
                                          </p:stCondLst>
                                        </p:cTn>
                                        <p:tgtEl>
                                          <p:spTgt spid="317538"/>
                                        </p:tgtEl>
                                        <p:attrNameLst>
                                          <p:attrName>style.visibility</p:attrName>
                                        </p:attrNameLst>
                                      </p:cBhvr>
                                      <p:to>
                                        <p:strVal val="visible"/>
                                      </p:to>
                                    </p:set>
                                    <p:anim calcmode="lin" valueType="num">
                                      <p:cBhvr>
                                        <p:cTn id="44" dur="500" fill="hold"/>
                                        <p:tgtEl>
                                          <p:spTgt spid="317538"/>
                                        </p:tgtEl>
                                        <p:attrNameLst>
                                          <p:attrName>ppt_w</p:attrName>
                                        </p:attrNameLst>
                                      </p:cBhvr>
                                      <p:tavLst>
                                        <p:tav tm="0">
                                          <p:val>
                                            <p:fltVal val="0.000000"/>
                                          </p:val>
                                        </p:tav>
                                        <p:tav tm="100000">
                                          <p:val>
                                            <p:strVal val="#ppt_w"/>
                                          </p:val>
                                        </p:tav>
                                      </p:tavLst>
                                    </p:anim>
                                    <p:anim calcmode="lin" valueType="num">
                                      <p:cBhvr>
                                        <p:cTn id="45" dur="500" fill="hold"/>
                                        <p:tgtEl>
                                          <p:spTgt spid="317538"/>
                                        </p:tgtEl>
                                        <p:attrNameLst>
                                          <p:attrName>ppt_h</p:attrName>
                                        </p:attrNameLst>
                                      </p:cBhvr>
                                      <p:tavLst>
                                        <p:tav tm="0">
                                          <p:val>
                                            <p:fltVal val="0.000000"/>
                                          </p:val>
                                        </p:tav>
                                        <p:tav tm="100000">
                                          <p:val>
                                            <p:strVal val="#ppt_h"/>
                                          </p:val>
                                        </p:tav>
                                      </p:tavLst>
                                    </p:anim>
                                    <p:anim calcmode="lin" valueType="num">
                                      <p:cBhvr>
                                        <p:cTn id="46" dur="500" fill="hold"/>
                                        <p:tgtEl>
                                          <p:spTgt spid="317538"/>
                                        </p:tgtEl>
                                        <p:attrNameLst>
                                          <p:attrName>style.rotation</p:attrName>
                                        </p:attrNameLst>
                                      </p:cBhvr>
                                      <p:tavLst>
                                        <p:tav tm="0">
                                          <p:val>
                                            <p:fltVal val="360.000000"/>
                                          </p:val>
                                        </p:tav>
                                        <p:tav tm="100000">
                                          <p:val>
                                            <p:fltVal val="0.000000"/>
                                          </p:val>
                                        </p:tav>
                                      </p:tavLst>
                                    </p:anim>
                                    <p:animEffect transition="in" filter="fade">
                                      <p:cBhvr>
                                        <p:cTn id="47" dur="500"/>
                                        <p:tgtEl>
                                          <p:spTgt spid="317538"/>
                                        </p:tgtEl>
                                      </p:cBhvr>
                                    </p:animEffect>
                                  </p:childTnLst>
                                </p:cTn>
                              </p:par>
                            </p:childTnLst>
                          </p:cTn>
                        </p:par>
                        <p:par>
                          <p:cTn id="48" fill="hold">
                            <p:stCondLst>
                              <p:cond delay="3549"/>
                            </p:stCondLst>
                            <p:childTnLst>
                              <p:par>
                                <p:cTn id="49" presetID="53" presetClass="entr" presetSubtype="16"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000000"/>
                                          </p:val>
                                        </p:tav>
                                        <p:tav tm="100000">
                                          <p:val>
                                            <p:strVal val="#ppt_w"/>
                                          </p:val>
                                        </p:tav>
                                      </p:tavLst>
                                    </p:anim>
                                    <p:anim calcmode="lin" valueType="num">
                                      <p:cBhvr>
                                        <p:cTn id="52" dur="500" fill="hold"/>
                                        <p:tgtEl>
                                          <p:spTgt spid="5"/>
                                        </p:tgtEl>
                                        <p:attrNameLst>
                                          <p:attrName>ppt_h</p:attrName>
                                        </p:attrNameLst>
                                      </p:cBhvr>
                                      <p:tavLst>
                                        <p:tav tm="0">
                                          <p:val>
                                            <p:fltVal val="0.000000"/>
                                          </p:val>
                                        </p:tav>
                                        <p:tav tm="100000">
                                          <p:val>
                                            <p:strVal val="#ppt_h"/>
                                          </p:val>
                                        </p:tav>
                                      </p:tavLst>
                                    </p:anim>
                                    <p:animEffect transition="in" filter="fade">
                                      <p:cBhvr>
                                        <p:cTn id="53" dur="500"/>
                                        <p:tgtEl>
                                          <p:spTgt spid="5"/>
                                        </p:tgtEl>
                                      </p:cBhvr>
                                    </p:animEffect>
                                  </p:childTnLst>
                                </p:cTn>
                              </p:par>
                            </p:childTnLst>
                          </p:cTn>
                        </p:par>
                        <p:par>
                          <p:cTn id="54" fill="hold">
                            <p:stCondLst>
                              <p:cond delay="4049"/>
                            </p:stCondLst>
                            <p:childTnLst>
                              <p:par>
                                <p:cTn id="55" presetID="49" presetClass="entr" presetSubtype="0" decel="100000" fill="hold" nodeType="afterEffect">
                                  <p:stCondLst>
                                    <p:cond delay="0"/>
                                  </p:stCondLst>
                                  <p:childTnLst>
                                    <p:set>
                                      <p:cBhvr>
                                        <p:cTn id="56" dur="1" fill="hold">
                                          <p:stCondLst>
                                            <p:cond delay="0"/>
                                          </p:stCondLst>
                                        </p:cTn>
                                        <p:tgtEl>
                                          <p:spTgt spid="317841"/>
                                        </p:tgtEl>
                                        <p:attrNameLst>
                                          <p:attrName>style.visibility</p:attrName>
                                        </p:attrNameLst>
                                      </p:cBhvr>
                                      <p:to>
                                        <p:strVal val="visible"/>
                                      </p:to>
                                    </p:set>
                                    <p:anim calcmode="lin" valueType="num">
                                      <p:cBhvr>
                                        <p:cTn id="57" dur="500" fill="hold"/>
                                        <p:tgtEl>
                                          <p:spTgt spid="317841"/>
                                        </p:tgtEl>
                                        <p:attrNameLst>
                                          <p:attrName>ppt_w</p:attrName>
                                        </p:attrNameLst>
                                      </p:cBhvr>
                                      <p:tavLst>
                                        <p:tav tm="0">
                                          <p:val>
                                            <p:fltVal val="0.000000"/>
                                          </p:val>
                                        </p:tav>
                                        <p:tav tm="100000">
                                          <p:val>
                                            <p:strVal val="#ppt_w"/>
                                          </p:val>
                                        </p:tav>
                                      </p:tavLst>
                                    </p:anim>
                                    <p:anim calcmode="lin" valueType="num">
                                      <p:cBhvr>
                                        <p:cTn id="58" dur="500" fill="hold"/>
                                        <p:tgtEl>
                                          <p:spTgt spid="317841"/>
                                        </p:tgtEl>
                                        <p:attrNameLst>
                                          <p:attrName>ppt_h</p:attrName>
                                        </p:attrNameLst>
                                      </p:cBhvr>
                                      <p:tavLst>
                                        <p:tav tm="0">
                                          <p:val>
                                            <p:fltVal val="0.000000"/>
                                          </p:val>
                                        </p:tav>
                                        <p:tav tm="100000">
                                          <p:val>
                                            <p:strVal val="#ppt_h"/>
                                          </p:val>
                                        </p:tav>
                                      </p:tavLst>
                                    </p:anim>
                                    <p:anim calcmode="lin" valueType="num">
                                      <p:cBhvr>
                                        <p:cTn id="59" dur="500" fill="hold"/>
                                        <p:tgtEl>
                                          <p:spTgt spid="317841"/>
                                        </p:tgtEl>
                                        <p:attrNameLst>
                                          <p:attrName>style.rotation</p:attrName>
                                        </p:attrNameLst>
                                      </p:cBhvr>
                                      <p:tavLst>
                                        <p:tav tm="0">
                                          <p:val>
                                            <p:fltVal val="360.000000"/>
                                          </p:val>
                                        </p:tav>
                                        <p:tav tm="100000">
                                          <p:val>
                                            <p:fltVal val="0.000000"/>
                                          </p:val>
                                        </p:tav>
                                      </p:tavLst>
                                    </p:anim>
                                    <p:animEffect transition="in" filter="fade">
                                      <p:cBhvr>
                                        <p:cTn id="60" dur="500"/>
                                        <p:tgtEl>
                                          <p:spTgt spid="317841"/>
                                        </p:tgtEl>
                                      </p:cBhvr>
                                    </p:animEffect>
                                  </p:childTnLst>
                                </p:cTn>
                              </p:par>
                            </p:childTnLst>
                          </p:cTn>
                        </p:par>
                        <p:par>
                          <p:cTn id="61" fill="hold">
                            <p:stCondLst>
                              <p:cond delay="4549"/>
                            </p:stCondLst>
                            <p:childTnLst>
                              <p:par>
                                <p:cTn id="62" presetID="53" presetClass="entr" presetSubtype="16"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 calcmode="lin" valueType="num">
                                      <p:cBhvr>
                                        <p:cTn id="64" dur="500" fill="hold"/>
                                        <p:tgtEl>
                                          <p:spTgt spid="6"/>
                                        </p:tgtEl>
                                        <p:attrNameLst>
                                          <p:attrName>ppt_w</p:attrName>
                                        </p:attrNameLst>
                                      </p:cBhvr>
                                      <p:tavLst>
                                        <p:tav tm="0">
                                          <p:val>
                                            <p:fltVal val="0.000000"/>
                                          </p:val>
                                        </p:tav>
                                        <p:tav tm="100000">
                                          <p:val>
                                            <p:strVal val="#ppt_w"/>
                                          </p:val>
                                        </p:tav>
                                      </p:tavLst>
                                    </p:anim>
                                    <p:anim calcmode="lin" valueType="num">
                                      <p:cBhvr>
                                        <p:cTn id="65" dur="500" fill="hold"/>
                                        <p:tgtEl>
                                          <p:spTgt spid="6"/>
                                        </p:tgtEl>
                                        <p:attrNameLst>
                                          <p:attrName>ppt_h</p:attrName>
                                        </p:attrNameLst>
                                      </p:cBhvr>
                                      <p:tavLst>
                                        <p:tav tm="0">
                                          <p:val>
                                            <p:fltVal val="0.000000"/>
                                          </p:val>
                                        </p:tav>
                                        <p:tav tm="100000">
                                          <p:val>
                                            <p:strVal val="#ppt_h"/>
                                          </p:val>
                                        </p:tav>
                                      </p:tavLst>
                                    </p:anim>
                                    <p:animEffect transition="in" filter="fade">
                                      <p:cBhvr>
                                        <p:cTn id="66" dur="500"/>
                                        <p:tgtEl>
                                          <p:spTgt spid="6"/>
                                        </p:tgtEl>
                                      </p:cBhvr>
                                    </p:animEffect>
                                  </p:childTnLst>
                                </p:cTn>
                              </p:par>
                            </p:childTnLst>
                          </p:cTn>
                        </p:par>
                        <p:par>
                          <p:cTn id="67" fill="hold">
                            <p:stCondLst>
                              <p:cond delay="5049"/>
                            </p:stCondLst>
                            <p:childTnLst>
                              <p:par>
                                <p:cTn id="68" presetID="49" presetClass="entr" presetSubtype="0" decel="100000" fill="hold" nodeType="afterEffect">
                                  <p:stCondLst>
                                    <p:cond delay="0"/>
                                  </p:stCondLst>
                                  <p:childTnLst>
                                    <p:set>
                                      <p:cBhvr>
                                        <p:cTn id="69" dur="1" fill="hold">
                                          <p:stCondLst>
                                            <p:cond delay="0"/>
                                          </p:stCondLst>
                                        </p:cTn>
                                        <p:tgtEl>
                                          <p:spTgt spid="317757"/>
                                        </p:tgtEl>
                                        <p:attrNameLst>
                                          <p:attrName>style.visibility</p:attrName>
                                        </p:attrNameLst>
                                      </p:cBhvr>
                                      <p:to>
                                        <p:strVal val="visible"/>
                                      </p:to>
                                    </p:set>
                                    <p:anim calcmode="lin" valueType="num">
                                      <p:cBhvr>
                                        <p:cTn id="70" dur="500" fill="hold"/>
                                        <p:tgtEl>
                                          <p:spTgt spid="317757"/>
                                        </p:tgtEl>
                                        <p:attrNameLst>
                                          <p:attrName>ppt_w</p:attrName>
                                        </p:attrNameLst>
                                      </p:cBhvr>
                                      <p:tavLst>
                                        <p:tav tm="0">
                                          <p:val>
                                            <p:fltVal val="0.000000"/>
                                          </p:val>
                                        </p:tav>
                                        <p:tav tm="100000">
                                          <p:val>
                                            <p:strVal val="#ppt_w"/>
                                          </p:val>
                                        </p:tav>
                                      </p:tavLst>
                                    </p:anim>
                                    <p:anim calcmode="lin" valueType="num">
                                      <p:cBhvr>
                                        <p:cTn id="71" dur="500" fill="hold"/>
                                        <p:tgtEl>
                                          <p:spTgt spid="317757"/>
                                        </p:tgtEl>
                                        <p:attrNameLst>
                                          <p:attrName>ppt_h</p:attrName>
                                        </p:attrNameLst>
                                      </p:cBhvr>
                                      <p:tavLst>
                                        <p:tav tm="0">
                                          <p:val>
                                            <p:fltVal val="0.000000"/>
                                          </p:val>
                                        </p:tav>
                                        <p:tav tm="100000">
                                          <p:val>
                                            <p:strVal val="#ppt_h"/>
                                          </p:val>
                                        </p:tav>
                                      </p:tavLst>
                                    </p:anim>
                                    <p:anim calcmode="lin" valueType="num">
                                      <p:cBhvr>
                                        <p:cTn id="72" dur="500" fill="hold"/>
                                        <p:tgtEl>
                                          <p:spTgt spid="317757"/>
                                        </p:tgtEl>
                                        <p:attrNameLst>
                                          <p:attrName>style.rotation</p:attrName>
                                        </p:attrNameLst>
                                      </p:cBhvr>
                                      <p:tavLst>
                                        <p:tav tm="0">
                                          <p:val>
                                            <p:fltVal val="360.000000"/>
                                          </p:val>
                                        </p:tav>
                                        <p:tav tm="100000">
                                          <p:val>
                                            <p:fltVal val="0.000000"/>
                                          </p:val>
                                        </p:tav>
                                      </p:tavLst>
                                    </p:anim>
                                    <p:animEffect transition="in" filter="fade">
                                      <p:cBhvr>
                                        <p:cTn id="73" dur="500"/>
                                        <p:tgtEl>
                                          <p:spTgt spid="317757"/>
                                        </p:tgtEl>
                                      </p:cBhvr>
                                    </p:animEffect>
                                  </p:childTnLst>
                                </p:cTn>
                              </p:par>
                            </p:childTnLst>
                          </p:cTn>
                        </p:par>
                        <p:par>
                          <p:cTn id="74" fill="hold">
                            <p:stCondLst>
                              <p:cond delay="5549"/>
                            </p:stCondLst>
                            <p:childTnLst>
                              <p:par>
                                <p:cTn id="75" presetID="53" presetClass="entr" presetSubtype="16" fill="hold" grpId="0" nodeType="after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p:cTn id="77" dur="500" fill="hold"/>
                                        <p:tgtEl>
                                          <p:spTgt spid="7"/>
                                        </p:tgtEl>
                                        <p:attrNameLst>
                                          <p:attrName>ppt_w</p:attrName>
                                        </p:attrNameLst>
                                      </p:cBhvr>
                                      <p:tavLst>
                                        <p:tav tm="0">
                                          <p:val>
                                            <p:fltVal val="0.000000"/>
                                          </p:val>
                                        </p:tav>
                                        <p:tav tm="100000">
                                          <p:val>
                                            <p:strVal val="#ppt_w"/>
                                          </p:val>
                                        </p:tav>
                                      </p:tavLst>
                                    </p:anim>
                                    <p:anim calcmode="lin" valueType="num">
                                      <p:cBhvr>
                                        <p:cTn id="78" dur="500" fill="hold"/>
                                        <p:tgtEl>
                                          <p:spTgt spid="7"/>
                                        </p:tgtEl>
                                        <p:attrNameLst>
                                          <p:attrName>ppt_h</p:attrName>
                                        </p:attrNameLst>
                                      </p:cBhvr>
                                      <p:tavLst>
                                        <p:tav tm="0">
                                          <p:val>
                                            <p:fltVal val="0.000000"/>
                                          </p:val>
                                        </p:tav>
                                        <p:tav tm="100000">
                                          <p:val>
                                            <p:strVal val="#ppt_h"/>
                                          </p:val>
                                        </p:tav>
                                      </p:tavLst>
                                    </p:anim>
                                    <p:animEffect transition="in" filter="fade">
                                      <p:cBhvr>
                                        <p:cTn id="79" dur="500"/>
                                        <p:tgtEl>
                                          <p:spTgt spid="7"/>
                                        </p:tgtEl>
                                      </p:cBhvr>
                                    </p:animEffect>
                                  </p:childTnLst>
                                </p:cTn>
                              </p:par>
                            </p:childTnLst>
                          </p:cTn>
                        </p:par>
                        <p:par>
                          <p:cTn id="80" fill="hold">
                            <p:stCondLst>
                              <p:cond delay="6049"/>
                            </p:stCondLst>
                            <p:childTnLst>
                              <p:par>
                                <p:cTn id="81" presetID="49" presetClass="entr" presetSubtype="0" decel="100000" fill="hold" nodeType="afterEffect">
                                  <p:stCondLst>
                                    <p:cond delay="0"/>
                                  </p:stCondLst>
                                  <p:childTnLst>
                                    <p:set>
                                      <p:cBhvr>
                                        <p:cTn id="82" dur="1" fill="hold">
                                          <p:stCondLst>
                                            <p:cond delay="0"/>
                                          </p:stCondLst>
                                        </p:cTn>
                                        <p:tgtEl>
                                          <p:spTgt spid="317800"/>
                                        </p:tgtEl>
                                        <p:attrNameLst>
                                          <p:attrName>style.visibility</p:attrName>
                                        </p:attrNameLst>
                                      </p:cBhvr>
                                      <p:to>
                                        <p:strVal val="visible"/>
                                      </p:to>
                                    </p:set>
                                    <p:anim calcmode="lin" valueType="num">
                                      <p:cBhvr>
                                        <p:cTn id="83" dur="500" fill="hold"/>
                                        <p:tgtEl>
                                          <p:spTgt spid="317800"/>
                                        </p:tgtEl>
                                        <p:attrNameLst>
                                          <p:attrName>ppt_w</p:attrName>
                                        </p:attrNameLst>
                                      </p:cBhvr>
                                      <p:tavLst>
                                        <p:tav tm="0">
                                          <p:val>
                                            <p:fltVal val="0.000000"/>
                                          </p:val>
                                        </p:tav>
                                        <p:tav tm="100000">
                                          <p:val>
                                            <p:strVal val="#ppt_w"/>
                                          </p:val>
                                        </p:tav>
                                      </p:tavLst>
                                    </p:anim>
                                    <p:anim calcmode="lin" valueType="num">
                                      <p:cBhvr>
                                        <p:cTn id="84" dur="500" fill="hold"/>
                                        <p:tgtEl>
                                          <p:spTgt spid="317800"/>
                                        </p:tgtEl>
                                        <p:attrNameLst>
                                          <p:attrName>ppt_h</p:attrName>
                                        </p:attrNameLst>
                                      </p:cBhvr>
                                      <p:tavLst>
                                        <p:tav tm="0">
                                          <p:val>
                                            <p:fltVal val="0.000000"/>
                                          </p:val>
                                        </p:tav>
                                        <p:tav tm="100000">
                                          <p:val>
                                            <p:strVal val="#ppt_h"/>
                                          </p:val>
                                        </p:tav>
                                      </p:tavLst>
                                    </p:anim>
                                    <p:anim calcmode="lin" valueType="num">
                                      <p:cBhvr>
                                        <p:cTn id="85" dur="500" fill="hold"/>
                                        <p:tgtEl>
                                          <p:spTgt spid="317800"/>
                                        </p:tgtEl>
                                        <p:attrNameLst>
                                          <p:attrName>style.rotation</p:attrName>
                                        </p:attrNameLst>
                                      </p:cBhvr>
                                      <p:tavLst>
                                        <p:tav tm="0">
                                          <p:val>
                                            <p:fltVal val="360.000000"/>
                                          </p:val>
                                        </p:tav>
                                        <p:tav tm="100000">
                                          <p:val>
                                            <p:fltVal val="0.000000"/>
                                          </p:val>
                                        </p:tav>
                                      </p:tavLst>
                                    </p:anim>
                                    <p:animEffect transition="in" filter="fade">
                                      <p:cBhvr>
                                        <p:cTn id="86" dur="500"/>
                                        <p:tgtEl>
                                          <p:spTgt spid="317800"/>
                                        </p:tgtEl>
                                      </p:cBhvr>
                                    </p:animEffect>
                                  </p:childTnLst>
                                </p:cTn>
                              </p:par>
                            </p:childTnLst>
                          </p:cTn>
                        </p:par>
                        <p:par>
                          <p:cTn id="87" fill="hold">
                            <p:stCondLst>
                              <p:cond delay="6549"/>
                            </p:stCondLst>
                            <p:childTnLst>
                              <p:par>
                                <p:cTn id="88" presetID="53" presetClass="entr" presetSubtype="16" fill="hold" grpId="0" nodeType="afterEffect">
                                  <p:stCondLst>
                                    <p:cond delay="0"/>
                                  </p:stCondLst>
                                  <p:childTnLst>
                                    <p:set>
                                      <p:cBhvr>
                                        <p:cTn id="89" dur="1" fill="hold">
                                          <p:stCondLst>
                                            <p:cond delay="0"/>
                                          </p:stCondLst>
                                        </p:cTn>
                                        <p:tgtEl>
                                          <p:spTgt spid="8"/>
                                        </p:tgtEl>
                                        <p:attrNameLst>
                                          <p:attrName>style.visibility</p:attrName>
                                        </p:attrNameLst>
                                      </p:cBhvr>
                                      <p:to>
                                        <p:strVal val="visible"/>
                                      </p:to>
                                    </p:set>
                                    <p:anim calcmode="lin" valueType="num">
                                      <p:cBhvr>
                                        <p:cTn id="90" dur="500" fill="hold"/>
                                        <p:tgtEl>
                                          <p:spTgt spid="8"/>
                                        </p:tgtEl>
                                        <p:attrNameLst>
                                          <p:attrName>ppt_w</p:attrName>
                                        </p:attrNameLst>
                                      </p:cBhvr>
                                      <p:tavLst>
                                        <p:tav tm="0">
                                          <p:val>
                                            <p:fltVal val="0.000000"/>
                                          </p:val>
                                        </p:tav>
                                        <p:tav tm="100000">
                                          <p:val>
                                            <p:strVal val="#ppt_w"/>
                                          </p:val>
                                        </p:tav>
                                      </p:tavLst>
                                    </p:anim>
                                    <p:anim calcmode="lin" valueType="num">
                                      <p:cBhvr>
                                        <p:cTn id="91" dur="500" fill="hold"/>
                                        <p:tgtEl>
                                          <p:spTgt spid="8"/>
                                        </p:tgtEl>
                                        <p:attrNameLst>
                                          <p:attrName>ppt_h</p:attrName>
                                        </p:attrNameLst>
                                      </p:cBhvr>
                                      <p:tavLst>
                                        <p:tav tm="0">
                                          <p:val>
                                            <p:fltVal val="0.000000"/>
                                          </p:val>
                                        </p:tav>
                                        <p:tav tm="100000">
                                          <p:val>
                                            <p:strVal val="#ppt_h"/>
                                          </p:val>
                                        </p:tav>
                                      </p:tavLst>
                                    </p:anim>
                                    <p:animEffect transition="in" filter="fade">
                                      <p:cBhvr>
                                        <p:cTn id="92" dur="500"/>
                                        <p:tgtEl>
                                          <p:spTgt spid="8"/>
                                        </p:tgtEl>
                                      </p:cBhvr>
                                    </p:animEffect>
                                  </p:childTnLst>
                                </p:cTn>
                              </p:par>
                            </p:childTnLst>
                          </p:cTn>
                        </p:par>
                        <p:par>
                          <p:cTn id="93" fill="hold">
                            <p:stCondLst>
                              <p:cond delay="7049"/>
                            </p:stCondLst>
                            <p:childTnLst>
                              <p:par>
                                <p:cTn id="94" presetID="49" presetClass="entr" presetSubtype="0" decel="100000" fill="hold" nodeType="afterEffect">
                                  <p:stCondLst>
                                    <p:cond delay="0"/>
                                  </p:stCondLst>
                                  <p:childTnLst>
                                    <p:set>
                                      <p:cBhvr>
                                        <p:cTn id="95" dur="1" fill="hold">
                                          <p:stCondLst>
                                            <p:cond delay="0"/>
                                          </p:stCondLst>
                                        </p:cTn>
                                        <p:tgtEl>
                                          <p:spTgt spid="317911"/>
                                        </p:tgtEl>
                                        <p:attrNameLst>
                                          <p:attrName>style.visibility</p:attrName>
                                        </p:attrNameLst>
                                      </p:cBhvr>
                                      <p:to>
                                        <p:strVal val="visible"/>
                                      </p:to>
                                    </p:set>
                                    <p:anim calcmode="lin" valueType="num">
                                      <p:cBhvr>
                                        <p:cTn id="96" dur="500" fill="hold"/>
                                        <p:tgtEl>
                                          <p:spTgt spid="317911"/>
                                        </p:tgtEl>
                                        <p:attrNameLst>
                                          <p:attrName>ppt_w</p:attrName>
                                        </p:attrNameLst>
                                      </p:cBhvr>
                                      <p:tavLst>
                                        <p:tav tm="0">
                                          <p:val>
                                            <p:fltVal val="0.000000"/>
                                          </p:val>
                                        </p:tav>
                                        <p:tav tm="100000">
                                          <p:val>
                                            <p:strVal val="#ppt_w"/>
                                          </p:val>
                                        </p:tav>
                                      </p:tavLst>
                                    </p:anim>
                                    <p:anim calcmode="lin" valueType="num">
                                      <p:cBhvr>
                                        <p:cTn id="97" dur="500" fill="hold"/>
                                        <p:tgtEl>
                                          <p:spTgt spid="317911"/>
                                        </p:tgtEl>
                                        <p:attrNameLst>
                                          <p:attrName>ppt_h</p:attrName>
                                        </p:attrNameLst>
                                      </p:cBhvr>
                                      <p:tavLst>
                                        <p:tav tm="0">
                                          <p:val>
                                            <p:fltVal val="0.000000"/>
                                          </p:val>
                                        </p:tav>
                                        <p:tav tm="100000">
                                          <p:val>
                                            <p:strVal val="#ppt_h"/>
                                          </p:val>
                                        </p:tav>
                                      </p:tavLst>
                                    </p:anim>
                                    <p:anim calcmode="lin" valueType="num">
                                      <p:cBhvr>
                                        <p:cTn id="98" dur="500" fill="hold"/>
                                        <p:tgtEl>
                                          <p:spTgt spid="317911"/>
                                        </p:tgtEl>
                                        <p:attrNameLst>
                                          <p:attrName>style.rotation</p:attrName>
                                        </p:attrNameLst>
                                      </p:cBhvr>
                                      <p:tavLst>
                                        <p:tav tm="0">
                                          <p:val>
                                            <p:fltVal val="360.000000"/>
                                          </p:val>
                                        </p:tav>
                                        <p:tav tm="100000">
                                          <p:val>
                                            <p:fltVal val="0.000000"/>
                                          </p:val>
                                        </p:tav>
                                      </p:tavLst>
                                    </p:anim>
                                    <p:animEffect transition="in" filter="fade">
                                      <p:cBhvr>
                                        <p:cTn id="99" dur="500"/>
                                        <p:tgtEl>
                                          <p:spTgt spid="317911"/>
                                        </p:tgtEl>
                                      </p:cBhvr>
                                    </p:animEffect>
                                  </p:childTnLst>
                                </p:cTn>
                              </p:par>
                            </p:childTnLst>
                          </p:cTn>
                        </p:par>
                        <p:par>
                          <p:cTn id="100" fill="hold">
                            <p:stCondLst>
                              <p:cond delay="7549"/>
                            </p:stCondLst>
                            <p:childTnLst>
                              <p:par>
                                <p:cTn id="101" presetID="53" presetClass="entr" presetSubtype="16" fill="hold" grpId="0" nodeType="afterEffect">
                                  <p:stCondLst>
                                    <p:cond delay="0"/>
                                  </p:stCondLst>
                                  <p:childTnLst>
                                    <p:set>
                                      <p:cBhvr>
                                        <p:cTn id="102" dur="1" fill="hold">
                                          <p:stCondLst>
                                            <p:cond delay="0"/>
                                          </p:stCondLst>
                                        </p:cTn>
                                        <p:tgtEl>
                                          <p:spTgt spid="9"/>
                                        </p:tgtEl>
                                        <p:attrNameLst>
                                          <p:attrName>style.visibility</p:attrName>
                                        </p:attrNameLst>
                                      </p:cBhvr>
                                      <p:to>
                                        <p:strVal val="visible"/>
                                      </p:to>
                                    </p:set>
                                    <p:anim calcmode="lin" valueType="num">
                                      <p:cBhvr>
                                        <p:cTn id="103" dur="500" fill="hold"/>
                                        <p:tgtEl>
                                          <p:spTgt spid="9"/>
                                        </p:tgtEl>
                                        <p:attrNameLst>
                                          <p:attrName>ppt_w</p:attrName>
                                        </p:attrNameLst>
                                      </p:cBhvr>
                                      <p:tavLst>
                                        <p:tav tm="0">
                                          <p:val>
                                            <p:fltVal val="0.000000"/>
                                          </p:val>
                                        </p:tav>
                                        <p:tav tm="100000">
                                          <p:val>
                                            <p:strVal val="#ppt_w"/>
                                          </p:val>
                                        </p:tav>
                                      </p:tavLst>
                                    </p:anim>
                                    <p:anim calcmode="lin" valueType="num">
                                      <p:cBhvr>
                                        <p:cTn id="104" dur="500" fill="hold"/>
                                        <p:tgtEl>
                                          <p:spTgt spid="9"/>
                                        </p:tgtEl>
                                        <p:attrNameLst>
                                          <p:attrName>ppt_h</p:attrName>
                                        </p:attrNameLst>
                                      </p:cBhvr>
                                      <p:tavLst>
                                        <p:tav tm="0">
                                          <p:val>
                                            <p:fltVal val="0.000000"/>
                                          </p:val>
                                        </p:tav>
                                        <p:tav tm="100000">
                                          <p:val>
                                            <p:strVal val="#ppt_h"/>
                                          </p:val>
                                        </p:tav>
                                      </p:tavLst>
                                    </p:anim>
                                    <p:animEffect transition="in" filter="fade">
                                      <p:cBhvr>
                                        <p:cTn id="10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P spid="5" grpId="0"/>
      <p:bldP spid="6" grpId="0"/>
      <p:bldP spid="7" grpId="0"/>
      <p:bldP spid="8" grpId="0"/>
      <p:bldP spid="9" grpId="0"/>
      <p:bldP spid="4" grpId="0" bldLvl="0" animBg="1"/>
      <p:bldP spid="3" grpId="0"/>
      <p:bldP spid="11" grpId="0"/>
      <p:bldP spid="10"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48"/>
          <p:cNvGrpSpPr/>
          <p:nvPr/>
        </p:nvGrpSpPr>
        <p:grpSpPr>
          <a:xfrm>
            <a:off x="371475" y="300038"/>
            <a:ext cx="846138" cy="846137"/>
            <a:chOff x="1758" y="973"/>
            <a:chExt cx="937" cy="937"/>
          </a:xfrm>
        </p:grpSpPr>
        <p:sp>
          <p:nvSpPr>
            <p:cNvPr id="10"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1"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12" name="直角三角形 11"/>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1609725" y="276225"/>
            <a:ext cx="5492750"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fontAlgn="base"/>
            <a:r>
              <a:rPr lang="en-US" sz="2800" b="1" strike="noStrike" cap="small" noProof="1" dirty="0" smtClean="0">
                <a:solidFill>
                  <a:srgbClr val="002748"/>
                </a:solidFill>
                <a:latin typeface="Arial Unicode MS" panose="020B0604020202020204" charset="-122"/>
                <a:ea typeface="Arial Unicode MS" panose="020B0604020202020204" charset="-122"/>
              </a:rPr>
              <a:t>conculsion</a:t>
            </a:r>
            <a:endParaRPr lang="en-US" sz="2800" b="1" strike="noStrike" cap="small" noProof="1" dirty="0" smtClean="0">
              <a:solidFill>
                <a:srgbClr val="002748"/>
              </a:solidFill>
              <a:latin typeface="Arial Unicode MS" panose="020B0604020202020204" charset="-122"/>
              <a:ea typeface="Arial Unicode MS" panose="020B0604020202020204" charset="-122"/>
            </a:endParaRPr>
          </a:p>
        </p:txBody>
      </p:sp>
      <p:sp>
        <p:nvSpPr>
          <p:cNvPr id="250885" name="直接连接符 7"/>
          <p:cNvSpPr/>
          <p:nvPr/>
        </p:nvSpPr>
        <p:spPr>
          <a:xfrm>
            <a:off x="1325563" y="1839913"/>
            <a:ext cx="0" cy="2371725"/>
          </a:xfrm>
          <a:prstGeom prst="line">
            <a:avLst/>
          </a:prstGeom>
          <a:solidFill>
            <a:schemeClr val="tx1"/>
          </a:solidFill>
          <a:ln w="6350" cap="flat" cmpd="sng">
            <a:solidFill>
              <a:srgbClr val="002748"/>
            </a:solidFill>
            <a:prstDash val="solid"/>
            <a:miter/>
            <a:headEnd type="none" w="med" len="med"/>
            <a:tailEnd type="none" w="med" len="med"/>
          </a:ln>
        </p:spPr>
        <p:txBody>
          <a:bodyPr anchor="t"/>
          <a:p>
            <a:pPr lvl="0" fontAlgn="base"/>
            <a:endParaRPr lang="en-US" altLang="zh-CN" sz="2815" strike="noStrike" noProof="1">
              <a:latin typeface="Arial" panose="020B0604020202020204" pitchFamily="34" charset="0"/>
              <a:ea typeface="Arial Unicode MS" panose="020B0604020202020204" charset="-122"/>
            </a:endParaRPr>
          </a:p>
        </p:txBody>
      </p:sp>
      <p:sp>
        <p:nvSpPr>
          <p:cNvPr id="241670" name="椭圆 2"/>
          <p:cNvSpPr/>
          <p:nvPr/>
        </p:nvSpPr>
        <p:spPr>
          <a:xfrm>
            <a:off x="1254125" y="2130425"/>
            <a:ext cx="142875" cy="144463"/>
          </a:xfrm>
          <a:prstGeom prst="ellipse">
            <a:avLst/>
          </a:prstGeom>
          <a:solidFill>
            <a:srgbClr val="FF9900"/>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41671" name="椭圆 8"/>
          <p:cNvSpPr/>
          <p:nvPr/>
        </p:nvSpPr>
        <p:spPr>
          <a:xfrm>
            <a:off x="1254125" y="3027363"/>
            <a:ext cx="142875" cy="142875"/>
          </a:xfrm>
          <a:prstGeom prst="ellipse">
            <a:avLst/>
          </a:prstGeom>
          <a:solidFill>
            <a:srgbClr val="002748"/>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41672" name="椭圆 9"/>
          <p:cNvSpPr/>
          <p:nvPr/>
        </p:nvSpPr>
        <p:spPr>
          <a:xfrm>
            <a:off x="1254125" y="3924300"/>
            <a:ext cx="142875" cy="142875"/>
          </a:xfrm>
          <a:prstGeom prst="ellipse">
            <a:avLst/>
          </a:prstGeom>
          <a:solidFill>
            <a:srgbClr val="FF9900"/>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50889" name="矩形 16"/>
          <p:cNvSpPr/>
          <p:nvPr/>
        </p:nvSpPr>
        <p:spPr>
          <a:xfrm>
            <a:off x="1609725" y="1145858"/>
            <a:ext cx="6280150" cy="1198880"/>
          </a:xfrm>
          <a:prstGeom prst="rect">
            <a:avLst/>
          </a:prstGeom>
          <a:noFill/>
          <a:ln w="9525">
            <a:noFill/>
          </a:ln>
        </p:spPr>
        <p:txBody>
          <a:bodyPr anchor="t">
            <a:spAutoFit/>
          </a:bodyPr>
          <a:p>
            <a:pPr>
              <a:lnSpc>
                <a:spcPct val="150000"/>
              </a:lnSpc>
            </a:pPr>
            <a:r>
              <a:rPr lang="en-US" sz="1200" b="1" dirty="0">
                <a:latin typeface="Arial Unicode MS" panose="020B0604020202020204" charset="-122"/>
                <a:ea typeface="Arial Unicode MS" panose="020B0604020202020204" charset="-122"/>
                <a:sym typeface="Calibri" panose="020F0502020204030204" charset="0"/>
              </a:rPr>
              <a:t>Carbon Emission</a:t>
            </a:r>
            <a:endParaRPr lang="en-US" sz="1200" b="1" dirty="0">
              <a:latin typeface="Arial Unicode MS" panose="020B0604020202020204" charset="-122"/>
              <a:ea typeface="Arial Unicode MS" panose="020B0604020202020204" charset="-122"/>
              <a:sym typeface="Calibri" panose="020F0502020204030204" charset="0"/>
            </a:endParaRPr>
          </a:p>
          <a:p>
            <a:pPr algn="ctr">
              <a:lnSpc>
                <a:spcPct val="150000"/>
              </a:lnSpc>
            </a:pPr>
            <a:r>
              <a:rPr lang="en-US" sz="1200" dirty="0">
                <a:latin typeface="Arial Unicode MS" panose="020B0604020202020204" charset="-122"/>
                <a:ea typeface="Arial Unicode MS" panose="020B0604020202020204" charset="-122"/>
                <a:sym typeface="Calibri" panose="020F0502020204030204" charset="0"/>
              </a:rPr>
              <a:t>60% of all countries of the world had a reduction in their Carbon Emission during the COVID-19 period with some countries who having a little increase or a constant rate, and China have a high increase of Carbon Emission</a:t>
            </a:r>
            <a:endParaRPr lang="zh-CN" altLang="en-US" sz="1200" dirty="0">
              <a:latin typeface="Arial Unicode MS" panose="020B0604020202020204" charset="-122"/>
              <a:ea typeface="Arial Unicode MS" panose="020B0604020202020204" charset="-122"/>
              <a:sym typeface="Calibri" panose="020F0502020204030204" charset="0"/>
            </a:endParaRPr>
          </a:p>
        </p:txBody>
      </p:sp>
      <p:sp>
        <p:nvSpPr>
          <p:cNvPr id="250890" name="矩形 17"/>
          <p:cNvSpPr/>
          <p:nvPr/>
        </p:nvSpPr>
        <p:spPr>
          <a:xfrm>
            <a:off x="1619250" y="2287588"/>
            <a:ext cx="6280150" cy="1476375"/>
          </a:xfrm>
          <a:prstGeom prst="rect">
            <a:avLst/>
          </a:prstGeom>
          <a:noFill/>
          <a:ln w="9525">
            <a:noFill/>
          </a:ln>
        </p:spPr>
        <p:txBody>
          <a:bodyPr anchor="t">
            <a:spAutoFit/>
          </a:bodyPr>
          <a:p>
            <a:pPr>
              <a:lnSpc>
                <a:spcPct val="150000"/>
              </a:lnSpc>
            </a:pPr>
            <a:r>
              <a:rPr lang="en-US" altLang="zh-CN" sz="1200" b="1" dirty="0">
                <a:latin typeface="Arial Unicode MS" panose="020B0604020202020204" charset="-122"/>
                <a:ea typeface="Arial Unicode MS" panose="020B0604020202020204" charset="-122"/>
                <a:sym typeface="Calibri" panose="020F0502020204030204" charset="0"/>
              </a:rPr>
              <a:t>GDP per capita</a:t>
            </a:r>
            <a:endParaRPr lang="en-US" altLang="zh-CN" sz="1200" b="1" dirty="0">
              <a:latin typeface="Arial Unicode MS" panose="020B0604020202020204" charset="-122"/>
              <a:ea typeface="Arial Unicode MS" panose="020B0604020202020204" charset="-122"/>
              <a:sym typeface="Calibri" panose="020F0502020204030204" charset="0"/>
            </a:endParaRPr>
          </a:p>
          <a:p>
            <a:pPr algn="ctr">
              <a:lnSpc>
                <a:spcPct val="150000"/>
              </a:lnSpc>
            </a:pPr>
            <a:r>
              <a:rPr lang="en-US" altLang="zh-CN" sz="1200" dirty="0">
                <a:latin typeface="Arial Unicode MS" panose="020B0604020202020204" charset="-122"/>
                <a:ea typeface="Arial Unicode MS" panose="020B0604020202020204" charset="-122"/>
                <a:sym typeface="Calibri" panose="020F0502020204030204" charset="0"/>
              </a:rPr>
              <a:t>Here, majority(91%) of the countries exprienced a decrease in their GDP during the COVID-19 pandemic with the exception of a few countries such as Guyana,Nicaragua,Equatorial Guninea, Singapore, and others  who during the COVID-19 have a rise in GDP per capita</a:t>
            </a:r>
            <a:endParaRPr lang="zh-CN" altLang="en-US" sz="1200" dirty="0">
              <a:latin typeface="Arial Unicode MS" panose="020B0604020202020204" charset="-122"/>
              <a:ea typeface="Arial Unicode MS" panose="020B0604020202020204" charset="-122"/>
              <a:sym typeface="Calibri" panose="020F0502020204030204" charset="0"/>
            </a:endParaRPr>
          </a:p>
        </p:txBody>
      </p:sp>
      <p:sp>
        <p:nvSpPr>
          <p:cNvPr id="250891" name="矩形 18"/>
          <p:cNvSpPr/>
          <p:nvPr/>
        </p:nvSpPr>
        <p:spPr>
          <a:xfrm>
            <a:off x="1619250" y="3657600"/>
            <a:ext cx="6280150" cy="922020"/>
          </a:xfrm>
          <a:prstGeom prst="rect">
            <a:avLst/>
          </a:prstGeom>
          <a:noFill/>
          <a:ln w="9525">
            <a:noFill/>
          </a:ln>
        </p:spPr>
        <p:txBody>
          <a:bodyPr anchor="t">
            <a:spAutoFit/>
          </a:bodyPr>
          <a:p>
            <a:pPr algn="ctr">
              <a:lnSpc>
                <a:spcPct val="150000"/>
              </a:lnSpc>
            </a:pPr>
            <a:r>
              <a:rPr lang="en-US" altLang="zh-CN" sz="1200" dirty="0">
                <a:latin typeface="Arial Unicode MS" panose="020B0604020202020204" charset="-122"/>
                <a:ea typeface="Arial Unicode MS" panose="020B0604020202020204" charset="-122"/>
                <a:sym typeface="Calibri" panose="020F0502020204030204" charset="0"/>
              </a:rPr>
              <a:t>Finally,from the analysis it is evident that COVID-19 had a great effect of reducing GDP per capita of most countries and also a reduction and increase of Carbon Emission due to the each countries activities.</a:t>
            </a:r>
            <a:endParaRPr lang="zh-CN" altLang="en-US" sz="1200" dirty="0">
              <a:latin typeface="Arial Unicode MS" panose="020B0604020202020204" charset="-122"/>
              <a:ea typeface="Arial Unicode MS" panose="020B0604020202020204" charset="-122"/>
              <a:sym typeface="Calibri" panose="020F05020202040302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000000"/>
                                          </p:val>
                                        </p:tav>
                                        <p:tav tm="100000">
                                          <p:val>
                                            <p:strVal val="#ppt_w"/>
                                          </p:val>
                                        </p:tav>
                                      </p:tavLst>
                                    </p:anim>
                                    <p:anim calcmode="lin" valueType="num">
                                      <p:cBhvr>
                                        <p:cTn id="13" dur="500" fill="hold"/>
                                        <p:tgtEl>
                                          <p:spTgt spid="9"/>
                                        </p:tgtEl>
                                        <p:attrNameLst>
                                          <p:attrName>ppt_h</p:attrName>
                                        </p:attrNameLst>
                                      </p:cBhvr>
                                      <p:tavLst>
                                        <p:tav tm="0">
                                          <p:val>
                                            <p:fltVal val="0.000000"/>
                                          </p:val>
                                        </p:tav>
                                        <p:tav tm="100000">
                                          <p:val>
                                            <p:strVal val="#ppt_h"/>
                                          </p:val>
                                        </p:tav>
                                      </p:tavLst>
                                    </p:anim>
                                    <p:anim calcmode="lin" valueType="num">
                                      <p:cBhvr>
                                        <p:cTn id="14" dur="500" fill="hold"/>
                                        <p:tgtEl>
                                          <p:spTgt spid="9"/>
                                        </p:tgtEl>
                                        <p:attrNameLst>
                                          <p:attrName>style.rotation</p:attrName>
                                        </p:attrNameLst>
                                      </p:cBhvr>
                                      <p:tavLst>
                                        <p:tav tm="0">
                                          <p:val>
                                            <p:fltVal val="360.000000"/>
                                          </p:val>
                                        </p:tav>
                                        <p:tav tm="100000">
                                          <p:val>
                                            <p:fltVal val="0.000000"/>
                                          </p:val>
                                        </p:tav>
                                      </p:tavLst>
                                    </p:anim>
                                    <p:animEffect transition="in" filter="fade">
                                      <p:cBhvr>
                                        <p:cTn id="15" dur="500"/>
                                        <p:tgtEl>
                                          <p:spTgt spid="9"/>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000000"/>
                                          </p:val>
                                        </p:tav>
                                        <p:tav tm="100000">
                                          <p:val>
                                            <p:strVal val="#ppt_w"/>
                                          </p:val>
                                        </p:tav>
                                      </p:tavLst>
                                    </p:anim>
                                    <p:anim calcmode="lin" valueType="num">
                                      <p:cBhvr>
                                        <p:cTn id="20" dur="500" fill="hold"/>
                                        <p:tgtEl>
                                          <p:spTgt spid="13"/>
                                        </p:tgtEl>
                                        <p:attrNameLst>
                                          <p:attrName>ppt_h</p:attrName>
                                        </p:attrNameLst>
                                      </p:cBhvr>
                                      <p:tavLst>
                                        <p:tav tm="0">
                                          <p:val>
                                            <p:fltVal val="0.000000"/>
                                          </p:val>
                                        </p:tav>
                                        <p:tav tm="100000">
                                          <p:val>
                                            <p:strVal val="#ppt_h"/>
                                          </p:val>
                                        </p:tav>
                                      </p:tavLst>
                                    </p:anim>
                                    <p:anim calcmode="lin" valueType="num">
                                      <p:cBhvr>
                                        <p:cTn id="21" dur="500" fill="hold"/>
                                        <p:tgtEl>
                                          <p:spTgt spid="13"/>
                                        </p:tgtEl>
                                        <p:attrNameLst>
                                          <p:attrName>style.rotation</p:attrName>
                                        </p:attrNameLst>
                                      </p:cBhvr>
                                      <p:tavLst>
                                        <p:tav tm="0">
                                          <p:val>
                                            <p:fltVal val="360.000000"/>
                                          </p:val>
                                        </p:tav>
                                        <p:tav tm="100000">
                                          <p:val>
                                            <p:fltVal val="0.000000"/>
                                          </p:val>
                                        </p:tav>
                                      </p:tavLst>
                                    </p:anim>
                                    <p:animEffect transition="in" filter="fade">
                                      <p:cBhvr>
                                        <p:cTn id="22" dur="500"/>
                                        <p:tgtEl>
                                          <p:spTgt spid="13"/>
                                        </p:tgtEl>
                                      </p:cBhvr>
                                    </p:animEffect>
                                  </p:childTnLst>
                                </p:cTn>
                              </p:par>
                            </p:childTnLst>
                          </p:cTn>
                        </p:par>
                        <p:par>
                          <p:cTn id="23" fill="hold">
                            <p:stCondLst>
                              <p:cond delay="1500"/>
                            </p:stCondLst>
                            <p:childTnLst>
                              <p:par>
                                <p:cTn id="24" presetID="2" presetClass="entr" presetSubtype="8" fill="hold" nodeType="afterEffect">
                                  <p:stCondLst>
                                    <p:cond delay="0"/>
                                  </p:stCondLst>
                                  <p:childTnLst>
                                    <p:set>
                                      <p:cBhvr>
                                        <p:cTn id="25" dur="1" fill="hold">
                                          <p:stCondLst>
                                            <p:cond delay="0"/>
                                          </p:stCondLst>
                                        </p:cTn>
                                        <p:tgtEl>
                                          <p:spTgt spid="250885"/>
                                        </p:tgtEl>
                                        <p:attrNameLst>
                                          <p:attrName>style.visibility</p:attrName>
                                        </p:attrNameLst>
                                      </p:cBhvr>
                                      <p:to>
                                        <p:strVal val="visible"/>
                                      </p:to>
                                    </p:set>
                                    <p:anim calcmode="lin" valueType="num">
                                      <p:cBhvr>
                                        <p:cTn id="26" dur="500" fill="hold"/>
                                        <p:tgtEl>
                                          <p:spTgt spid="250885"/>
                                        </p:tgtEl>
                                        <p:attrNameLst>
                                          <p:attrName>ppt_x</p:attrName>
                                        </p:attrNameLst>
                                      </p:cBhvr>
                                      <p:tavLst>
                                        <p:tav tm="0">
                                          <p:val>
                                            <p:strVal val="0-#ppt_w/2"/>
                                          </p:val>
                                        </p:tav>
                                        <p:tav tm="100000">
                                          <p:val>
                                            <p:strVal val="#ppt_x"/>
                                          </p:val>
                                        </p:tav>
                                      </p:tavLst>
                                    </p:anim>
                                    <p:anim calcmode="lin" valueType="num">
                                      <p:cBhvr>
                                        <p:cTn id="27" dur="500" fill="hold"/>
                                        <p:tgtEl>
                                          <p:spTgt spid="250885"/>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fill="hold" grpId="0" nodeType="afterEffect">
                                  <p:stCondLst>
                                    <p:cond delay="0"/>
                                  </p:stCondLst>
                                  <p:childTnLst>
                                    <p:set>
                                      <p:cBhvr>
                                        <p:cTn id="30" dur="1" fill="hold">
                                          <p:stCondLst>
                                            <p:cond delay="0"/>
                                          </p:stCondLst>
                                        </p:cTn>
                                        <p:tgtEl>
                                          <p:spTgt spid="241670"/>
                                        </p:tgtEl>
                                        <p:attrNameLst>
                                          <p:attrName>style.visibility</p:attrName>
                                        </p:attrNameLst>
                                      </p:cBhvr>
                                      <p:to>
                                        <p:strVal val="visible"/>
                                      </p:to>
                                    </p:set>
                                    <p:anim calcmode="lin" valueType="num">
                                      <p:cBhvr>
                                        <p:cTn id="31" dur="500" fill="hold"/>
                                        <p:tgtEl>
                                          <p:spTgt spid="241670"/>
                                        </p:tgtEl>
                                        <p:attrNameLst>
                                          <p:attrName>ppt_x</p:attrName>
                                        </p:attrNameLst>
                                      </p:cBhvr>
                                      <p:tavLst>
                                        <p:tav tm="0">
                                          <p:val>
                                            <p:strVal val="0-#ppt_w/2"/>
                                          </p:val>
                                        </p:tav>
                                        <p:tav tm="100000">
                                          <p:val>
                                            <p:strVal val="#ppt_x"/>
                                          </p:val>
                                        </p:tav>
                                      </p:tavLst>
                                    </p:anim>
                                    <p:anim calcmode="lin" valueType="num">
                                      <p:cBhvr>
                                        <p:cTn id="32" dur="500" fill="hold"/>
                                        <p:tgtEl>
                                          <p:spTgt spid="241670"/>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2" presetClass="entr" presetSubtype="8" fill="hold" grpId="0" nodeType="afterEffect">
                                  <p:stCondLst>
                                    <p:cond delay="0"/>
                                  </p:stCondLst>
                                  <p:childTnLst>
                                    <p:set>
                                      <p:cBhvr>
                                        <p:cTn id="35" dur="1" fill="hold">
                                          <p:stCondLst>
                                            <p:cond delay="0"/>
                                          </p:stCondLst>
                                        </p:cTn>
                                        <p:tgtEl>
                                          <p:spTgt spid="241671"/>
                                        </p:tgtEl>
                                        <p:attrNameLst>
                                          <p:attrName>style.visibility</p:attrName>
                                        </p:attrNameLst>
                                      </p:cBhvr>
                                      <p:to>
                                        <p:strVal val="visible"/>
                                      </p:to>
                                    </p:set>
                                    <p:anim calcmode="lin" valueType="num">
                                      <p:cBhvr>
                                        <p:cTn id="36" dur="500" fill="hold"/>
                                        <p:tgtEl>
                                          <p:spTgt spid="241671"/>
                                        </p:tgtEl>
                                        <p:attrNameLst>
                                          <p:attrName>ppt_x</p:attrName>
                                        </p:attrNameLst>
                                      </p:cBhvr>
                                      <p:tavLst>
                                        <p:tav tm="0">
                                          <p:val>
                                            <p:strVal val="0-#ppt_w/2"/>
                                          </p:val>
                                        </p:tav>
                                        <p:tav tm="100000">
                                          <p:val>
                                            <p:strVal val="#ppt_x"/>
                                          </p:val>
                                        </p:tav>
                                      </p:tavLst>
                                    </p:anim>
                                    <p:anim calcmode="lin" valueType="num">
                                      <p:cBhvr>
                                        <p:cTn id="37" dur="500" fill="hold"/>
                                        <p:tgtEl>
                                          <p:spTgt spid="241671"/>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2" presetClass="entr" presetSubtype="8" fill="hold" grpId="0" nodeType="afterEffect">
                                  <p:stCondLst>
                                    <p:cond delay="0"/>
                                  </p:stCondLst>
                                  <p:childTnLst>
                                    <p:set>
                                      <p:cBhvr>
                                        <p:cTn id="40" dur="1" fill="hold">
                                          <p:stCondLst>
                                            <p:cond delay="0"/>
                                          </p:stCondLst>
                                        </p:cTn>
                                        <p:tgtEl>
                                          <p:spTgt spid="241672"/>
                                        </p:tgtEl>
                                        <p:attrNameLst>
                                          <p:attrName>style.visibility</p:attrName>
                                        </p:attrNameLst>
                                      </p:cBhvr>
                                      <p:to>
                                        <p:strVal val="visible"/>
                                      </p:to>
                                    </p:set>
                                    <p:anim calcmode="lin" valueType="num">
                                      <p:cBhvr>
                                        <p:cTn id="41" dur="500" fill="hold"/>
                                        <p:tgtEl>
                                          <p:spTgt spid="241672"/>
                                        </p:tgtEl>
                                        <p:attrNameLst>
                                          <p:attrName>ppt_x</p:attrName>
                                        </p:attrNameLst>
                                      </p:cBhvr>
                                      <p:tavLst>
                                        <p:tav tm="0">
                                          <p:val>
                                            <p:strVal val="0-#ppt_w/2"/>
                                          </p:val>
                                        </p:tav>
                                        <p:tav tm="100000">
                                          <p:val>
                                            <p:strVal val="#ppt_x"/>
                                          </p:val>
                                        </p:tav>
                                      </p:tavLst>
                                    </p:anim>
                                    <p:anim calcmode="lin" valueType="num">
                                      <p:cBhvr>
                                        <p:cTn id="42" dur="500" fill="hold"/>
                                        <p:tgtEl>
                                          <p:spTgt spid="241672"/>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2" presetClass="entr" presetSubtype="2" fill="hold" grpId="0" nodeType="afterEffect">
                                  <p:stCondLst>
                                    <p:cond delay="0"/>
                                  </p:stCondLst>
                                  <p:childTnLst>
                                    <p:set>
                                      <p:cBhvr>
                                        <p:cTn id="45" dur="1" fill="hold">
                                          <p:stCondLst>
                                            <p:cond delay="0"/>
                                          </p:stCondLst>
                                        </p:cTn>
                                        <p:tgtEl>
                                          <p:spTgt spid="250889"/>
                                        </p:tgtEl>
                                        <p:attrNameLst>
                                          <p:attrName>style.visibility</p:attrName>
                                        </p:attrNameLst>
                                      </p:cBhvr>
                                      <p:to>
                                        <p:strVal val="visible"/>
                                      </p:to>
                                    </p:set>
                                    <p:anim calcmode="lin" valueType="num">
                                      <p:cBhvr>
                                        <p:cTn id="46" dur="500" fill="hold"/>
                                        <p:tgtEl>
                                          <p:spTgt spid="250889"/>
                                        </p:tgtEl>
                                        <p:attrNameLst>
                                          <p:attrName>ppt_x</p:attrName>
                                        </p:attrNameLst>
                                      </p:cBhvr>
                                      <p:tavLst>
                                        <p:tav tm="0">
                                          <p:val>
                                            <p:strVal val="1+#ppt_w/2"/>
                                          </p:val>
                                        </p:tav>
                                        <p:tav tm="100000">
                                          <p:val>
                                            <p:strVal val="#ppt_x"/>
                                          </p:val>
                                        </p:tav>
                                      </p:tavLst>
                                    </p:anim>
                                    <p:anim calcmode="lin" valueType="num">
                                      <p:cBhvr>
                                        <p:cTn id="47" dur="500" fill="hold"/>
                                        <p:tgtEl>
                                          <p:spTgt spid="250889"/>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2" presetClass="entr" presetSubtype="2" fill="hold" grpId="0" nodeType="afterEffect">
                                  <p:stCondLst>
                                    <p:cond delay="0"/>
                                  </p:stCondLst>
                                  <p:childTnLst>
                                    <p:set>
                                      <p:cBhvr>
                                        <p:cTn id="50" dur="1" fill="hold">
                                          <p:stCondLst>
                                            <p:cond delay="0"/>
                                          </p:stCondLst>
                                        </p:cTn>
                                        <p:tgtEl>
                                          <p:spTgt spid="250890"/>
                                        </p:tgtEl>
                                        <p:attrNameLst>
                                          <p:attrName>style.visibility</p:attrName>
                                        </p:attrNameLst>
                                      </p:cBhvr>
                                      <p:to>
                                        <p:strVal val="visible"/>
                                      </p:to>
                                    </p:set>
                                    <p:anim calcmode="lin" valueType="num">
                                      <p:cBhvr>
                                        <p:cTn id="51" dur="500" fill="hold"/>
                                        <p:tgtEl>
                                          <p:spTgt spid="250890"/>
                                        </p:tgtEl>
                                        <p:attrNameLst>
                                          <p:attrName>ppt_x</p:attrName>
                                        </p:attrNameLst>
                                      </p:cBhvr>
                                      <p:tavLst>
                                        <p:tav tm="0">
                                          <p:val>
                                            <p:strVal val="1+#ppt_w/2"/>
                                          </p:val>
                                        </p:tav>
                                        <p:tav tm="100000">
                                          <p:val>
                                            <p:strVal val="#ppt_x"/>
                                          </p:val>
                                        </p:tav>
                                      </p:tavLst>
                                    </p:anim>
                                    <p:anim calcmode="lin" valueType="num">
                                      <p:cBhvr>
                                        <p:cTn id="52" dur="500" fill="hold"/>
                                        <p:tgtEl>
                                          <p:spTgt spid="250890"/>
                                        </p:tgtEl>
                                        <p:attrNameLst>
                                          <p:attrName>ppt_y</p:attrName>
                                        </p:attrNameLst>
                                      </p:cBhvr>
                                      <p:tavLst>
                                        <p:tav tm="0">
                                          <p:val>
                                            <p:strVal val="#ppt_y"/>
                                          </p:val>
                                        </p:tav>
                                        <p:tav tm="100000">
                                          <p:val>
                                            <p:strVal val="#ppt_y"/>
                                          </p:val>
                                        </p:tav>
                                      </p:tavLst>
                                    </p:anim>
                                  </p:childTnLst>
                                </p:cTn>
                              </p:par>
                            </p:childTnLst>
                          </p:cTn>
                        </p:par>
                        <p:par>
                          <p:cTn id="53" fill="hold">
                            <p:stCondLst>
                              <p:cond delay="4500"/>
                            </p:stCondLst>
                            <p:childTnLst>
                              <p:par>
                                <p:cTn id="54" presetID="2" presetClass="entr" presetSubtype="2" fill="hold" grpId="0" nodeType="afterEffect">
                                  <p:stCondLst>
                                    <p:cond delay="0"/>
                                  </p:stCondLst>
                                  <p:childTnLst>
                                    <p:set>
                                      <p:cBhvr>
                                        <p:cTn id="55" dur="1" fill="hold">
                                          <p:stCondLst>
                                            <p:cond delay="0"/>
                                          </p:stCondLst>
                                        </p:cTn>
                                        <p:tgtEl>
                                          <p:spTgt spid="250891"/>
                                        </p:tgtEl>
                                        <p:attrNameLst>
                                          <p:attrName>style.visibility</p:attrName>
                                        </p:attrNameLst>
                                      </p:cBhvr>
                                      <p:to>
                                        <p:strVal val="visible"/>
                                      </p:to>
                                    </p:set>
                                    <p:anim calcmode="lin" valueType="num">
                                      <p:cBhvr>
                                        <p:cTn id="56" dur="500" fill="hold"/>
                                        <p:tgtEl>
                                          <p:spTgt spid="250891"/>
                                        </p:tgtEl>
                                        <p:attrNameLst>
                                          <p:attrName>ppt_x</p:attrName>
                                        </p:attrNameLst>
                                      </p:cBhvr>
                                      <p:tavLst>
                                        <p:tav tm="0">
                                          <p:val>
                                            <p:strVal val="1+#ppt_w/2"/>
                                          </p:val>
                                        </p:tav>
                                        <p:tav tm="100000">
                                          <p:val>
                                            <p:strVal val="#ppt_x"/>
                                          </p:val>
                                        </p:tav>
                                      </p:tavLst>
                                    </p:anim>
                                    <p:anim calcmode="lin" valueType="num">
                                      <p:cBhvr>
                                        <p:cTn id="57" dur="500" fill="hold"/>
                                        <p:tgtEl>
                                          <p:spTgt spid="2508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50889" grpId="0"/>
      <p:bldP spid="250890" grpId="0"/>
      <p:bldP spid="250891" grpId="0"/>
      <p:bldP spid="241670" grpId="0" bldLvl="0" animBg="1"/>
      <p:bldP spid="241671" grpId="0" bldLvl="0" animBg="1"/>
      <p:bldP spid="24167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48"/>
          <p:cNvGrpSpPr/>
          <p:nvPr/>
        </p:nvGrpSpPr>
        <p:grpSpPr>
          <a:xfrm>
            <a:off x="371475" y="300038"/>
            <a:ext cx="846138" cy="846137"/>
            <a:chOff x="1758" y="973"/>
            <a:chExt cx="937" cy="937"/>
          </a:xfrm>
        </p:grpSpPr>
        <p:sp>
          <p:nvSpPr>
            <p:cNvPr id="5" name="椭圆 4"/>
            <p:cNvSpPr/>
            <p:nvPr/>
          </p:nvSpPr>
          <p:spPr>
            <a:xfrm>
              <a:off x="1758" y="973"/>
              <a:ext cx="937" cy="937"/>
            </a:xfrm>
            <a:prstGeom prst="ellips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6"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7" name="直角三角形 6"/>
          <p:cNvSpPr/>
          <p:nvPr/>
        </p:nvSpPr>
        <p:spPr>
          <a:xfrm rot="10800000">
            <a:off x="7754938" y="-12700"/>
            <a:ext cx="1411288"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8" name="Copyright Notice"/>
          <p:cNvSpPr/>
          <p:nvPr/>
        </p:nvSpPr>
        <p:spPr bwMode="auto">
          <a:xfrm>
            <a:off x="1631950" y="276225"/>
            <a:ext cx="5470525" cy="81978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5000" b="1" strike="noStrike" cap="small" noProof="1" dirty="0" smtClean="0">
                <a:solidFill>
                  <a:srgbClr val="FF9900"/>
                </a:solidFill>
                <a:latin typeface="Arial Unicode MS" panose="020B0604020202020204" charset="-122"/>
                <a:ea typeface="Arial Unicode MS" panose="020B0604020202020204" charset="-122"/>
              </a:rPr>
              <a:t>Questions &amp; answers</a:t>
            </a:r>
            <a:endParaRPr lang="en-US" sz="50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182274" name="肘形连接符 2"/>
          <p:cNvSpPr/>
          <p:nvPr/>
        </p:nvSpPr>
        <p:spPr>
          <a:xfrm flipH="1">
            <a:off x="4633913" y="3973830"/>
            <a:ext cx="2979737" cy="430213"/>
          </a:xfrm>
          <a:prstGeom prst="bentConnector3">
            <a:avLst>
              <a:gd name="adj1" fmla="val 218"/>
            </a:avLst>
          </a:prstGeom>
          <a:ln w="19050" cap="flat" cmpd="sng">
            <a:solidFill>
              <a:srgbClr val="404040"/>
            </a:solidFill>
            <a:prstDash val="solid"/>
            <a:miter/>
            <a:headEnd type="oval" w="med" len="med"/>
            <a:tailEnd type="oval" w="med" len="med"/>
          </a:ln>
        </p:spPr>
        <p:txBody>
          <a:bodyPr anchor="t"/>
          <a:p>
            <a:endParaRPr lang="zh-CN" altLang="en-US" sz="1200" dirty="0">
              <a:solidFill>
                <a:srgbClr val="404040"/>
              </a:solidFill>
              <a:latin typeface="Arial Unicode MS" panose="020B0604020202020204" charset="-122"/>
              <a:ea typeface="Arial Unicode MS" panose="020B0604020202020204" charset="-122"/>
            </a:endParaRPr>
          </a:p>
        </p:txBody>
      </p:sp>
      <p:sp>
        <p:nvSpPr>
          <p:cNvPr id="182276" name="肘形连接符 4"/>
          <p:cNvSpPr/>
          <p:nvPr/>
        </p:nvSpPr>
        <p:spPr>
          <a:xfrm>
            <a:off x="1217930" y="3973830"/>
            <a:ext cx="2873375" cy="430213"/>
          </a:xfrm>
          <a:prstGeom prst="bentConnector3">
            <a:avLst>
              <a:gd name="adj1" fmla="val 218"/>
            </a:avLst>
          </a:prstGeom>
          <a:ln w="19050" cap="flat" cmpd="sng">
            <a:solidFill>
              <a:srgbClr val="404040"/>
            </a:solidFill>
            <a:prstDash val="solid"/>
            <a:miter/>
            <a:headEnd type="oval" w="med" len="med"/>
            <a:tailEnd type="oval" w="med" len="med"/>
          </a:ln>
        </p:spPr>
        <p:txBody>
          <a:bodyPr anchor="t"/>
          <a:p>
            <a:endParaRPr lang="zh-CN" altLang="en-US" sz="1200" dirty="0">
              <a:solidFill>
                <a:srgbClr val="404040"/>
              </a:solidFill>
              <a:latin typeface="Arial Unicode MS" panose="020B0604020202020204" charset="-122"/>
              <a:ea typeface="Arial Unicode MS" panose="020B0604020202020204" charset="-122"/>
            </a:endParaRPr>
          </a:p>
        </p:txBody>
      </p:sp>
      <p:sp>
        <p:nvSpPr>
          <p:cNvPr id="182279" name="椭圆 8"/>
          <p:cNvSpPr/>
          <p:nvPr/>
        </p:nvSpPr>
        <p:spPr>
          <a:xfrm>
            <a:off x="3836035" y="2039620"/>
            <a:ext cx="1062038" cy="1063625"/>
          </a:xfrm>
          <a:prstGeom prst="ellipse">
            <a:avLst/>
          </a:prstGeom>
          <a:solidFill>
            <a:srgbClr val="FF9900"/>
          </a:solidFill>
          <a:ln w="9525">
            <a:noFill/>
          </a:ln>
        </p:spPr>
        <p:txBody>
          <a:bodyPr anchor="ctr"/>
          <a:p>
            <a:pPr algn="ctr"/>
            <a:endParaRPr lang="zh-CN" altLang="en-US" sz="900" dirty="0">
              <a:solidFill>
                <a:srgbClr val="404040"/>
              </a:solidFill>
              <a:latin typeface="Arial Unicode MS" panose="020B0604020202020204" charset="-122"/>
              <a:ea typeface="Arial Unicode MS" panose="020B0604020202020204" charset="-122"/>
              <a:sym typeface="方正兰亭黑_GBK" pitchFamily="2" charset="-122"/>
            </a:endParaRPr>
          </a:p>
        </p:txBody>
      </p:sp>
      <p:grpSp>
        <p:nvGrpSpPr>
          <p:cNvPr id="37901" name="组合 9"/>
          <p:cNvGrpSpPr/>
          <p:nvPr/>
        </p:nvGrpSpPr>
        <p:grpSpPr>
          <a:xfrm rot="0">
            <a:off x="4218304" y="2327270"/>
            <a:ext cx="297816" cy="501650"/>
            <a:chOff x="0" y="0"/>
            <a:chExt cx="292099" cy="492124"/>
          </a:xfrm>
          <a:solidFill>
            <a:schemeClr val="bg1"/>
          </a:solidFill>
        </p:grpSpPr>
        <p:sp>
          <p:nvSpPr>
            <p:cNvPr id="37902" name="Freeform 15"/>
            <p:cNvSpPr>
              <a:spLocks noEditPoints="1"/>
            </p:cNvSpPr>
            <p:nvPr/>
          </p:nvSpPr>
          <p:spPr>
            <a:xfrm>
              <a:off x="0" y="0"/>
              <a:ext cx="292099" cy="492124"/>
            </a:xfrm>
            <a:custGeom>
              <a:avLst/>
              <a:gdLst>
                <a:gd name="txL" fmla="*/ 0 w 166"/>
                <a:gd name="txT" fmla="*/ 0 h 280"/>
                <a:gd name="txR" fmla="*/ 166 w 166"/>
                <a:gd name="txB" fmla="*/ 280 h 280"/>
              </a:gdLst>
              <a:ahLst/>
              <a:cxnLst>
                <a:cxn ang="0">
                  <a:pos x="0" y="781246729"/>
                </a:cxn>
                <a:cxn ang="0">
                  <a:pos x="463707212" y="781246729"/>
                </a:cxn>
                <a:cxn ang="0">
                  <a:pos x="463707212" y="747764736"/>
                </a:cxn>
                <a:cxn ang="0">
                  <a:pos x="463707212" y="747764736"/>
                </a:cxn>
                <a:cxn ang="0">
                  <a:pos x="458120271" y="736604071"/>
                </a:cxn>
                <a:cxn ang="0">
                  <a:pos x="446946608" y="731023739"/>
                </a:cxn>
                <a:cxn ang="0">
                  <a:pos x="16760501" y="731023739"/>
                </a:cxn>
                <a:cxn ang="0">
                  <a:pos x="16760501" y="731023739"/>
                </a:cxn>
                <a:cxn ang="0">
                  <a:pos x="5586833" y="736604071"/>
                </a:cxn>
                <a:cxn ang="0">
                  <a:pos x="0" y="747764736"/>
                </a:cxn>
                <a:cxn ang="0">
                  <a:pos x="0" y="781246729"/>
                </a:cxn>
                <a:cxn ang="0">
                  <a:pos x="0" y="781246729"/>
                </a:cxn>
                <a:cxn ang="0">
                  <a:pos x="0" y="0"/>
                </a:cxn>
                <a:cxn ang="0">
                  <a:pos x="463707212" y="0"/>
                </a:cxn>
                <a:cxn ang="0">
                  <a:pos x="463707212" y="33482007"/>
                </a:cxn>
                <a:cxn ang="0">
                  <a:pos x="463707212" y="33482007"/>
                </a:cxn>
                <a:cxn ang="0">
                  <a:pos x="458120271" y="44642671"/>
                </a:cxn>
                <a:cxn ang="0">
                  <a:pos x="446946608" y="50223004"/>
                </a:cxn>
                <a:cxn ang="0">
                  <a:pos x="16760501" y="50223004"/>
                </a:cxn>
                <a:cxn ang="0">
                  <a:pos x="16760501" y="50223004"/>
                </a:cxn>
                <a:cxn ang="0">
                  <a:pos x="5586833" y="44642671"/>
                </a:cxn>
                <a:cxn ang="0">
                  <a:pos x="0" y="33482007"/>
                </a:cxn>
                <a:cxn ang="0">
                  <a:pos x="0" y="0"/>
                </a:cxn>
              </a:cxnLst>
              <a:rect l="txL" t="txT" r="txR" b="txB"/>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grpFill/>
            <a:ln w="9525">
              <a:noFill/>
              <a:miter/>
            </a:ln>
          </p:spPr>
          <p:txBody>
            <a:bodyPr/>
            <a:p>
              <a:pPr lvl="0" eaLnBrk="1" fontAlgn="base" hangingPunct="1"/>
              <a:endParaRPr lang="zh-CN" altLang="en-US" sz="1200" strike="noStrike" noProof="1" dirty="0">
                <a:solidFill>
                  <a:schemeClr val="tx1">
                    <a:lumMod val="75000"/>
                    <a:lumOff val="25000"/>
                  </a:schemeClr>
                </a:solidFill>
                <a:effectLst/>
                <a:latin typeface="Arial Unicode MS" panose="020B0604020202020204" charset="-122"/>
                <a:ea typeface="Arial Unicode MS" panose="020B0604020202020204" charset="-122"/>
                <a:sym typeface="方正兰亭黑_GBK" pitchFamily="2" charset="-122"/>
              </a:endParaRPr>
            </a:p>
          </p:txBody>
        </p:sp>
        <p:sp>
          <p:nvSpPr>
            <p:cNvPr id="37903" name="Freeform 16"/>
            <p:cNvSpPr>
              <a:spLocks noEditPoints="1"/>
            </p:cNvSpPr>
            <p:nvPr/>
          </p:nvSpPr>
          <p:spPr>
            <a:xfrm>
              <a:off x="23812" y="46039"/>
              <a:ext cx="244476" cy="400050"/>
            </a:xfrm>
            <a:custGeom>
              <a:avLst/>
              <a:gdLst>
                <a:gd name="txL" fmla="*/ 0 w 138"/>
                <a:gd name="txT" fmla="*/ 0 h 228"/>
                <a:gd name="txR" fmla="*/ 138 w 138"/>
                <a:gd name="txB" fmla="*/ 228 h 228"/>
              </a:gdLst>
              <a:ahLst/>
              <a:cxnLst>
                <a:cxn ang="0">
                  <a:pos x="39373033" y="139271810"/>
                </a:cxn>
                <a:cxn ang="0">
                  <a:pos x="39373033" y="161555291"/>
                </a:cxn>
                <a:cxn ang="0">
                  <a:pos x="56247185" y="194980513"/>
                </a:cxn>
                <a:cxn ang="0">
                  <a:pos x="134993265" y="267401880"/>
                </a:cxn>
                <a:cxn ang="0">
                  <a:pos x="157492134" y="289685361"/>
                </a:cxn>
                <a:cxn ang="0">
                  <a:pos x="163116851" y="317539712"/>
                </a:cxn>
                <a:cxn ang="0">
                  <a:pos x="134993265" y="367677544"/>
                </a:cxn>
                <a:cxn ang="0">
                  <a:pos x="67496633" y="423386246"/>
                </a:cxn>
                <a:cxn ang="0">
                  <a:pos x="44997750" y="451240597"/>
                </a:cxn>
                <a:cxn ang="0">
                  <a:pos x="39373033" y="490236799"/>
                </a:cxn>
                <a:cxn ang="0">
                  <a:pos x="0" y="635079424"/>
                </a:cxn>
                <a:cxn ang="0">
                  <a:pos x="0" y="479095058"/>
                </a:cxn>
                <a:cxn ang="0">
                  <a:pos x="5624719" y="428957117"/>
                </a:cxn>
                <a:cxn ang="0">
                  <a:pos x="39373033" y="395531895"/>
                </a:cxn>
                <a:cxn ang="0">
                  <a:pos x="101244935" y="339823193"/>
                </a:cxn>
                <a:cxn ang="0">
                  <a:pos x="118119114" y="317539712"/>
                </a:cxn>
                <a:cxn ang="0">
                  <a:pos x="101244935" y="295256231"/>
                </a:cxn>
                <a:cxn ang="0">
                  <a:pos x="39373033" y="239547529"/>
                </a:cxn>
                <a:cxn ang="0">
                  <a:pos x="5624719" y="200551383"/>
                </a:cxn>
                <a:cxn ang="0">
                  <a:pos x="0" y="155984421"/>
                </a:cxn>
                <a:cxn ang="0">
                  <a:pos x="39373033" y="0"/>
                </a:cxn>
                <a:cxn ang="0">
                  <a:pos x="348732570" y="635079424"/>
                </a:cxn>
                <a:cxn ang="0">
                  <a:pos x="348732570" y="490236799"/>
                </a:cxn>
                <a:cxn ang="0">
                  <a:pos x="343107852" y="451240597"/>
                </a:cxn>
                <a:cxn ang="0">
                  <a:pos x="320608984" y="423386246"/>
                </a:cxn>
                <a:cxn ang="0">
                  <a:pos x="253112379" y="367677544"/>
                </a:cxn>
                <a:cxn ang="0">
                  <a:pos x="224988738" y="317539712"/>
                </a:cxn>
                <a:cxn ang="0">
                  <a:pos x="230613456" y="289685361"/>
                </a:cxn>
                <a:cxn ang="0">
                  <a:pos x="320608984" y="211693123"/>
                </a:cxn>
                <a:cxn ang="0">
                  <a:pos x="331858418" y="194980513"/>
                </a:cxn>
                <a:cxn ang="0">
                  <a:pos x="348732570" y="161555291"/>
                </a:cxn>
                <a:cxn ang="0">
                  <a:pos x="348732570" y="0"/>
                </a:cxn>
                <a:cxn ang="0">
                  <a:pos x="388105589" y="155984421"/>
                </a:cxn>
                <a:cxn ang="0">
                  <a:pos x="388105589" y="183838772"/>
                </a:cxn>
                <a:cxn ang="0">
                  <a:pos x="371231438" y="222834864"/>
                </a:cxn>
                <a:cxn ang="0">
                  <a:pos x="286860682" y="295256231"/>
                </a:cxn>
                <a:cxn ang="0">
                  <a:pos x="275611248" y="306397972"/>
                </a:cxn>
                <a:cxn ang="0">
                  <a:pos x="275611248" y="328681453"/>
                </a:cxn>
                <a:cxn ang="0">
                  <a:pos x="348732570" y="395531895"/>
                </a:cxn>
                <a:cxn ang="0">
                  <a:pos x="371231438" y="412244506"/>
                </a:cxn>
                <a:cxn ang="0">
                  <a:pos x="388105589" y="451240597"/>
                </a:cxn>
                <a:cxn ang="0">
                  <a:pos x="388105589" y="635079424"/>
                </a:cxn>
              </a:cxnLst>
              <a:rect l="txL" t="txT" r="txR" b="txB"/>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grpFill/>
            <a:ln w="9525">
              <a:noFill/>
              <a:miter/>
            </a:ln>
          </p:spPr>
          <p:txBody>
            <a:bodyPr/>
            <a:p>
              <a:pPr lvl="0" eaLnBrk="1" fontAlgn="base" hangingPunct="1"/>
              <a:endParaRPr lang="zh-CN" altLang="en-US" sz="1200" strike="noStrike" noProof="1" dirty="0">
                <a:solidFill>
                  <a:schemeClr val="tx1">
                    <a:lumMod val="75000"/>
                    <a:lumOff val="25000"/>
                  </a:schemeClr>
                </a:solidFill>
                <a:effectLst/>
                <a:latin typeface="Arial Unicode MS" panose="020B0604020202020204" charset="-122"/>
                <a:ea typeface="Arial Unicode MS" panose="020B0604020202020204" charset="-122"/>
                <a:sym typeface="方正兰亭黑_GBK" pitchFamily="2" charset="-122"/>
              </a:endParaRPr>
            </a:p>
          </p:txBody>
        </p:sp>
        <p:sp>
          <p:nvSpPr>
            <p:cNvPr id="37904" name="Freeform 17"/>
            <p:cNvSpPr/>
            <p:nvPr/>
          </p:nvSpPr>
          <p:spPr>
            <a:xfrm>
              <a:off x="63499" y="166689"/>
              <a:ext cx="165100" cy="279400"/>
            </a:xfrm>
            <a:custGeom>
              <a:avLst/>
              <a:gdLst>
                <a:gd name="txL" fmla="*/ 0 w 94"/>
                <a:gd name="txT" fmla="*/ 0 h 160"/>
                <a:gd name="txR" fmla="*/ 94 w 94"/>
                <a:gd name="txB" fmla="*/ 160 h 160"/>
              </a:gdLst>
              <a:ahLst/>
              <a:cxnLst>
                <a:cxn ang="0">
                  <a:pos x="0" y="443547440"/>
                </a:cxn>
                <a:cxn ang="0">
                  <a:pos x="133836394" y="443547440"/>
                </a:cxn>
                <a:cxn ang="0">
                  <a:pos x="262096275" y="443547440"/>
                </a:cxn>
                <a:cxn ang="0">
                  <a:pos x="262096275" y="371470999"/>
                </a:cxn>
                <a:cxn ang="0">
                  <a:pos x="161718965" y="271672849"/>
                </a:cxn>
                <a:cxn ang="0">
                  <a:pos x="161718965" y="271672849"/>
                </a:cxn>
                <a:cxn ang="0">
                  <a:pos x="150565937" y="260584166"/>
                </a:cxn>
                <a:cxn ang="0">
                  <a:pos x="144989423" y="249495483"/>
                </a:cxn>
                <a:cxn ang="0">
                  <a:pos x="144989423" y="216229378"/>
                </a:cxn>
                <a:cxn ang="0">
                  <a:pos x="144989423" y="121975571"/>
                </a:cxn>
                <a:cxn ang="0">
                  <a:pos x="144989423" y="121975571"/>
                </a:cxn>
                <a:cxn ang="0">
                  <a:pos x="144989423" y="105342518"/>
                </a:cxn>
                <a:cxn ang="0">
                  <a:pos x="150565937" y="88709493"/>
                </a:cxn>
                <a:cxn ang="0">
                  <a:pos x="172871993" y="60987785"/>
                </a:cxn>
                <a:cxn ang="0">
                  <a:pos x="211907592" y="27721715"/>
                </a:cxn>
                <a:cxn ang="0">
                  <a:pos x="211907592" y="27721715"/>
                </a:cxn>
                <a:cxn ang="0">
                  <a:pos x="228637135" y="16633032"/>
                </a:cxn>
                <a:cxn ang="0">
                  <a:pos x="245366732" y="0"/>
                </a:cxn>
                <a:cxn ang="0">
                  <a:pos x="133836394" y="0"/>
                </a:cxn>
                <a:cxn ang="0">
                  <a:pos x="16729549" y="0"/>
                </a:cxn>
                <a:cxn ang="0">
                  <a:pos x="16729549" y="0"/>
                </a:cxn>
                <a:cxn ang="0">
                  <a:pos x="33459099" y="16633032"/>
                </a:cxn>
                <a:cxn ang="0">
                  <a:pos x="50188641" y="27721715"/>
                </a:cxn>
                <a:cxn ang="0">
                  <a:pos x="89224254" y="60987785"/>
                </a:cxn>
                <a:cxn ang="0">
                  <a:pos x="89224254" y="60987785"/>
                </a:cxn>
                <a:cxn ang="0">
                  <a:pos x="105953796" y="88709493"/>
                </a:cxn>
                <a:cxn ang="0">
                  <a:pos x="117106852" y="105342518"/>
                </a:cxn>
                <a:cxn ang="0">
                  <a:pos x="117106852" y="121975571"/>
                </a:cxn>
                <a:cxn ang="0">
                  <a:pos x="117106852" y="216229378"/>
                </a:cxn>
                <a:cxn ang="0">
                  <a:pos x="117106852" y="216229378"/>
                </a:cxn>
                <a:cxn ang="0">
                  <a:pos x="117106852" y="249495483"/>
                </a:cxn>
                <a:cxn ang="0">
                  <a:pos x="111530310" y="260584166"/>
                </a:cxn>
                <a:cxn ang="0">
                  <a:pos x="105953796" y="271672849"/>
                </a:cxn>
                <a:cxn ang="0">
                  <a:pos x="0" y="371470999"/>
                </a:cxn>
                <a:cxn ang="0">
                  <a:pos x="0" y="443547440"/>
                </a:cxn>
              </a:cxnLst>
              <a:rect l="txL" t="txT" r="txR" b="txB"/>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grpFill/>
            <a:ln w="9525">
              <a:noFill/>
              <a:miter/>
            </a:ln>
          </p:spPr>
          <p:txBody>
            <a:bodyPr/>
            <a:p>
              <a:pPr lvl="0" eaLnBrk="1" fontAlgn="base" hangingPunct="1"/>
              <a:endParaRPr lang="zh-CN" altLang="en-US" sz="1200" strike="noStrike" noProof="1" dirty="0">
                <a:solidFill>
                  <a:schemeClr val="tx1">
                    <a:lumMod val="75000"/>
                    <a:lumOff val="25000"/>
                  </a:schemeClr>
                </a:solidFill>
                <a:effectLst/>
                <a:latin typeface="Arial Unicode MS" panose="020B0604020202020204" charset="-122"/>
                <a:ea typeface="Arial Unicode MS" panose="020B0604020202020204" charset="-122"/>
                <a:sym typeface="方正兰亭黑_GBK" pitchFamily="2" charset="-122"/>
              </a:endParaRPr>
            </a:p>
          </p:txBody>
        </p:sp>
      </p:grpSp>
      <p:sp>
        <p:nvSpPr>
          <p:cNvPr id="182287" name="椭圆 20"/>
          <p:cNvSpPr/>
          <p:nvPr/>
        </p:nvSpPr>
        <p:spPr>
          <a:xfrm>
            <a:off x="1473200" y="2049145"/>
            <a:ext cx="1063625" cy="1063625"/>
          </a:xfrm>
          <a:prstGeom prst="ellipse">
            <a:avLst/>
          </a:prstGeom>
          <a:solidFill>
            <a:srgbClr val="002748"/>
          </a:solidFill>
          <a:ln w="9525">
            <a:noFill/>
          </a:ln>
        </p:spPr>
        <p:txBody>
          <a:bodyPr anchor="ctr"/>
          <a:p>
            <a:pPr algn="ctr"/>
            <a:endParaRPr lang="zh-CN" altLang="en-US" sz="900" dirty="0">
              <a:solidFill>
                <a:srgbClr val="404040"/>
              </a:solidFill>
              <a:latin typeface="Arial Unicode MS" panose="020B0604020202020204" charset="-122"/>
              <a:ea typeface="Arial Unicode MS" panose="020B0604020202020204" charset="-122"/>
              <a:sym typeface="方正兰亭黑_GBK" pitchFamily="2" charset="-122"/>
            </a:endParaRPr>
          </a:p>
        </p:txBody>
      </p:sp>
      <p:sp>
        <p:nvSpPr>
          <p:cNvPr id="182288" name="Freeform 12"/>
          <p:cNvSpPr>
            <a:spLocks noEditPoints="1"/>
          </p:cNvSpPr>
          <p:nvPr/>
        </p:nvSpPr>
        <p:spPr>
          <a:xfrm>
            <a:off x="1827213" y="2336483"/>
            <a:ext cx="357187" cy="50641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1060602027" y="2147483647"/>
              </a:cxn>
              <a:cxn ang="0">
                <a:pos x="0" y="2147483647"/>
              </a:cxn>
              <a:cxn ang="0">
                <a:pos x="2147483647" y="2147483647"/>
              </a:cxn>
              <a:cxn ang="0">
                <a:pos x="2147483647" y="2147483647"/>
              </a:cxn>
              <a:cxn ang="0">
                <a:pos x="2147483647" y="2147483647"/>
              </a:cxn>
              <a:cxn ang="0">
                <a:pos x="2147483647" y="2147483647"/>
              </a:cxn>
              <a:cxn ang="0">
                <a:pos x="2147483647" y="0"/>
              </a:cxn>
              <a:cxn ang="0">
                <a:pos x="2147483647" y="2116668924"/>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chemeClr val="bg1"/>
          </a:solidFill>
          <a:ln w="9525">
            <a:noFill/>
          </a:ln>
        </p:spPr>
        <p:txBody>
          <a:bodyPr/>
          <a:p>
            <a:endParaRPr lang="zh-CN" altLang="en-US">
              <a:ea typeface="Arial Unicode MS" panose="020B0604020202020204" charset="-122"/>
            </a:endParaRPr>
          </a:p>
        </p:txBody>
      </p:sp>
      <p:sp>
        <p:nvSpPr>
          <p:cNvPr id="11" name="椭圆 20"/>
          <p:cNvSpPr/>
          <p:nvPr/>
        </p:nvSpPr>
        <p:spPr>
          <a:xfrm>
            <a:off x="6550025" y="2039620"/>
            <a:ext cx="1063625" cy="1063625"/>
          </a:xfrm>
          <a:prstGeom prst="ellipse">
            <a:avLst/>
          </a:prstGeom>
          <a:solidFill>
            <a:srgbClr val="002748"/>
          </a:solidFill>
          <a:ln w="9525">
            <a:noFill/>
          </a:ln>
        </p:spPr>
        <p:txBody>
          <a:bodyPr anchor="ctr"/>
          <a:p>
            <a:pPr algn="ctr"/>
            <a:endParaRPr lang="zh-CN" altLang="en-US" sz="900" dirty="0">
              <a:solidFill>
                <a:srgbClr val="404040"/>
              </a:solidFill>
              <a:latin typeface="Arial Unicode MS" panose="020B0604020202020204" charset="-122"/>
              <a:ea typeface="Arial Unicode MS" panose="020B0604020202020204" charset="-122"/>
              <a:sym typeface="方正兰亭黑_GBK" pitchFamily="2" charset="-122"/>
            </a:endParaRPr>
          </a:p>
        </p:txBody>
      </p:sp>
      <p:pic>
        <p:nvPicPr>
          <p:cNvPr id="13" name="Picture 12" descr="idea image"/>
          <p:cNvPicPr>
            <a:picLocks noChangeAspect="1"/>
          </p:cNvPicPr>
          <p:nvPr/>
        </p:nvPicPr>
        <p:blipFill>
          <a:blip r:embed="rId1"/>
          <a:srcRect l="21241" t="10112" r="16783" b="19447"/>
          <a:stretch>
            <a:fillRect/>
          </a:stretch>
        </p:blipFill>
        <p:spPr>
          <a:xfrm>
            <a:off x="6856730" y="2322195"/>
            <a:ext cx="450215" cy="517525"/>
          </a:xfrm>
          <a:prstGeom prst="ellipse">
            <a:avLst/>
          </a:prstGeom>
          <a:solidFill>
            <a:srgbClr val="002748"/>
          </a:solidFill>
        </p:spPr>
      </p:pic>
      <p:sp>
        <p:nvSpPr>
          <p:cNvPr id="16" name="Text Box 15"/>
          <p:cNvSpPr txBox="1"/>
          <p:nvPr/>
        </p:nvSpPr>
        <p:spPr>
          <a:xfrm>
            <a:off x="5837555" y="455295"/>
            <a:ext cx="309880" cy="368300"/>
          </a:xfrm>
          <a:prstGeom prst="rect">
            <a:avLst/>
          </a:prstGeom>
          <a:noFill/>
        </p:spPr>
        <p:txBody>
          <a:bodyPr wrap="none" rtlCol="0">
            <a:spAutoFit/>
          </a:bodyPr>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82287"/>
                                        </p:tgtEl>
                                        <p:attrNameLst>
                                          <p:attrName>style.visibility</p:attrName>
                                        </p:attrNameLst>
                                      </p:cBhvr>
                                      <p:to>
                                        <p:strVal val="visible"/>
                                      </p:to>
                                    </p:set>
                                    <p:anim calcmode="lin" valueType="num">
                                      <p:cBhvr>
                                        <p:cTn id="7" dur="500" fill="hold"/>
                                        <p:tgtEl>
                                          <p:spTgt spid="182287"/>
                                        </p:tgtEl>
                                        <p:attrNameLst>
                                          <p:attrName>ppt_w</p:attrName>
                                        </p:attrNameLst>
                                      </p:cBhvr>
                                      <p:tavLst>
                                        <p:tav tm="0">
                                          <p:val>
                                            <p:fltVal val="0"/>
                                          </p:val>
                                        </p:tav>
                                        <p:tav tm="100000">
                                          <p:val>
                                            <p:strVal val="#ppt_w"/>
                                          </p:val>
                                        </p:tav>
                                      </p:tavLst>
                                    </p:anim>
                                    <p:anim calcmode="lin" valueType="num">
                                      <p:cBhvr>
                                        <p:cTn id="8" dur="500" fill="hold"/>
                                        <p:tgtEl>
                                          <p:spTgt spid="182287"/>
                                        </p:tgtEl>
                                        <p:attrNameLst>
                                          <p:attrName>ppt_h</p:attrName>
                                        </p:attrNameLst>
                                      </p:cBhvr>
                                      <p:tavLst>
                                        <p:tav tm="0">
                                          <p:val>
                                            <p:fltVal val="0"/>
                                          </p:val>
                                        </p:tav>
                                        <p:tav tm="100000">
                                          <p:val>
                                            <p:strVal val="#ppt_h"/>
                                          </p:val>
                                        </p:tav>
                                      </p:tavLst>
                                    </p:anim>
                                    <p:anim calcmode="lin" valueType="num">
                                      <p:cBhvr>
                                        <p:cTn id="9" dur="500" fill="hold"/>
                                        <p:tgtEl>
                                          <p:spTgt spid="182287"/>
                                        </p:tgtEl>
                                        <p:attrNameLst>
                                          <p:attrName>style.rotation</p:attrName>
                                        </p:attrNameLst>
                                      </p:cBhvr>
                                      <p:tavLst>
                                        <p:tav tm="0">
                                          <p:val>
                                            <p:fltVal val="360"/>
                                          </p:val>
                                        </p:tav>
                                        <p:tav tm="100000">
                                          <p:val>
                                            <p:fltVal val="0"/>
                                          </p:val>
                                        </p:tav>
                                      </p:tavLst>
                                    </p:anim>
                                    <p:animEffect transition="in" filter="fade">
                                      <p:cBhvr>
                                        <p:cTn id="10" dur="500"/>
                                        <p:tgtEl>
                                          <p:spTgt spid="182287"/>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182279"/>
                                        </p:tgtEl>
                                        <p:attrNameLst>
                                          <p:attrName>style.visibility</p:attrName>
                                        </p:attrNameLst>
                                      </p:cBhvr>
                                      <p:to>
                                        <p:strVal val="visible"/>
                                      </p:to>
                                    </p:set>
                                    <p:anim calcmode="lin" valueType="num">
                                      <p:cBhvr>
                                        <p:cTn id="15" dur="500" fill="hold"/>
                                        <p:tgtEl>
                                          <p:spTgt spid="182279"/>
                                        </p:tgtEl>
                                        <p:attrNameLst>
                                          <p:attrName>ppt_w</p:attrName>
                                        </p:attrNameLst>
                                      </p:cBhvr>
                                      <p:tavLst>
                                        <p:tav tm="0">
                                          <p:val>
                                            <p:fltVal val="0"/>
                                          </p:val>
                                        </p:tav>
                                        <p:tav tm="100000">
                                          <p:val>
                                            <p:strVal val="#ppt_w"/>
                                          </p:val>
                                        </p:tav>
                                      </p:tavLst>
                                    </p:anim>
                                    <p:anim calcmode="lin" valueType="num">
                                      <p:cBhvr>
                                        <p:cTn id="16" dur="500" fill="hold"/>
                                        <p:tgtEl>
                                          <p:spTgt spid="182279"/>
                                        </p:tgtEl>
                                        <p:attrNameLst>
                                          <p:attrName>ppt_h</p:attrName>
                                        </p:attrNameLst>
                                      </p:cBhvr>
                                      <p:tavLst>
                                        <p:tav tm="0">
                                          <p:val>
                                            <p:fltVal val="0"/>
                                          </p:val>
                                        </p:tav>
                                        <p:tav tm="100000">
                                          <p:val>
                                            <p:strVal val="#ppt_h"/>
                                          </p:val>
                                        </p:tav>
                                      </p:tavLst>
                                    </p:anim>
                                    <p:anim calcmode="lin" valueType="num">
                                      <p:cBhvr>
                                        <p:cTn id="17" dur="500" fill="hold"/>
                                        <p:tgtEl>
                                          <p:spTgt spid="182279"/>
                                        </p:tgtEl>
                                        <p:attrNameLst>
                                          <p:attrName>style.rotation</p:attrName>
                                        </p:attrNameLst>
                                      </p:cBhvr>
                                      <p:tavLst>
                                        <p:tav tm="0">
                                          <p:val>
                                            <p:fltVal val="360"/>
                                          </p:val>
                                        </p:tav>
                                        <p:tav tm="100000">
                                          <p:val>
                                            <p:fltVal val="0"/>
                                          </p:val>
                                        </p:tav>
                                      </p:tavLst>
                                    </p:anim>
                                    <p:animEffect transition="in" filter="fade">
                                      <p:cBhvr>
                                        <p:cTn id="18" dur="500"/>
                                        <p:tgtEl>
                                          <p:spTgt spid="182279"/>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 calcmode="lin" valueType="num">
                                      <p:cBhvr>
                                        <p:cTn id="25" dur="500" fill="hold"/>
                                        <p:tgtEl>
                                          <p:spTgt spid="11"/>
                                        </p:tgtEl>
                                        <p:attrNameLst>
                                          <p:attrName>style.rotation</p:attrName>
                                        </p:attrNameLst>
                                      </p:cBhvr>
                                      <p:tavLst>
                                        <p:tav tm="0">
                                          <p:val>
                                            <p:fltVal val="360"/>
                                          </p:val>
                                        </p:tav>
                                        <p:tav tm="100000">
                                          <p:val>
                                            <p:fltVal val="0"/>
                                          </p:val>
                                        </p:tav>
                                      </p:tavLst>
                                    </p:anim>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7" grpId="0" bldLvl="0" animBg="1"/>
      <p:bldP spid="182276" grpId="0" bldLvl="0" animBg="1"/>
      <p:bldP spid="182288" grpId="0" bldLvl="0" animBg="1"/>
      <p:bldP spid="182274" grpId="0" bldLvl="0" animBg="1"/>
      <p:bldP spid="182287" grpId="0" animBg="1"/>
      <p:bldP spid="182287" grpId="1" animBg="1"/>
      <p:bldP spid="182279" grpId="0" animBg="1"/>
      <p:bldP spid="182279" grpId="1" animBg="1"/>
      <p:bldP spid="11" grpId="0" animBg="1"/>
      <p:bldP spid="11"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1562100" y="2443163"/>
            <a:ext cx="6011863" cy="612775"/>
          </a:xfrm>
          <a:prstGeom prst="rect">
            <a:avLst/>
          </a:prstGeom>
          <a:noFill/>
          <a:ln w="9525">
            <a:noFill/>
          </a:ln>
        </p:spPr>
        <p:txBody>
          <a:bodyPr wrap="square" anchor="t">
            <a:spAutoFit/>
          </a:bodyPr>
          <a:p>
            <a:pPr algn="dist"/>
            <a:r>
              <a:rPr lang="en-US" altLang="zh-CN" sz="3200" b="1">
                <a:solidFill>
                  <a:schemeClr val="bg1"/>
                </a:solidFill>
                <a:latin typeface="Arial Unicode MS" panose="020B0604020202020204" charset="-122"/>
                <a:ea typeface="Arial Unicode MS" panose="020B0604020202020204" charset="-122"/>
              </a:rPr>
              <a:t>THANKS</a:t>
            </a:r>
            <a:endParaRPr lang="en-US" altLang="zh-CN" sz="3200" b="1">
              <a:solidFill>
                <a:srgbClr val="FF9900"/>
              </a:solidFill>
              <a:latin typeface="Arial Unicode MS" panose="020B0604020202020204" charset="-122"/>
              <a:ea typeface="Arial Unicode MS" panose="020B0604020202020204" charset="-122"/>
            </a:endParaRPr>
          </a:p>
        </p:txBody>
      </p:sp>
      <p:sp>
        <p:nvSpPr>
          <p:cNvPr id="2" name="矩形 1"/>
          <p:cNvSpPr/>
          <p:nvPr/>
        </p:nvSpPr>
        <p:spPr>
          <a:xfrm>
            <a:off x="-9525" y="3232150"/>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grpSp>
        <p:nvGrpSpPr>
          <p:cNvPr id="314412" name="组合 65"/>
          <p:cNvGrpSpPr/>
          <p:nvPr/>
        </p:nvGrpSpPr>
        <p:grpSpPr>
          <a:xfrm>
            <a:off x="4043363" y="1035050"/>
            <a:ext cx="1049337" cy="1052513"/>
            <a:chOff x="5959" y="2302"/>
            <a:chExt cx="937" cy="937"/>
          </a:xfrm>
        </p:grpSpPr>
        <p:sp>
          <p:nvSpPr>
            <p:cNvPr id="6"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9056"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3" name="等腰三角形 2"/>
          <p:cNvSpPr/>
          <p:nvPr/>
        </p:nvSpPr>
        <p:spPr>
          <a:xfrm rot="8100000">
            <a:off x="2611438" y="1014413"/>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3270250" y="1706563"/>
            <a:ext cx="261938"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6451600" y="1036638"/>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5611813" y="1797050"/>
            <a:ext cx="260350"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14412"/>
                                        </p:tgtEl>
                                        <p:attrNameLst>
                                          <p:attrName>style.visibility</p:attrName>
                                        </p:attrNameLst>
                                      </p:cBhvr>
                                      <p:to>
                                        <p:strVal val="visible"/>
                                      </p:to>
                                    </p:set>
                                    <p:anim calcmode="lin" valueType="num">
                                      <p:cBhvr>
                                        <p:cTn id="11" dur="500" fill="hold"/>
                                        <p:tgtEl>
                                          <p:spTgt spid="314412"/>
                                        </p:tgtEl>
                                        <p:attrNameLst>
                                          <p:attrName>ppt_w</p:attrName>
                                        </p:attrNameLst>
                                      </p:cBhvr>
                                      <p:tavLst>
                                        <p:tav tm="0">
                                          <p:val>
                                            <p:fltVal val="0.000000"/>
                                          </p:val>
                                        </p:tav>
                                        <p:tav tm="100000">
                                          <p:val>
                                            <p:strVal val="#ppt_w"/>
                                          </p:val>
                                        </p:tav>
                                      </p:tavLst>
                                    </p:anim>
                                    <p:anim calcmode="lin" valueType="num">
                                      <p:cBhvr>
                                        <p:cTn id="12" dur="500" fill="hold"/>
                                        <p:tgtEl>
                                          <p:spTgt spid="314412"/>
                                        </p:tgtEl>
                                        <p:attrNameLst>
                                          <p:attrName>ppt_h</p:attrName>
                                        </p:attrNameLst>
                                      </p:cBhvr>
                                      <p:tavLst>
                                        <p:tav tm="0">
                                          <p:val>
                                            <p:fltVal val="0.000000"/>
                                          </p:val>
                                        </p:tav>
                                        <p:tav tm="100000">
                                          <p:val>
                                            <p:strVal val="#ppt_h"/>
                                          </p:val>
                                        </p:tav>
                                      </p:tavLst>
                                    </p:anim>
                                    <p:anim calcmode="lin" valueType="num">
                                      <p:cBhvr>
                                        <p:cTn id="13" dur="500" fill="hold"/>
                                        <p:tgtEl>
                                          <p:spTgt spid="314412"/>
                                        </p:tgtEl>
                                        <p:attrNameLst>
                                          <p:attrName>style.rotation</p:attrName>
                                        </p:attrNameLst>
                                      </p:cBhvr>
                                      <p:tavLst>
                                        <p:tav tm="0">
                                          <p:val>
                                            <p:fltVal val="360.000000"/>
                                          </p:val>
                                        </p:tav>
                                        <p:tav tm="100000">
                                          <p:val>
                                            <p:fltVal val="0.000000"/>
                                          </p:val>
                                        </p:tav>
                                      </p:tavLst>
                                    </p:anim>
                                    <p:animEffect transition="in" filter="fade">
                                      <p:cBhvr>
                                        <p:cTn id="14" dur="500"/>
                                        <p:tgtEl>
                                          <p:spTgt spid="314412"/>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000000"/>
                                          </p:val>
                                        </p:tav>
                                        <p:tav tm="100000">
                                          <p:val>
                                            <p:strVal val="#ppt_w"/>
                                          </p:val>
                                        </p:tav>
                                      </p:tavLst>
                                    </p:anim>
                                    <p:anim calcmode="lin" valueType="num">
                                      <p:cBhvr>
                                        <p:cTn id="19" dur="500" fill="hold"/>
                                        <p:tgtEl>
                                          <p:spTgt spid="3"/>
                                        </p:tgtEl>
                                        <p:attrNameLst>
                                          <p:attrName>ppt_h</p:attrName>
                                        </p:attrNameLst>
                                      </p:cBhvr>
                                      <p:tavLst>
                                        <p:tav tm="0">
                                          <p:val>
                                            <p:fltVal val="0.000000"/>
                                          </p:val>
                                        </p:tav>
                                        <p:tav tm="100000">
                                          <p:val>
                                            <p:strVal val="#ppt_h"/>
                                          </p:val>
                                        </p:tav>
                                      </p:tavLst>
                                    </p:anim>
                                    <p:anim calcmode="lin" valueType="num">
                                      <p:cBhvr>
                                        <p:cTn id="20" dur="500" fill="hold"/>
                                        <p:tgtEl>
                                          <p:spTgt spid="3"/>
                                        </p:tgtEl>
                                        <p:attrNameLst>
                                          <p:attrName>style.rotation</p:attrName>
                                        </p:attrNameLst>
                                      </p:cBhvr>
                                      <p:tavLst>
                                        <p:tav tm="0">
                                          <p:val>
                                            <p:fltVal val="360.000000"/>
                                          </p:val>
                                        </p:tav>
                                        <p:tav tm="100000">
                                          <p:val>
                                            <p:fltVal val="0.000000"/>
                                          </p:val>
                                        </p:tav>
                                      </p:tavLst>
                                    </p:anim>
                                    <p:animEffect transition="in" filter="fade">
                                      <p:cBhvr>
                                        <p:cTn id="21" dur="500"/>
                                        <p:tgtEl>
                                          <p:spTgt spid="3"/>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000000"/>
                                          </p:val>
                                        </p:tav>
                                        <p:tav tm="100000">
                                          <p:val>
                                            <p:strVal val="#ppt_w"/>
                                          </p:val>
                                        </p:tav>
                                      </p:tavLst>
                                    </p:anim>
                                    <p:anim calcmode="lin" valueType="num">
                                      <p:cBhvr>
                                        <p:cTn id="26" dur="500" fill="hold"/>
                                        <p:tgtEl>
                                          <p:spTgt spid="7"/>
                                        </p:tgtEl>
                                        <p:attrNameLst>
                                          <p:attrName>ppt_h</p:attrName>
                                        </p:attrNameLst>
                                      </p:cBhvr>
                                      <p:tavLst>
                                        <p:tav tm="0">
                                          <p:val>
                                            <p:fltVal val="0.000000"/>
                                          </p:val>
                                        </p:tav>
                                        <p:tav tm="100000">
                                          <p:val>
                                            <p:strVal val="#ppt_h"/>
                                          </p:val>
                                        </p:tav>
                                      </p:tavLst>
                                    </p:anim>
                                    <p:anim calcmode="lin" valueType="num">
                                      <p:cBhvr>
                                        <p:cTn id="27" dur="500" fill="hold"/>
                                        <p:tgtEl>
                                          <p:spTgt spid="7"/>
                                        </p:tgtEl>
                                        <p:attrNameLst>
                                          <p:attrName>style.rotation</p:attrName>
                                        </p:attrNameLst>
                                      </p:cBhvr>
                                      <p:tavLst>
                                        <p:tav tm="0">
                                          <p:val>
                                            <p:fltVal val="360.000000"/>
                                          </p:val>
                                        </p:tav>
                                        <p:tav tm="100000">
                                          <p:val>
                                            <p:fltVal val="0.000000"/>
                                          </p:val>
                                        </p:tav>
                                      </p:tavLst>
                                    </p:anim>
                                    <p:animEffect transition="in" filter="fade">
                                      <p:cBhvr>
                                        <p:cTn id="28" dur="500"/>
                                        <p:tgtEl>
                                          <p:spTgt spid="7"/>
                                        </p:tgtEl>
                                      </p:cBhvr>
                                    </p:animEffect>
                                  </p:childTnLst>
                                </p:cTn>
                              </p:par>
                            </p:childTnLst>
                          </p:cTn>
                        </p:par>
                        <p:par>
                          <p:cTn id="29" fill="hold">
                            <p:stCondLst>
                              <p:cond delay="2000"/>
                            </p:stCondLst>
                            <p:childTnLst>
                              <p:par>
                                <p:cTn id="30" presetID="49" presetClass="entr" presetSubtype="0" decel="10000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000000"/>
                                          </p:val>
                                        </p:tav>
                                        <p:tav tm="100000">
                                          <p:val>
                                            <p:strVal val="#ppt_w"/>
                                          </p:val>
                                        </p:tav>
                                      </p:tavLst>
                                    </p:anim>
                                    <p:anim calcmode="lin" valueType="num">
                                      <p:cBhvr>
                                        <p:cTn id="33" dur="500" fill="hold"/>
                                        <p:tgtEl>
                                          <p:spTgt spid="5"/>
                                        </p:tgtEl>
                                        <p:attrNameLst>
                                          <p:attrName>ppt_h</p:attrName>
                                        </p:attrNameLst>
                                      </p:cBhvr>
                                      <p:tavLst>
                                        <p:tav tm="0">
                                          <p:val>
                                            <p:fltVal val="0.000000"/>
                                          </p:val>
                                        </p:tav>
                                        <p:tav tm="100000">
                                          <p:val>
                                            <p:strVal val="#ppt_h"/>
                                          </p:val>
                                        </p:tav>
                                      </p:tavLst>
                                    </p:anim>
                                    <p:anim calcmode="lin" valueType="num">
                                      <p:cBhvr>
                                        <p:cTn id="34" dur="500" fill="hold"/>
                                        <p:tgtEl>
                                          <p:spTgt spid="5"/>
                                        </p:tgtEl>
                                        <p:attrNameLst>
                                          <p:attrName>style.rotation</p:attrName>
                                        </p:attrNameLst>
                                      </p:cBhvr>
                                      <p:tavLst>
                                        <p:tav tm="0">
                                          <p:val>
                                            <p:fltVal val="360.000000"/>
                                          </p:val>
                                        </p:tav>
                                        <p:tav tm="100000">
                                          <p:val>
                                            <p:fltVal val="0.000000"/>
                                          </p:val>
                                        </p:tav>
                                      </p:tavLst>
                                    </p:anim>
                                    <p:animEffect transition="in" filter="fade">
                                      <p:cBhvr>
                                        <p:cTn id="35" dur="500"/>
                                        <p:tgtEl>
                                          <p:spTgt spid="5"/>
                                        </p:tgtEl>
                                      </p:cBhvr>
                                    </p:animEffect>
                                  </p:childTnLst>
                                </p:cTn>
                              </p:par>
                            </p:childTnLst>
                          </p:cTn>
                        </p:par>
                        <p:par>
                          <p:cTn id="36" fill="hold">
                            <p:stCondLst>
                              <p:cond delay="2500"/>
                            </p:stCondLst>
                            <p:childTnLst>
                              <p:par>
                                <p:cTn id="37" presetID="49" presetClass="entr" presetSubtype="0" decel="10000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000000"/>
                                          </p:val>
                                        </p:tav>
                                        <p:tav tm="100000">
                                          <p:val>
                                            <p:strVal val="#ppt_w"/>
                                          </p:val>
                                        </p:tav>
                                      </p:tavLst>
                                    </p:anim>
                                    <p:anim calcmode="lin" valueType="num">
                                      <p:cBhvr>
                                        <p:cTn id="40" dur="500" fill="hold"/>
                                        <p:tgtEl>
                                          <p:spTgt spid="4"/>
                                        </p:tgtEl>
                                        <p:attrNameLst>
                                          <p:attrName>ppt_h</p:attrName>
                                        </p:attrNameLst>
                                      </p:cBhvr>
                                      <p:tavLst>
                                        <p:tav tm="0">
                                          <p:val>
                                            <p:fltVal val="0.000000"/>
                                          </p:val>
                                        </p:tav>
                                        <p:tav tm="100000">
                                          <p:val>
                                            <p:strVal val="#ppt_h"/>
                                          </p:val>
                                        </p:tav>
                                      </p:tavLst>
                                    </p:anim>
                                    <p:anim calcmode="lin" valueType="num">
                                      <p:cBhvr>
                                        <p:cTn id="41" dur="500" fill="hold"/>
                                        <p:tgtEl>
                                          <p:spTgt spid="4"/>
                                        </p:tgtEl>
                                        <p:attrNameLst>
                                          <p:attrName>style.rotation</p:attrName>
                                        </p:attrNameLst>
                                      </p:cBhvr>
                                      <p:tavLst>
                                        <p:tav tm="0">
                                          <p:val>
                                            <p:fltVal val="360.000000"/>
                                          </p:val>
                                        </p:tav>
                                        <p:tav tm="100000">
                                          <p:val>
                                            <p:fltVal val="0.000000"/>
                                          </p:val>
                                        </p:tav>
                                      </p:tavLst>
                                    </p:anim>
                                    <p:animEffect transition="in" filter="fade">
                                      <p:cBhvr>
                                        <p:cTn id="42" dur="500"/>
                                        <p:tgtEl>
                                          <p:spTgt spid="4"/>
                                        </p:tgtEl>
                                      </p:cBhvr>
                                    </p:animEffect>
                                  </p:childTnLst>
                                </p:cTn>
                              </p:par>
                            </p:childTnLst>
                          </p:cTn>
                        </p:par>
                        <p:par>
                          <p:cTn id="43" fill="hold">
                            <p:stCondLst>
                              <p:cond delay="3000"/>
                            </p:stCondLst>
                            <p:childTnLst>
                              <p:par>
                                <p:cTn id="44" presetID="2" presetClass="entr" presetSubtype="8" fill="hold" grpId="0"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p:cTn id="46" dur="500" fill="hold"/>
                                        <p:tgtEl>
                                          <p:spTgt spid="2"/>
                                        </p:tgtEl>
                                        <p:attrNameLst>
                                          <p:attrName>ppt_x</p:attrName>
                                        </p:attrNameLst>
                                      </p:cBhvr>
                                      <p:tavLst>
                                        <p:tav tm="0">
                                          <p:val>
                                            <p:strVal val="0-#ppt_w/2"/>
                                          </p:val>
                                        </p:tav>
                                        <p:tav tm="100000">
                                          <p:val>
                                            <p:strVal val="#ppt_x"/>
                                          </p:val>
                                        </p:tav>
                                      </p:tavLst>
                                    </p:anim>
                                    <p:anim calcmode="lin" valueType="num">
                                      <p:cBhvr>
                                        <p:cTn id="47"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7" grpId="0" bldLvl="0" animBg="1"/>
      <p:bldP spid="5" grpId="0" bldLvl="0" animBg="1"/>
      <p:bldP spid="4" grpId="0" bldLvl="0" animBg="1"/>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2319020" y="962025"/>
            <a:ext cx="4445635" cy="1014730"/>
          </a:xfrm>
          <a:prstGeom prst="rect">
            <a:avLst/>
          </a:prstGeom>
          <a:noFill/>
          <a:ln w="9525">
            <a:noFill/>
          </a:ln>
        </p:spPr>
        <p:txBody>
          <a:bodyPr wrap="square" anchor="t">
            <a:spAutoFit/>
          </a:bodyPr>
          <a:p>
            <a:pPr algn="ctr"/>
            <a:r>
              <a:rPr lang="en-US" altLang="zh-CN" sz="6000" b="1">
                <a:solidFill>
                  <a:srgbClr val="FF9900"/>
                </a:solidFill>
                <a:latin typeface="Arial Unicode MS" panose="020B0604020202020204" charset="-122"/>
                <a:ea typeface="Arial Unicode MS" panose="020B0604020202020204" charset="-122"/>
                <a:sym typeface="+mn-ea"/>
              </a:rPr>
              <a:t>ABSTRACT</a:t>
            </a:r>
            <a:endParaRPr lang="en-US" altLang="zh-CN" sz="6000" b="1" dirty="0" smtClean="0">
              <a:solidFill>
                <a:srgbClr val="FFC000"/>
              </a:solidFill>
              <a:latin typeface="Arial Unicode MS" charset="0"/>
              <a:ea typeface="Arial Unicode MS" panose="020B0604020202020204" charset="-122"/>
              <a:cs typeface="Arial Unicode MS" charset="0"/>
              <a:sym typeface="+mn-ea"/>
            </a:endParaRPr>
          </a:p>
        </p:txBody>
      </p:sp>
      <p:sp>
        <p:nvSpPr>
          <p:cNvPr id="3" name="等腰三角形 2"/>
          <p:cNvSpPr/>
          <p:nvPr/>
        </p:nvSpPr>
        <p:spPr>
          <a:xfrm rot="8100000">
            <a:off x="1473200" y="1336675"/>
            <a:ext cx="527050" cy="4556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2224088" y="2297113"/>
            <a:ext cx="411163" cy="3540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7027863" y="1231900"/>
            <a:ext cx="528638" cy="454025"/>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6607175" y="2403475"/>
            <a:ext cx="411163" cy="3540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000000"/>
                                          </p:val>
                                        </p:tav>
                                        <p:tav tm="100000">
                                          <p:val>
                                            <p:strVal val="#ppt_w"/>
                                          </p:val>
                                        </p:tav>
                                      </p:tavLst>
                                    </p:anim>
                                    <p:anim calcmode="lin" valueType="num">
                                      <p:cBhvr>
                                        <p:cTn id="12" dur="500" fill="hold"/>
                                        <p:tgtEl>
                                          <p:spTgt spid="3"/>
                                        </p:tgtEl>
                                        <p:attrNameLst>
                                          <p:attrName>ppt_h</p:attrName>
                                        </p:attrNameLst>
                                      </p:cBhvr>
                                      <p:tavLst>
                                        <p:tav tm="0">
                                          <p:val>
                                            <p:fltVal val="0.000000"/>
                                          </p:val>
                                        </p:tav>
                                        <p:tav tm="100000">
                                          <p:val>
                                            <p:strVal val="#ppt_h"/>
                                          </p:val>
                                        </p:tav>
                                      </p:tavLst>
                                    </p:anim>
                                    <p:anim calcmode="lin" valueType="num">
                                      <p:cBhvr>
                                        <p:cTn id="13" dur="500" fill="hold"/>
                                        <p:tgtEl>
                                          <p:spTgt spid="3"/>
                                        </p:tgtEl>
                                        <p:attrNameLst>
                                          <p:attrName>style.rotation</p:attrName>
                                        </p:attrNameLst>
                                      </p:cBhvr>
                                      <p:tavLst>
                                        <p:tav tm="0">
                                          <p:val>
                                            <p:fltVal val="360.000000"/>
                                          </p:val>
                                        </p:tav>
                                        <p:tav tm="100000">
                                          <p:val>
                                            <p:fltVal val="0.000000"/>
                                          </p:val>
                                        </p:tav>
                                      </p:tavLst>
                                    </p:anim>
                                    <p:animEffect transition="in" filter="fade">
                                      <p:cBhvr>
                                        <p:cTn id="14" dur="500"/>
                                        <p:tgtEl>
                                          <p:spTgt spid="3"/>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000000"/>
                                          </p:val>
                                        </p:tav>
                                        <p:tav tm="100000">
                                          <p:val>
                                            <p:strVal val="#ppt_w"/>
                                          </p:val>
                                        </p:tav>
                                      </p:tavLst>
                                    </p:anim>
                                    <p:anim calcmode="lin" valueType="num">
                                      <p:cBhvr>
                                        <p:cTn id="19" dur="500" fill="hold"/>
                                        <p:tgtEl>
                                          <p:spTgt spid="5"/>
                                        </p:tgtEl>
                                        <p:attrNameLst>
                                          <p:attrName>ppt_h</p:attrName>
                                        </p:attrNameLst>
                                      </p:cBhvr>
                                      <p:tavLst>
                                        <p:tav tm="0">
                                          <p:val>
                                            <p:fltVal val="0.000000"/>
                                          </p:val>
                                        </p:tav>
                                        <p:tav tm="100000">
                                          <p:val>
                                            <p:strVal val="#ppt_h"/>
                                          </p:val>
                                        </p:tav>
                                      </p:tavLst>
                                    </p:anim>
                                    <p:anim calcmode="lin" valueType="num">
                                      <p:cBhvr>
                                        <p:cTn id="20" dur="500" fill="hold"/>
                                        <p:tgtEl>
                                          <p:spTgt spid="5"/>
                                        </p:tgtEl>
                                        <p:attrNameLst>
                                          <p:attrName>style.rotation</p:attrName>
                                        </p:attrNameLst>
                                      </p:cBhvr>
                                      <p:tavLst>
                                        <p:tav tm="0">
                                          <p:val>
                                            <p:fltVal val="360.000000"/>
                                          </p:val>
                                        </p:tav>
                                        <p:tav tm="100000">
                                          <p:val>
                                            <p:fltVal val="0.000000"/>
                                          </p:val>
                                        </p:tav>
                                      </p:tavLst>
                                    </p:anim>
                                    <p:animEffect transition="in" filter="fade">
                                      <p:cBhvr>
                                        <p:cTn id="21" dur="500"/>
                                        <p:tgtEl>
                                          <p:spTgt spid="5"/>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000000"/>
                                          </p:val>
                                        </p:tav>
                                        <p:tav tm="100000">
                                          <p:val>
                                            <p:strVal val="#ppt_w"/>
                                          </p:val>
                                        </p:tav>
                                      </p:tavLst>
                                    </p:anim>
                                    <p:anim calcmode="lin" valueType="num">
                                      <p:cBhvr>
                                        <p:cTn id="26" dur="500" fill="hold"/>
                                        <p:tgtEl>
                                          <p:spTgt spid="4"/>
                                        </p:tgtEl>
                                        <p:attrNameLst>
                                          <p:attrName>ppt_h</p:attrName>
                                        </p:attrNameLst>
                                      </p:cBhvr>
                                      <p:tavLst>
                                        <p:tav tm="0">
                                          <p:val>
                                            <p:fltVal val="0.000000"/>
                                          </p:val>
                                        </p:tav>
                                        <p:tav tm="100000">
                                          <p:val>
                                            <p:strVal val="#ppt_h"/>
                                          </p:val>
                                        </p:tav>
                                      </p:tavLst>
                                    </p:anim>
                                    <p:anim calcmode="lin" valueType="num">
                                      <p:cBhvr>
                                        <p:cTn id="27" dur="500" fill="hold"/>
                                        <p:tgtEl>
                                          <p:spTgt spid="4"/>
                                        </p:tgtEl>
                                        <p:attrNameLst>
                                          <p:attrName>style.rotation</p:attrName>
                                        </p:attrNameLst>
                                      </p:cBhvr>
                                      <p:tavLst>
                                        <p:tav tm="0">
                                          <p:val>
                                            <p:fltVal val="360.000000"/>
                                          </p:val>
                                        </p:tav>
                                        <p:tav tm="100000">
                                          <p:val>
                                            <p:fltVal val="0.000000"/>
                                          </p:val>
                                        </p:tav>
                                      </p:tavLst>
                                    </p:anim>
                                    <p:animEffect transition="in" filter="fade">
                                      <p:cBhvr>
                                        <p:cTn id="28" dur="500"/>
                                        <p:tgtEl>
                                          <p:spTgt spid="4"/>
                                        </p:tgtEl>
                                      </p:cBhvr>
                                    </p:animEffect>
                                  </p:childTnLst>
                                </p:cTn>
                              </p:par>
                            </p:childTnLst>
                          </p:cTn>
                        </p:par>
                        <p:par>
                          <p:cTn id="29" fill="hold">
                            <p:stCondLst>
                              <p:cond delay="2000"/>
                            </p:stCondLst>
                            <p:childTnLst>
                              <p:par>
                                <p:cTn id="30" presetID="49" presetClass="entr" presetSubtype="0" decel="10000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000000"/>
                                          </p:val>
                                        </p:tav>
                                        <p:tav tm="100000">
                                          <p:val>
                                            <p:strVal val="#ppt_w"/>
                                          </p:val>
                                        </p:tav>
                                      </p:tavLst>
                                    </p:anim>
                                    <p:anim calcmode="lin" valueType="num">
                                      <p:cBhvr>
                                        <p:cTn id="33" dur="500" fill="hold"/>
                                        <p:tgtEl>
                                          <p:spTgt spid="7"/>
                                        </p:tgtEl>
                                        <p:attrNameLst>
                                          <p:attrName>ppt_h</p:attrName>
                                        </p:attrNameLst>
                                      </p:cBhvr>
                                      <p:tavLst>
                                        <p:tav tm="0">
                                          <p:val>
                                            <p:fltVal val="0.000000"/>
                                          </p:val>
                                        </p:tav>
                                        <p:tav tm="100000">
                                          <p:val>
                                            <p:strVal val="#ppt_h"/>
                                          </p:val>
                                        </p:tav>
                                      </p:tavLst>
                                    </p:anim>
                                    <p:anim calcmode="lin" valueType="num">
                                      <p:cBhvr>
                                        <p:cTn id="34" dur="500" fill="hold"/>
                                        <p:tgtEl>
                                          <p:spTgt spid="7"/>
                                        </p:tgtEl>
                                        <p:attrNameLst>
                                          <p:attrName>style.rotation</p:attrName>
                                        </p:attrNameLst>
                                      </p:cBhvr>
                                      <p:tavLst>
                                        <p:tav tm="0">
                                          <p:val>
                                            <p:fltVal val="360.000000"/>
                                          </p:val>
                                        </p:tav>
                                        <p:tav tm="100000">
                                          <p:val>
                                            <p:fltVal val="0.000000"/>
                                          </p:val>
                                        </p:tav>
                                      </p:tavLst>
                                    </p:anim>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5" grpId="0" bldLvl="0" animBg="1"/>
      <p:bldP spid="4" grpId="0" bldLvl="0" animBg="1"/>
      <p:bldP spid="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48"/>
          <p:cNvGrpSpPr/>
          <p:nvPr/>
        </p:nvGrpSpPr>
        <p:grpSpPr>
          <a:xfrm>
            <a:off x="371475" y="300038"/>
            <a:ext cx="846138" cy="846137"/>
            <a:chOff x="1758" y="973"/>
            <a:chExt cx="937" cy="937"/>
          </a:xfrm>
        </p:grpSpPr>
        <p:sp>
          <p:nvSpPr>
            <p:cNvPr id="10" name="椭圆 9"/>
            <p:cNvSpPr/>
            <p:nvPr/>
          </p:nvSpPr>
          <p:spPr>
            <a:xfrm>
              <a:off x="1758" y="973"/>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1" name="Freeform 33"/>
            <p:cNvSpPr>
              <a:spLocks noEditPoints="1"/>
            </p:cNvSpPr>
            <p:nvPr/>
          </p:nvSpPr>
          <p:spPr>
            <a:xfrm>
              <a:off x="2034" y="1145"/>
              <a:ext cx="374" cy="570"/>
            </a:xfrm>
            <a:custGeom>
              <a:avLst/>
              <a:gdLst/>
              <a:ahLst/>
              <a:cxnLst>
                <a:cxn ang="0">
                  <a:pos x="398" y="522"/>
                </a:cxn>
                <a:cxn ang="0">
                  <a:pos x="398" y="822"/>
                </a:cxn>
                <a:cxn ang="0">
                  <a:pos x="445" y="844"/>
                </a:cxn>
                <a:cxn ang="0">
                  <a:pos x="0" y="912"/>
                </a:cxn>
                <a:cxn ang="0">
                  <a:pos x="41" y="844"/>
                </a:cxn>
                <a:cxn ang="0">
                  <a:pos x="0" y="463"/>
                </a:cxn>
                <a:cxn ang="0">
                  <a:pos x="445" y="394"/>
                </a:cxn>
                <a:cxn ang="0">
                  <a:pos x="398" y="463"/>
                </a:cxn>
                <a:cxn ang="0">
                  <a:pos x="336" y="522"/>
                </a:cxn>
                <a:cxn ang="0">
                  <a:pos x="263" y="794"/>
                </a:cxn>
                <a:cxn ang="0">
                  <a:pos x="336" y="522"/>
                </a:cxn>
                <a:cxn ang="0">
                  <a:pos x="494" y="152"/>
                </a:cxn>
                <a:cxn ang="0">
                  <a:pos x="499" y="116"/>
                </a:cxn>
                <a:cxn ang="0">
                  <a:pos x="370" y="56"/>
                </a:cxn>
                <a:cxn ang="0">
                  <a:pos x="488" y="0"/>
                </a:cxn>
                <a:cxn ang="0">
                  <a:pos x="357" y="56"/>
                </a:cxn>
                <a:cxn ang="0">
                  <a:pos x="357" y="116"/>
                </a:cxn>
                <a:cxn ang="0">
                  <a:pos x="488" y="174"/>
                </a:cxn>
                <a:cxn ang="0">
                  <a:pos x="494" y="152"/>
                </a:cxn>
                <a:cxn ang="0">
                  <a:pos x="246" y="197"/>
                </a:cxn>
                <a:cxn ang="0">
                  <a:pos x="276" y="204"/>
                </a:cxn>
                <a:cxn ang="0">
                  <a:pos x="325" y="229"/>
                </a:cxn>
                <a:cxn ang="0">
                  <a:pos x="364" y="268"/>
                </a:cxn>
                <a:cxn ang="0">
                  <a:pos x="389" y="317"/>
                </a:cxn>
                <a:cxn ang="0">
                  <a:pos x="41" y="345"/>
                </a:cxn>
                <a:cxn ang="0">
                  <a:pos x="47" y="317"/>
                </a:cxn>
                <a:cxn ang="0">
                  <a:pos x="75" y="268"/>
                </a:cxn>
                <a:cxn ang="0">
                  <a:pos x="113" y="227"/>
                </a:cxn>
                <a:cxn ang="0">
                  <a:pos x="165" y="201"/>
                </a:cxn>
                <a:cxn ang="0">
                  <a:pos x="193" y="163"/>
                </a:cxn>
                <a:cxn ang="0">
                  <a:pos x="156" y="7"/>
                </a:cxn>
                <a:cxn ang="0">
                  <a:pos x="287" y="39"/>
                </a:cxn>
                <a:cxn ang="0">
                  <a:pos x="278" y="41"/>
                </a:cxn>
                <a:cxn ang="0">
                  <a:pos x="265" y="49"/>
                </a:cxn>
                <a:cxn ang="0">
                  <a:pos x="255" y="60"/>
                </a:cxn>
                <a:cxn ang="0">
                  <a:pos x="248" y="75"/>
                </a:cxn>
                <a:cxn ang="0">
                  <a:pos x="248" y="84"/>
                </a:cxn>
                <a:cxn ang="0">
                  <a:pos x="250" y="99"/>
                </a:cxn>
                <a:cxn ang="0">
                  <a:pos x="259" y="114"/>
                </a:cxn>
                <a:cxn ang="0">
                  <a:pos x="272" y="122"/>
                </a:cxn>
                <a:cxn ang="0">
                  <a:pos x="287" y="127"/>
                </a:cxn>
                <a:cxn ang="0">
                  <a:pos x="246" y="163"/>
                </a:cxn>
              </a:cxnLst>
              <a:pathLst>
                <a:path w="499" h="912">
                  <a:moveTo>
                    <a:pt x="398" y="463"/>
                  </a:moveTo>
                  <a:lnTo>
                    <a:pt x="398" y="522"/>
                  </a:lnTo>
                  <a:lnTo>
                    <a:pt x="398" y="794"/>
                  </a:lnTo>
                  <a:lnTo>
                    <a:pt x="398" y="822"/>
                  </a:lnTo>
                  <a:lnTo>
                    <a:pt x="398" y="844"/>
                  </a:lnTo>
                  <a:lnTo>
                    <a:pt x="445" y="844"/>
                  </a:lnTo>
                  <a:lnTo>
                    <a:pt x="445" y="912"/>
                  </a:lnTo>
                  <a:lnTo>
                    <a:pt x="0" y="912"/>
                  </a:lnTo>
                  <a:lnTo>
                    <a:pt x="0" y="844"/>
                  </a:lnTo>
                  <a:lnTo>
                    <a:pt x="41" y="844"/>
                  </a:lnTo>
                  <a:lnTo>
                    <a:pt x="41" y="463"/>
                  </a:lnTo>
                  <a:lnTo>
                    <a:pt x="0" y="463"/>
                  </a:lnTo>
                  <a:lnTo>
                    <a:pt x="0" y="394"/>
                  </a:lnTo>
                  <a:lnTo>
                    <a:pt x="445" y="394"/>
                  </a:lnTo>
                  <a:lnTo>
                    <a:pt x="445" y="463"/>
                  </a:lnTo>
                  <a:lnTo>
                    <a:pt x="398" y="463"/>
                  </a:lnTo>
                  <a:lnTo>
                    <a:pt x="398" y="463"/>
                  </a:lnTo>
                  <a:close/>
                  <a:moveTo>
                    <a:pt x="336" y="522"/>
                  </a:moveTo>
                  <a:lnTo>
                    <a:pt x="263" y="522"/>
                  </a:lnTo>
                  <a:lnTo>
                    <a:pt x="263" y="794"/>
                  </a:lnTo>
                  <a:lnTo>
                    <a:pt x="336" y="794"/>
                  </a:lnTo>
                  <a:lnTo>
                    <a:pt x="336" y="522"/>
                  </a:lnTo>
                  <a:lnTo>
                    <a:pt x="336" y="522"/>
                  </a:lnTo>
                  <a:close/>
                  <a:moveTo>
                    <a:pt x="494" y="152"/>
                  </a:moveTo>
                  <a:lnTo>
                    <a:pt x="370" y="116"/>
                  </a:lnTo>
                  <a:lnTo>
                    <a:pt x="499" y="116"/>
                  </a:lnTo>
                  <a:lnTo>
                    <a:pt x="499" y="56"/>
                  </a:lnTo>
                  <a:lnTo>
                    <a:pt x="370" y="56"/>
                  </a:lnTo>
                  <a:lnTo>
                    <a:pt x="494" y="22"/>
                  </a:lnTo>
                  <a:lnTo>
                    <a:pt x="488" y="0"/>
                  </a:lnTo>
                  <a:lnTo>
                    <a:pt x="353" y="37"/>
                  </a:lnTo>
                  <a:lnTo>
                    <a:pt x="357" y="56"/>
                  </a:lnTo>
                  <a:lnTo>
                    <a:pt x="357" y="116"/>
                  </a:lnTo>
                  <a:lnTo>
                    <a:pt x="357" y="116"/>
                  </a:lnTo>
                  <a:lnTo>
                    <a:pt x="353" y="135"/>
                  </a:lnTo>
                  <a:lnTo>
                    <a:pt x="488" y="174"/>
                  </a:lnTo>
                  <a:lnTo>
                    <a:pt x="494" y="152"/>
                  </a:lnTo>
                  <a:lnTo>
                    <a:pt x="494" y="152"/>
                  </a:lnTo>
                  <a:close/>
                  <a:moveTo>
                    <a:pt x="246" y="163"/>
                  </a:moveTo>
                  <a:lnTo>
                    <a:pt x="246" y="197"/>
                  </a:lnTo>
                  <a:lnTo>
                    <a:pt x="246" y="197"/>
                  </a:lnTo>
                  <a:lnTo>
                    <a:pt x="276" y="204"/>
                  </a:lnTo>
                  <a:lnTo>
                    <a:pt x="302" y="214"/>
                  </a:lnTo>
                  <a:lnTo>
                    <a:pt x="325" y="229"/>
                  </a:lnTo>
                  <a:lnTo>
                    <a:pt x="347" y="246"/>
                  </a:lnTo>
                  <a:lnTo>
                    <a:pt x="364" y="268"/>
                  </a:lnTo>
                  <a:lnTo>
                    <a:pt x="379" y="291"/>
                  </a:lnTo>
                  <a:lnTo>
                    <a:pt x="389" y="317"/>
                  </a:lnTo>
                  <a:lnTo>
                    <a:pt x="396" y="345"/>
                  </a:lnTo>
                  <a:lnTo>
                    <a:pt x="41" y="345"/>
                  </a:lnTo>
                  <a:lnTo>
                    <a:pt x="41" y="345"/>
                  </a:lnTo>
                  <a:lnTo>
                    <a:pt x="47" y="317"/>
                  </a:lnTo>
                  <a:lnTo>
                    <a:pt x="60" y="291"/>
                  </a:lnTo>
                  <a:lnTo>
                    <a:pt x="75" y="268"/>
                  </a:lnTo>
                  <a:lnTo>
                    <a:pt x="92" y="246"/>
                  </a:lnTo>
                  <a:lnTo>
                    <a:pt x="113" y="227"/>
                  </a:lnTo>
                  <a:lnTo>
                    <a:pt x="137" y="212"/>
                  </a:lnTo>
                  <a:lnTo>
                    <a:pt x="165" y="201"/>
                  </a:lnTo>
                  <a:lnTo>
                    <a:pt x="193" y="195"/>
                  </a:lnTo>
                  <a:lnTo>
                    <a:pt x="193" y="163"/>
                  </a:lnTo>
                  <a:lnTo>
                    <a:pt x="156" y="163"/>
                  </a:lnTo>
                  <a:lnTo>
                    <a:pt x="156" y="7"/>
                  </a:lnTo>
                  <a:lnTo>
                    <a:pt x="287" y="7"/>
                  </a:lnTo>
                  <a:lnTo>
                    <a:pt x="287" y="39"/>
                  </a:lnTo>
                  <a:lnTo>
                    <a:pt x="287" y="39"/>
                  </a:lnTo>
                  <a:lnTo>
                    <a:pt x="278" y="41"/>
                  </a:lnTo>
                  <a:lnTo>
                    <a:pt x="272" y="45"/>
                  </a:lnTo>
                  <a:lnTo>
                    <a:pt x="265" y="49"/>
                  </a:lnTo>
                  <a:lnTo>
                    <a:pt x="259" y="54"/>
                  </a:lnTo>
                  <a:lnTo>
                    <a:pt x="255" y="60"/>
                  </a:lnTo>
                  <a:lnTo>
                    <a:pt x="250" y="67"/>
                  </a:lnTo>
                  <a:lnTo>
                    <a:pt x="248" y="75"/>
                  </a:lnTo>
                  <a:lnTo>
                    <a:pt x="248" y="84"/>
                  </a:lnTo>
                  <a:lnTo>
                    <a:pt x="248" y="84"/>
                  </a:lnTo>
                  <a:lnTo>
                    <a:pt x="248" y="92"/>
                  </a:lnTo>
                  <a:lnTo>
                    <a:pt x="250" y="99"/>
                  </a:lnTo>
                  <a:lnTo>
                    <a:pt x="255" y="107"/>
                  </a:lnTo>
                  <a:lnTo>
                    <a:pt x="259" y="114"/>
                  </a:lnTo>
                  <a:lnTo>
                    <a:pt x="265" y="118"/>
                  </a:lnTo>
                  <a:lnTo>
                    <a:pt x="272" y="122"/>
                  </a:lnTo>
                  <a:lnTo>
                    <a:pt x="278" y="127"/>
                  </a:lnTo>
                  <a:lnTo>
                    <a:pt x="287" y="127"/>
                  </a:lnTo>
                  <a:lnTo>
                    <a:pt x="287" y="163"/>
                  </a:lnTo>
                  <a:lnTo>
                    <a:pt x="246" y="16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
        <p:nvSpPr>
          <p:cNvPr id="12" name="直角三角形 11"/>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1751330" y="167005"/>
            <a:ext cx="547052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altLang="zh-CN" sz="2800" b="1">
                <a:solidFill>
                  <a:srgbClr val="FF9900"/>
                </a:solidFill>
                <a:latin typeface="Arial Unicode MS" panose="020B0604020202020204" charset="-122"/>
                <a:ea typeface="Arial Unicode MS" panose="020B0604020202020204" charset="-122"/>
                <a:sym typeface="+mn-ea"/>
              </a:rPr>
              <a:t>ABSTRACT</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34824" name="Rectangle 25"/>
          <p:cNvSpPr/>
          <p:nvPr/>
        </p:nvSpPr>
        <p:spPr>
          <a:xfrm>
            <a:off x="1651000" y="1890713"/>
            <a:ext cx="681038" cy="449263"/>
          </a:xfrm>
          <a:prstGeom prst="rect">
            <a:avLst/>
          </a:prstGeom>
          <a:noFill/>
          <a:ln w="9525">
            <a:noFill/>
            <a:miter/>
          </a:ln>
        </p:spPr>
        <p:txBody>
          <a:bodyPr wrap="square" anchor="t">
            <a:spAutoFit/>
          </a:bodyPr>
          <a:p>
            <a:pPr lvl="0" algn="ctr" fontAlgn="base">
              <a:buClr>
                <a:srgbClr val="000000"/>
              </a:buClr>
            </a:pPr>
            <a:r>
              <a:rPr lang="en-US" altLang="zh-CN" sz="2190" b="1" strike="noStrike" noProof="1" dirty="0">
                <a:solidFill>
                  <a:schemeClr val="bg1"/>
                </a:solidFill>
                <a:latin typeface="Arial Unicode MS" panose="020B0604020202020204" charset="-122"/>
                <a:ea typeface="Arial Unicode MS" panose="020B0604020202020204" charset="-122"/>
                <a:cs typeface="Arial Unicode MS" panose="020B0604020202020204" charset="-122"/>
              </a:rPr>
              <a:t>65</a:t>
            </a:r>
            <a:endParaRPr lang="en-US" altLang="zh-CN" sz="2190" b="1" strike="noStrike" noProof="1" dirty="0">
              <a:solidFill>
                <a:schemeClr val="bg1"/>
              </a:solidFill>
              <a:latin typeface="Arial Unicode MS" panose="020B0604020202020204" charset="-122"/>
              <a:ea typeface="Arial Unicode MS" panose="020B0604020202020204" charset="-122"/>
              <a:cs typeface="Arial Unicode MS" panose="020B0604020202020204" charset="-122"/>
            </a:endParaRPr>
          </a:p>
        </p:txBody>
      </p:sp>
      <p:sp>
        <p:nvSpPr>
          <p:cNvPr id="52229" name="TextBox 26"/>
          <p:cNvSpPr txBox="1"/>
          <p:nvPr/>
        </p:nvSpPr>
        <p:spPr>
          <a:xfrm>
            <a:off x="1527175" y="2379663"/>
            <a:ext cx="928688" cy="460375"/>
          </a:xfrm>
          <a:prstGeom prst="rect">
            <a:avLst/>
          </a:prstGeom>
          <a:noFill/>
          <a:ln w="9525">
            <a:noFill/>
          </a:ln>
        </p:spPr>
        <p:txBody>
          <a:bodyPr wrap="square" anchor="t">
            <a:spAutoFit/>
          </a:bodyPr>
          <a:p>
            <a:pPr algn="ctr">
              <a:buClrTx/>
            </a:pPr>
            <a:r>
              <a:rPr lang="en-US" altLang="en-US" sz="1200" dirty="0">
                <a:solidFill>
                  <a:schemeClr val="bg1"/>
                </a:solidFill>
                <a:latin typeface="Arial Unicode MS" panose="020B0604020202020204" charset="-122"/>
                <a:ea typeface="Arial Unicode MS" panose="020B0604020202020204" charset="-122"/>
                <a:sym typeface="Arial" panose="020B0604020202020204" pitchFamily="34" charset="0"/>
              </a:rPr>
              <a:t>Enter title
</a:t>
            </a:r>
            <a:endParaRPr lang="en-US" altLang="en-US" sz="1200" dirty="0">
              <a:solidFill>
                <a:schemeClr val="bg1"/>
              </a:solidFill>
              <a:latin typeface="Arial Unicode MS" panose="020B0604020202020204" charset="-122"/>
              <a:ea typeface="Arial Unicode MS" panose="020B0604020202020204" charset="-122"/>
              <a:sym typeface="Arial" panose="020B0604020202020204" pitchFamily="34" charset="0"/>
            </a:endParaRPr>
          </a:p>
        </p:txBody>
      </p:sp>
      <p:sp>
        <p:nvSpPr>
          <p:cNvPr id="34839" name="Rectangle 44"/>
          <p:cNvSpPr/>
          <p:nvPr/>
        </p:nvSpPr>
        <p:spPr>
          <a:xfrm>
            <a:off x="4927918" y="2296478"/>
            <a:ext cx="635000" cy="427990"/>
          </a:xfrm>
          <a:prstGeom prst="rect">
            <a:avLst/>
          </a:prstGeom>
          <a:noFill/>
          <a:ln w="9525">
            <a:noFill/>
            <a:miter/>
          </a:ln>
        </p:spPr>
        <p:txBody>
          <a:bodyPr wrap="square" anchor="t">
            <a:spAutoFit/>
          </a:bodyPr>
          <a:p>
            <a:pPr lvl="0" algn="ctr" fontAlgn="base">
              <a:buClr>
                <a:srgbClr val="000000"/>
              </a:buClr>
            </a:pPr>
            <a:r>
              <a:rPr lang="en-US" altLang="zh-CN" sz="2190" b="1" strike="noStrike" noProof="1" dirty="0">
                <a:solidFill>
                  <a:schemeClr val="bg1"/>
                </a:solidFill>
                <a:latin typeface="Arial Unicode MS" panose="020B0604020202020204" charset="-122"/>
                <a:ea typeface="Arial Unicode MS" panose="020B0604020202020204" charset="-122"/>
                <a:cs typeface="Arial Unicode MS" panose="020B0604020202020204" charset="-122"/>
              </a:rPr>
              <a:t>3</a:t>
            </a:r>
            <a:endParaRPr lang="en-US" altLang="zh-CN" sz="2190" b="1" strike="noStrike" noProof="1" dirty="0">
              <a:solidFill>
                <a:schemeClr val="bg1"/>
              </a:solidFill>
              <a:latin typeface="Arial Unicode MS" panose="020B0604020202020204" charset="-122"/>
              <a:ea typeface="Arial Unicode MS" panose="020B0604020202020204" charset="-122"/>
              <a:cs typeface="Arial Unicode MS" panose="020B0604020202020204" charset="-122"/>
            </a:endParaRPr>
          </a:p>
        </p:txBody>
      </p:sp>
      <p:sp>
        <p:nvSpPr>
          <p:cNvPr id="52244" name="TextBox 45"/>
          <p:cNvSpPr txBox="1"/>
          <p:nvPr/>
        </p:nvSpPr>
        <p:spPr>
          <a:xfrm>
            <a:off x="6096000" y="2758123"/>
            <a:ext cx="923925" cy="460375"/>
          </a:xfrm>
          <a:prstGeom prst="rect">
            <a:avLst/>
          </a:prstGeom>
          <a:noFill/>
          <a:ln w="9525">
            <a:noFill/>
          </a:ln>
        </p:spPr>
        <p:txBody>
          <a:bodyPr wrap="square" anchor="t">
            <a:spAutoFit/>
          </a:bodyPr>
          <a:p>
            <a:pPr algn="ctr">
              <a:buClrTx/>
            </a:pPr>
            <a:r>
              <a:rPr lang="en-US" altLang="en-US" sz="1200" dirty="0">
                <a:solidFill>
                  <a:schemeClr val="bg1"/>
                </a:solidFill>
                <a:latin typeface="Arial Unicode MS" panose="020B0604020202020204" charset="-122"/>
                <a:ea typeface="Arial Unicode MS" panose="020B0604020202020204" charset="-122"/>
                <a:sym typeface="Arial" panose="020B0604020202020204" pitchFamily="34" charset="0"/>
              </a:rPr>
              <a:t>Enter title
</a:t>
            </a:r>
            <a:endParaRPr lang="en-US" altLang="en-US" sz="1200" dirty="0">
              <a:solidFill>
                <a:schemeClr val="bg1"/>
              </a:solidFill>
              <a:latin typeface="Arial Unicode MS" panose="020B0604020202020204" charset="-122"/>
              <a:ea typeface="Arial Unicode MS" panose="020B0604020202020204" charset="-122"/>
              <a:sym typeface="Arial" panose="020B0604020202020204" pitchFamily="34" charset="0"/>
            </a:endParaRPr>
          </a:p>
        </p:txBody>
      </p:sp>
      <p:sp>
        <p:nvSpPr>
          <p:cNvPr id="52249" name="文本框 4"/>
          <p:cNvSpPr txBox="1"/>
          <p:nvPr/>
        </p:nvSpPr>
        <p:spPr>
          <a:xfrm>
            <a:off x="1173480" y="1364933"/>
            <a:ext cx="6626225" cy="3138170"/>
          </a:xfrm>
          <a:prstGeom prst="rect">
            <a:avLst/>
          </a:prstGeom>
          <a:noFill/>
          <a:ln w="9525">
            <a:noFill/>
          </a:ln>
        </p:spPr>
        <p:txBody>
          <a:bodyPr wrap="square" anchor="t">
            <a:spAutoFit/>
          </a:bodyPr>
          <a:p>
            <a:pPr marL="171450" indent="-171450" algn="ctr">
              <a:lnSpc>
                <a:spcPct val="150000"/>
              </a:lnSpc>
              <a:buFont typeface="Wingdings" panose="05000000000000000000" charset="0"/>
              <a:buChar char="§"/>
            </a:pPr>
            <a:r>
              <a:rPr lang="en-US" altLang="en-US" sz="1200" dirty="0">
                <a:latin typeface="Arial Unicode MS" panose="020B0604020202020204" charset="-122"/>
                <a:ea typeface="Arial Unicode MS" panose="020B0604020202020204" charset="-122"/>
                <a:sym typeface="Arial" panose="020B0604020202020204" pitchFamily="34" charset="0"/>
              </a:rPr>
              <a:t>The aim of this study is to identify the effects that COVID-19 has on the environment (Carbon Emission) and the global economy (GDP per capita).</a:t>
            </a:r>
            <a:endParaRPr lang="en-US" altLang="en-US" sz="1200" dirty="0">
              <a:latin typeface="Arial Unicode MS" panose="020B0604020202020204" charset="-122"/>
              <a:ea typeface="Arial Unicode MS" panose="020B0604020202020204" charset="-122"/>
              <a:sym typeface="Arial" panose="020B0604020202020204" pitchFamily="34" charset="0"/>
            </a:endParaRPr>
          </a:p>
          <a:p>
            <a:pPr marL="171450" indent="-171450" algn="ctr">
              <a:lnSpc>
                <a:spcPct val="150000"/>
              </a:lnSpc>
              <a:buFont typeface="Wingdings" panose="05000000000000000000" charset="0"/>
              <a:buChar char="§"/>
            </a:pPr>
            <a:r>
              <a:rPr lang="en-US" altLang="en-US" sz="1200" dirty="0">
                <a:latin typeface="Arial Unicode MS" panose="020B0604020202020204" charset="-122"/>
                <a:ea typeface="Arial Unicode MS" panose="020B0604020202020204" charset="-122"/>
                <a:sym typeface="Arial" panose="020B0604020202020204" pitchFamily="34" charset="0"/>
              </a:rPr>
              <a:t>The Datasets on COVID-19, Carbon Emission (CO2), and GDP per capita were collected from WHO, European Union, and World Development Indicator respectively.</a:t>
            </a:r>
            <a:endParaRPr lang="en-US" altLang="en-US" sz="1200" dirty="0">
              <a:latin typeface="Arial Unicode MS" panose="020B0604020202020204" charset="-122"/>
              <a:ea typeface="Arial Unicode MS" panose="020B0604020202020204" charset="-122"/>
              <a:sym typeface="Arial" panose="020B0604020202020204" pitchFamily="34" charset="0"/>
            </a:endParaRPr>
          </a:p>
          <a:p>
            <a:pPr marL="171450" indent="-171450" algn="ctr">
              <a:lnSpc>
                <a:spcPct val="150000"/>
              </a:lnSpc>
              <a:buFont typeface="Wingdings" panose="05000000000000000000" charset="0"/>
              <a:buChar char="§"/>
            </a:pPr>
            <a:r>
              <a:rPr lang="en-US" altLang="en-US" sz="1200" dirty="0">
                <a:latin typeface="Arial Unicode MS" panose="020B0604020202020204" charset="-122"/>
                <a:ea typeface="Arial Unicode MS" panose="020B0604020202020204" charset="-122"/>
                <a:sym typeface="Arial" panose="020B0604020202020204" pitchFamily="34" charset="0"/>
              </a:rPr>
              <a:t>The analysis aspect of this study is going to be conducted with the use of  Python for data cleaning, data normalization, data analysis, Tableau for data visualization, and PowerPoint/Jupyter for the presentation of results. </a:t>
            </a:r>
            <a:endParaRPr lang="en-US" altLang="en-US" sz="1200" dirty="0">
              <a:latin typeface="Arial Unicode MS" panose="020B0604020202020204" charset="-122"/>
              <a:ea typeface="Arial Unicode MS" panose="020B0604020202020204" charset="-122"/>
              <a:sym typeface="Arial" panose="020B0604020202020204" pitchFamily="34" charset="0"/>
            </a:endParaRPr>
          </a:p>
          <a:p>
            <a:pPr marL="171450" indent="-171450" algn="ctr">
              <a:lnSpc>
                <a:spcPct val="150000"/>
              </a:lnSpc>
              <a:buFont typeface="Wingdings" panose="05000000000000000000" charset="0"/>
              <a:buChar char="§"/>
            </a:pPr>
            <a:r>
              <a:rPr lang="en-US" altLang="en-US" sz="1200" dirty="0">
                <a:latin typeface="Arial Unicode MS" panose="020B0604020202020204" charset="-122"/>
                <a:ea typeface="Arial Unicode MS" panose="020B0604020202020204" charset="-122"/>
                <a:sym typeface="Arial" panose="020B0604020202020204" pitchFamily="34" charset="0"/>
              </a:rPr>
              <a:t> This study reveals several major countries with intensive carbon emissions-related operations and imposed lockdown measures for extended periods significantly reduced carbon emissions in 2020 compared to pre-COVID periods.  By contrast, several major countries are either slightly impacted by COVID-19 or not</a:t>
            </a:r>
            <a:endParaRPr lang="en-US" altLang="en-US" sz="1200" dirty="0">
              <a:latin typeface="Arial Unicode MS" panose="020B0604020202020204" charset="-122"/>
              <a:ea typeface="Arial Unicode MS" panose="020B0604020202020204" charset="-122"/>
              <a:sym typeface="Arial" panose="020B0604020202020204" pitchFamily="34" charset="0"/>
            </a:endParaRPr>
          </a:p>
        </p:txBody>
      </p:sp>
      <p:sp>
        <p:nvSpPr>
          <p:cNvPr id="25"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000000"/>
                                          </p:val>
                                        </p:tav>
                                        <p:tav tm="100000">
                                          <p:val>
                                            <p:strVal val="#ppt_w"/>
                                          </p:val>
                                        </p:tav>
                                      </p:tavLst>
                                    </p:anim>
                                    <p:anim calcmode="lin" valueType="num">
                                      <p:cBhvr>
                                        <p:cTn id="13" dur="500" fill="hold"/>
                                        <p:tgtEl>
                                          <p:spTgt spid="9"/>
                                        </p:tgtEl>
                                        <p:attrNameLst>
                                          <p:attrName>ppt_h</p:attrName>
                                        </p:attrNameLst>
                                      </p:cBhvr>
                                      <p:tavLst>
                                        <p:tav tm="0">
                                          <p:val>
                                            <p:fltVal val="0.000000"/>
                                          </p:val>
                                        </p:tav>
                                        <p:tav tm="100000">
                                          <p:val>
                                            <p:strVal val="#ppt_h"/>
                                          </p:val>
                                        </p:tav>
                                      </p:tavLst>
                                    </p:anim>
                                    <p:anim calcmode="lin" valueType="num">
                                      <p:cBhvr>
                                        <p:cTn id="14" dur="500" fill="hold"/>
                                        <p:tgtEl>
                                          <p:spTgt spid="9"/>
                                        </p:tgtEl>
                                        <p:attrNameLst>
                                          <p:attrName>style.rotation</p:attrName>
                                        </p:attrNameLst>
                                      </p:cBhvr>
                                      <p:tavLst>
                                        <p:tav tm="0">
                                          <p:val>
                                            <p:fltVal val="360.000000"/>
                                          </p:val>
                                        </p:tav>
                                        <p:tav tm="100000">
                                          <p:val>
                                            <p:fltVal val="0.000000"/>
                                          </p:val>
                                        </p:tav>
                                      </p:tavLst>
                                    </p:anim>
                                    <p:animEffect transition="in" filter="fade">
                                      <p:cBhvr>
                                        <p:cTn id="15" dur="500"/>
                                        <p:tgtEl>
                                          <p:spTgt spid="9"/>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000000"/>
                                          </p:val>
                                        </p:tav>
                                        <p:tav tm="100000">
                                          <p:val>
                                            <p:strVal val="#ppt_w"/>
                                          </p:val>
                                        </p:tav>
                                      </p:tavLst>
                                    </p:anim>
                                    <p:anim calcmode="lin" valueType="num">
                                      <p:cBhvr>
                                        <p:cTn id="20" dur="500" fill="hold"/>
                                        <p:tgtEl>
                                          <p:spTgt spid="13"/>
                                        </p:tgtEl>
                                        <p:attrNameLst>
                                          <p:attrName>ppt_h</p:attrName>
                                        </p:attrNameLst>
                                      </p:cBhvr>
                                      <p:tavLst>
                                        <p:tav tm="0">
                                          <p:val>
                                            <p:fltVal val="0.000000"/>
                                          </p:val>
                                        </p:tav>
                                        <p:tav tm="100000">
                                          <p:val>
                                            <p:strVal val="#ppt_h"/>
                                          </p:val>
                                        </p:tav>
                                      </p:tavLst>
                                    </p:anim>
                                    <p:anim calcmode="lin" valueType="num">
                                      <p:cBhvr>
                                        <p:cTn id="21" dur="500" fill="hold"/>
                                        <p:tgtEl>
                                          <p:spTgt spid="13"/>
                                        </p:tgtEl>
                                        <p:attrNameLst>
                                          <p:attrName>style.rotation</p:attrName>
                                        </p:attrNameLst>
                                      </p:cBhvr>
                                      <p:tavLst>
                                        <p:tav tm="0">
                                          <p:val>
                                            <p:fltVal val="360.000000"/>
                                          </p:val>
                                        </p:tav>
                                        <p:tav tm="100000">
                                          <p:val>
                                            <p:fltVal val="0.000000"/>
                                          </p:val>
                                        </p:tav>
                                      </p:tavLst>
                                    </p:anim>
                                    <p:animEffect transition="in" filter="fade">
                                      <p:cBhvr>
                                        <p:cTn id="22" dur="500"/>
                                        <p:tgtEl>
                                          <p:spTgt spid="13"/>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34824"/>
                                        </p:tgtEl>
                                        <p:attrNameLst>
                                          <p:attrName>style.visibility</p:attrName>
                                        </p:attrNameLst>
                                      </p:cBhvr>
                                      <p:to>
                                        <p:strVal val="visible"/>
                                      </p:to>
                                    </p:set>
                                    <p:anim calcmode="lin" valueType="num">
                                      <p:cBhvr>
                                        <p:cTn id="26" dur="500" fill="hold"/>
                                        <p:tgtEl>
                                          <p:spTgt spid="34824"/>
                                        </p:tgtEl>
                                        <p:attrNameLst>
                                          <p:attrName>ppt_w</p:attrName>
                                        </p:attrNameLst>
                                      </p:cBhvr>
                                      <p:tavLst>
                                        <p:tav tm="0">
                                          <p:val>
                                            <p:fltVal val="0.000000"/>
                                          </p:val>
                                        </p:tav>
                                        <p:tav tm="100000">
                                          <p:val>
                                            <p:strVal val="#ppt_w"/>
                                          </p:val>
                                        </p:tav>
                                      </p:tavLst>
                                    </p:anim>
                                    <p:anim calcmode="lin" valueType="num">
                                      <p:cBhvr>
                                        <p:cTn id="27" dur="500" fill="hold"/>
                                        <p:tgtEl>
                                          <p:spTgt spid="34824"/>
                                        </p:tgtEl>
                                        <p:attrNameLst>
                                          <p:attrName>ppt_h</p:attrName>
                                        </p:attrNameLst>
                                      </p:cBhvr>
                                      <p:tavLst>
                                        <p:tav tm="0">
                                          <p:val>
                                            <p:fltVal val="0.000000"/>
                                          </p:val>
                                        </p:tav>
                                        <p:tav tm="100000">
                                          <p:val>
                                            <p:strVal val="#ppt_h"/>
                                          </p:val>
                                        </p:tav>
                                      </p:tavLst>
                                    </p:anim>
                                    <p:animEffect transition="in" filter="fade">
                                      <p:cBhvr>
                                        <p:cTn id="28" dur="500"/>
                                        <p:tgtEl>
                                          <p:spTgt spid="34824"/>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52229"/>
                                        </p:tgtEl>
                                        <p:attrNameLst>
                                          <p:attrName>style.visibility</p:attrName>
                                        </p:attrNameLst>
                                      </p:cBhvr>
                                      <p:to>
                                        <p:strVal val="visible"/>
                                      </p:to>
                                    </p:set>
                                    <p:anim calcmode="lin" valueType="num">
                                      <p:cBhvr>
                                        <p:cTn id="32" dur="500" fill="hold"/>
                                        <p:tgtEl>
                                          <p:spTgt spid="52229"/>
                                        </p:tgtEl>
                                        <p:attrNameLst>
                                          <p:attrName>ppt_w</p:attrName>
                                        </p:attrNameLst>
                                      </p:cBhvr>
                                      <p:tavLst>
                                        <p:tav tm="0">
                                          <p:val>
                                            <p:fltVal val="0.000000"/>
                                          </p:val>
                                        </p:tav>
                                        <p:tav tm="100000">
                                          <p:val>
                                            <p:strVal val="#ppt_w"/>
                                          </p:val>
                                        </p:tav>
                                      </p:tavLst>
                                    </p:anim>
                                    <p:anim calcmode="lin" valueType="num">
                                      <p:cBhvr>
                                        <p:cTn id="33" dur="500" fill="hold"/>
                                        <p:tgtEl>
                                          <p:spTgt spid="52229"/>
                                        </p:tgtEl>
                                        <p:attrNameLst>
                                          <p:attrName>ppt_h</p:attrName>
                                        </p:attrNameLst>
                                      </p:cBhvr>
                                      <p:tavLst>
                                        <p:tav tm="0">
                                          <p:val>
                                            <p:fltVal val="0.000000"/>
                                          </p:val>
                                        </p:tav>
                                        <p:tav tm="100000">
                                          <p:val>
                                            <p:strVal val="#ppt_h"/>
                                          </p:val>
                                        </p:tav>
                                      </p:tavLst>
                                    </p:anim>
                                    <p:animEffect transition="in" filter="fade">
                                      <p:cBhvr>
                                        <p:cTn id="34" dur="500"/>
                                        <p:tgtEl>
                                          <p:spTgt spid="52229"/>
                                        </p:tgtEl>
                                      </p:cBhvr>
                                    </p:animEffect>
                                  </p:childTnLst>
                                </p:cTn>
                              </p:par>
                            </p:childTnLst>
                          </p:cTn>
                        </p:par>
                        <p:par>
                          <p:cTn id="35" fill="hold">
                            <p:stCondLst>
                              <p:cond delay="2500"/>
                            </p:stCondLst>
                            <p:childTnLst>
                              <p:par>
                                <p:cTn id="36" presetID="53" presetClass="entr" presetSubtype="16" fill="hold" grpId="0" nodeType="afterEffect">
                                  <p:stCondLst>
                                    <p:cond delay="0"/>
                                  </p:stCondLst>
                                  <p:childTnLst>
                                    <p:set>
                                      <p:cBhvr>
                                        <p:cTn id="37" dur="1" fill="hold">
                                          <p:stCondLst>
                                            <p:cond delay="0"/>
                                          </p:stCondLst>
                                        </p:cTn>
                                        <p:tgtEl>
                                          <p:spTgt spid="34839"/>
                                        </p:tgtEl>
                                        <p:attrNameLst>
                                          <p:attrName>style.visibility</p:attrName>
                                        </p:attrNameLst>
                                      </p:cBhvr>
                                      <p:to>
                                        <p:strVal val="visible"/>
                                      </p:to>
                                    </p:set>
                                    <p:anim calcmode="lin" valueType="num">
                                      <p:cBhvr>
                                        <p:cTn id="38" dur="500" fill="hold"/>
                                        <p:tgtEl>
                                          <p:spTgt spid="34839"/>
                                        </p:tgtEl>
                                        <p:attrNameLst>
                                          <p:attrName>ppt_w</p:attrName>
                                        </p:attrNameLst>
                                      </p:cBhvr>
                                      <p:tavLst>
                                        <p:tav tm="0">
                                          <p:val>
                                            <p:fltVal val="0.000000"/>
                                          </p:val>
                                        </p:tav>
                                        <p:tav tm="100000">
                                          <p:val>
                                            <p:strVal val="#ppt_w"/>
                                          </p:val>
                                        </p:tav>
                                      </p:tavLst>
                                    </p:anim>
                                    <p:anim calcmode="lin" valueType="num">
                                      <p:cBhvr>
                                        <p:cTn id="39" dur="500" fill="hold"/>
                                        <p:tgtEl>
                                          <p:spTgt spid="34839"/>
                                        </p:tgtEl>
                                        <p:attrNameLst>
                                          <p:attrName>ppt_h</p:attrName>
                                        </p:attrNameLst>
                                      </p:cBhvr>
                                      <p:tavLst>
                                        <p:tav tm="0">
                                          <p:val>
                                            <p:fltVal val="0.000000"/>
                                          </p:val>
                                        </p:tav>
                                        <p:tav tm="100000">
                                          <p:val>
                                            <p:strVal val="#ppt_h"/>
                                          </p:val>
                                        </p:tav>
                                      </p:tavLst>
                                    </p:anim>
                                    <p:animEffect transition="in" filter="fade">
                                      <p:cBhvr>
                                        <p:cTn id="40" dur="500"/>
                                        <p:tgtEl>
                                          <p:spTgt spid="34839"/>
                                        </p:tgtEl>
                                      </p:cBhvr>
                                    </p:animEffect>
                                  </p:childTnLst>
                                </p:cTn>
                              </p:par>
                            </p:childTnLst>
                          </p:cTn>
                        </p:par>
                        <p:par>
                          <p:cTn id="41" fill="hold">
                            <p:stCondLst>
                              <p:cond delay="3000"/>
                            </p:stCondLst>
                            <p:childTnLst>
                              <p:par>
                                <p:cTn id="42" presetID="53" presetClass="entr" presetSubtype="16" fill="hold" grpId="0" nodeType="afterEffect">
                                  <p:stCondLst>
                                    <p:cond delay="0"/>
                                  </p:stCondLst>
                                  <p:childTnLst>
                                    <p:set>
                                      <p:cBhvr>
                                        <p:cTn id="43" dur="1" fill="hold">
                                          <p:stCondLst>
                                            <p:cond delay="0"/>
                                          </p:stCondLst>
                                        </p:cTn>
                                        <p:tgtEl>
                                          <p:spTgt spid="52244"/>
                                        </p:tgtEl>
                                        <p:attrNameLst>
                                          <p:attrName>style.visibility</p:attrName>
                                        </p:attrNameLst>
                                      </p:cBhvr>
                                      <p:to>
                                        <p:strVal val="visible"/>
                                      </p:to>
                                    </p:set>
                                    <p:anim calcmode="lin" valueType="num">
                                      <p:cBhvr>
                                        <p:cTn id="44" dur="500" fill="hold"/>
                                        <p:tgtEl>
                                          <p:spTgt spid="52244"/>
                                        </p:tgtEl>
                                        <p:attrNameLst>
                                          <p:attrName>ppt_w</p:attrName>
                                        </p:attrNameLst>
                                      </p:cBhvr>
                                      <p:tavLst>
                                        <p:tav tm="0">
                                          <p:val>
                                            <p:fltVal val="0.000000"/>
                                          </p:val>
                                        </p:tav>
                                        <p:tav tm="100000">
                                          <p:val>
                                            <p:strVal val="#ppt_w"/>
                                          </p:val>
                                        </p:tav>
                                      </p:tavLst>
                                    </p:anim>
                                    <p:anim calcmode="lin" valueType="num">
                                      <p:cBhvr>
                                        <p:cTn id="45" dur="500" fill="hold"/>
                                        <p:tgtEl>
                                          <p:spTgt spid="52244"/>
                                        </p:tgtEl>
                                        <p:attrNameLst>
                                          <p:attrName>ppt_h</p:attrName>
                                        </p:attrNameLst>
                                      </p:cBhvr>
                                      <p:tavLst>
                                        <p:tav tm="0">
                                          <p:val>
                                            <p:fltVal val="0.000000"/>
                                          </p:val>
                                        </p:tav>
                                        <p:tav tm="100000">
                                          <p:val>
                                            <p:strVal val="#ppt_h"/>
                                          </p:val>
                                        </p:tav>
                                      </p:tavLst>
                                    </p:anim>
                                    <p:animEffect transition="in" filter="fade">
                                      <p:cBhvr>
                                        <p:cTn id="46" dur="500"/>
                                        <p:tgtEl>
                                          <p:spTgt spid="52244"/>
                                        </p:tgtEl>
                                      </p:cBhvr>
                                    </p:animEffect>
                                  </p:childTnLst>
                                </p:cTn>
                              </p:par>
                            </p:childTnLst>
                          </p:cTn>
                        </p:par>
                        <p:par>
                          <p:cTn id="47" fill="hold">
                            <p:stCondLst>
                              <p:cond delay="3500"/>
                            </p:stCondLst>
                            <p:childTnLst>
                              <p:par>
                                <p:cTn id="48" presetID="53" presetClass="entr" presetSubtype="16" fill="hold" grpId="0" nodeType="afterEffect">
                                  <p:stCondLst>
                                    <p:cond delay="0"/>
                                  </p:stCondLst>
                                  <p:childTnLst>
                                    <p:set>
                                      <p:cBhvr>
                                        <p:cTn id="49" dur="1" fill="hold">
                                          <p:stCondLst>
                                            <p:cond delay="0"/>
                                          </p:stCondLst>
                                        </p:cTn>
                                        <p:tgtEl>
                                          <p:spTgt spid="52249"/>
                                        </p:tgtEl>
                                        <p:attrNameLst>
                                          <p:attrName>style.visibility</p:attrName>
                                        </p:attrNameLst>
                                      </p:cBhvr>
                                      <p:to>
                                        <p:strVal val="visible"/>
                                      </p:to>
                                    </p:set>
                                    <p:anim calcmode="lin" valueType="num">
                                      <p:cBhvr>
                                        <p:cTn id="50" dur="500" fill="hold"/>
                                        <p:tgtEl>
                                          <p:spTgt spid="52249"/>
                                        </p:tgtEl>
                                        <p:attrNameLst>
                                          <p:attrName>ppt_w</p:attrName>
                                        </p:attrNameLst>
                                      </p:cBhvr>
                                      <p:tavLst>
                                        <p:tav tm="0">
                                          <p:val>
                                            <p:fltVal val="0.000000"/>
                                          </p:val>
                                        </p:tav>
                                        <p:tav tm="100000">
                                          <p:val>
                                            <p:strVal val="#ppt_w"/>
                                          </p:val>
                                        </p:tav>
                                      </p:tavLst>
                                    </p:anim>
                                    <p:anim calcmode="lin" valueType="num">
                                      <p:cBhvr>
                                        <p:cTn id="51" dur="500" fill="hold"/>
                                        <p:tgtEl>
                                          <p:spTgt spid="52249"/>
                                        </p:tgtEl>
                                        <p:attrNameLst>
                                          <p:attrName>ppt_h</p:attrName>
                                        </p:attrNameLst>
                                      </p:cBhvr>
                                      <p:tavLst>
                                        <p:tav tm="0">
                                          <p:val>
                                            <p:fltVal val="0.000000"/>
                                          </p:val>
                                        </p:tav>
                                        <p:tav tm="100000">
                                          <p:val>
                                            <p:strVal val="#ppt_h"/>
                                          </p:val>
                                        </p:tav>
                                      </p:tavLst>
                                    </p:anim>
                                    <p:animEffect transition="in" filter="fade">
                                      <p:cBhvr>
                                        <p:cTn id="52"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34824" grpId="0"/>
      <p:bldP spid="52229" grpId="0"/>
      <p:bldP spid="34839" grpId="0"/>
      <p:bldP spid="52244" grpId="0"/>
      <p:bldP spid="5224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2084070" y="1217295"/>
            <a:ext cx="4851400" cy="1014730"/>
          </a:xfrm>
          <a:prstGeom prst="rect">
            <a:avLst/>
          </a:prstGeom>
          <a:noFill/>
          <a:ln w="9525">
            <a:noFill/>
          </a:ln>
        </p:spPr>
        <p:txBody>
          <a:bodyPr wrap="square" anchor="t">
            <a:spAutoFit/>
          </a:bodyPr>
          <a:p>
            <a:pPr algn="dist"/>
            <a:r>
              <a:rPr lang="en-US" sz="6000" b="1">
                <a:solidFill>
                  <a:schemeClr val="bg1"/>
                </a:solidFill>
                <a:effectLst>
                  <a:outerShdw blurRad="38100" dist="38100" dir="2700000" algn="tl">
                    <a:srgbClr val="000000">
                      <a:alpha val="43137"/>
                    </a:srgbClr>
                  </a:outerShdw>
                </a:effectLst>
                <a:latin typeface="Arial Unicode MS" panose="020B0604020202020204" charset="-122"/>
                <a:ea typeface="Arial Unicode MS" panose="020B0604020202020204" charset="-122"/>
                <a:cs typeface="Arial Unicode MS" panose="020B0604020202020204" charset="-122"/>
                <a:sym typeface="+mn-ea"/>
              </a:rPr>
              <a:t>INTRODUCTION</a:t>
            </a:r>
            <a:endParaRPr lang="en-US" altLang="zh-CN" sz="6000" b="1">
              <a:solidFill>
                <a:srgbClr val="FF9900"/>
              </a:solidFill>
              <a:latin typeface="Arial Unicode MS" panose="020B0604020202020204" charset="-122"/>
              <a:ea typeface="Arial Unicode MS" panose="020B0604020202020204" charset="-122"/>
            </a:endParaRPr>
          </a:p>
        </p:txBody>
      </p:sp>
      <p:sp>
        <p:nvSpPr>
          <p:cNvPr id="3" name="等腰三角形 2"/>
          <p:cNvSpPr/>
          <p:nvPr/>
        </p:nvSpPr>
        <p:spPr>
          <a:xfrm rot="8100000">
            <a:off x="1473200" y="1336675"/>
            <a:ext cx="527050" cy="4556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2224088" y="2297113"/>
            <a:ext cx="411163" cy="3540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7027863" y="1231900"/>
            <a:ext cx="528638" cy="454025"/>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6607175" y="2403475"/>
            <a:ext cx="411163" cy="3540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000000"/>
                                          </p:val>
                                        </p:tav>
                                        <p:tav tm="100000">
                                          <p:val>
                                            <p:strVal val="#ppt_w"/>
                                          </p:val>
                                        </p:tav>
                                      </p:tavLst>
                                    </p:anim>
                                    <p:anim calcmode="lin" valueType="num">
                                      <p:cBhvr>
                                        <p:cTn id="12" dur="500" fill="hold"/>
                                        <p:tgtEl>
                                          <p:spTgt spid="3"/>
                                        </p:tgtEl>
                                        <p:attrNameLst>
                                          <p:attrName>ppt_h</p:attrName>
                                        </p:attrNameLst>
                                      </p:cBhvr>
                                      <p:tavLst>
                                        <p:tav tm="0">
                                          <p:val>
                                            <p:fltVal val="0.000000"/>
                                          </p:val>
                                        </p:tav>
                                        <p:tav tm="100000">
                                          <p:val>
                                            <p:strVal val="#ppt_h"/>
                                          </p:val>
                                        </p:tav>
                                      </p:tavLst>
                                    </p:anim>
                                    <p:anim calcmode="lin" valueType="num">
                                      <p:cBhvr>
                                        <p:cTn id="13" dur="500" fill="hold"/>
                                        <p:tgtEl>
                                          <p:spTgt spid="3"/>
                                        </p:tgtEl>
                                        <p:attrNameLst>
                                          <p:attrName>style.rotation</p:attrName>
                                        </p:attrNameLst>
                                      </p:cBhvr>
                                      <p:tavLst>
                                        <p:tav tm="0">
                                          <p:val>
                                            <p:fltVal val="360.000000"/>
                                          </p:val>
                                        </p:tav>
                                        <p:tav tm="100000">
                                          <p:val>
                                            <p:fltVal val="0.000000"/>
                                          </p:val>
                                        </p:tav>
                                      </p:tavLst>
                                    </p:anim>
                                    <p:animEffect transition="in" filter="fade">
                                      <p:cBhvr>
                                        <p:cTn id="14" dur="500"/>
                                        <p:tgtEl>
                                          <p:spTgt spid="3"/>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000000"/>
                                          </p:val>
                                        </p:tav>
                                        <p:tav tm="100000">
                                          <p:val>
                                            <p:strVal val="#ppt_w"/>
                                          </p:val>
                                        </p:tav>
                                      </p:tavLst>
                                    </p:anim>
                                    <p:anim calcmode="lin" valueType="num">
                                      <p:cBhvr>
                                        <p:cTn id="19" dur="500" fill="hold"/>
                                        <p:tgtEl>
                                          <p:spTgt spid="5"/>
                                        </p:tgtEl>
                                        <p:attrNameLst>
                                          <p:attrName>ppt_h</p:attrName>
                                        </p:attrNameLst>
                                      </p:cBhvr>
                                      <p:tavLst>
                                        <p:tav tm="0">
                                          <p:val>
                                            <p:fltVal val="0.000000"/>
                                          </p:val>
                                        </p:tav>
                                        <p:tav tm="100000">
                                          <p:val>
                                            <p:strVal val="#ppt_h"/>
                                          </p:val>
                                        </p:tav>
                                      </p:tavLst>
                                    </p:anim>
                                    <p:anim calcmode="lin" valueType="num">
                                      <p:cBhvr>
                                        <p:cTn id="20" dur="500" fill="hold"/>
                                        <p:tgtEl>
                                          <p:spTgt spid="5"/>
                                        </p:tgtEl>
                                        <p:attrNameLst>
                                          <p:attrName>style.rotation</p:attrName>
                                        </p:attrNameLst>
                                      </p:cBhvr>
                                      <p:tavLst>
                                        <p:tav tm="0">
                                          <p:val>
                                            <p:fltVal val="360.000000"/>
                                          </p:val>
                                        </p:tav>
                                        <p:tav tm="100000">
                                          <p:val>
                                            <p:fltVal val="0.000000"/>
                                          </p:val>
                                        </p:tav>
                                      </p:tavLst>
                                    </p:anim>
                                    <p:animEffect transition="in" filter="fade">
                                      <p:cBhvr>
                                        <p:cTn id="21" dur="500"/>
                                        <p:tgtEl>
                                          <p:spTgt spid="5"/>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000000"/>
                                          </p:val>
                                        </p:tav>
                                        <p:tav tm="100000">
                                          <p:val>
                                            <p:strVal val="#ppt_w"/>
                                          </p:val>
                                        </p:tav>
                                      </p:tavLst>
                                    </p:anim>
                                    <p:anim calcmode="lin" valueType="num">
                                      <p:cBhvr>
                                        <p:cTn id="26" dur="500" fill="hold"/>
                                        <p:tgtEl>
                                          <p:spTgt spid="4"/>
                                        </p:tgtEl>
                                        <p:attrNameLst>
                                          <p:attrName>ppt_h</p:attrName>
                                        </p:attrNameLst>
                                      </p:cBhvr>
                                      <p:tavLst>
                                        <p:tav tm="0">
                                          <p:val>
                                            <p:fltVal val="0.000000"/>
                                          </p:val>
                                        </p:tav>
                                        <p:tav tm="100000">
                                          <p:val>
                                            <p:strVal val="#ppt_h"/>
                                          </p:val>
                                        </p:tav>
                                      </p:tavLst>
                                    </p:anim>
                                    <p:anim calcmode="lin" valueType="num">
                                      <p:cBhvr>
                                        <p:cTn id="27" dur="500" fill="hold"/>
                                        <p:tgtEl>
                                          <p:spTgt spid="4"/>
                                        </p:tgtEl>
                                        <p:attrNameLst>
                                          <p:attrName>style.rotation</p:attrName>
                                        </p:attrNameLst>
                                      </p:cBhvr>
                                      <p:tavLst>
                                        <p:tav tm="0">
                                          <p:val>
                                            <p:fltVal val="360.000000"/>
                                          </p:val>
                                        </p:tav>
                                        <p:tav tm="100000">
                                          <p:val>
                                            <p:fltVal val="0.000000"/>
                                          </p:val>
                                        </p:tav>
                                      </p:tavLst>
                                    </p:anim>
                                    <p:animEffect transition="in" filter="fade">
                                      <p:cBhvr>
                                        <p:cTn id="28" dur="500"/>
                                        <p:tgtEl>
                                          <p:spTgt spid="4"/>
                                        </p:tgtEl>
                                      </p:cBhvr>
                                    </p:animEffect>
                                  </p:childTnLst>
                                </p:cTn>
                              </p:par>
                            </p:childTnLst>
                          </p:cTn>
                        </p:par>
                        <p:par>
                          <p:cTn id="29" fill="hold">
                            <p:stCondLst>
                              <p:cond delay="2000"/>
                            </p:stCondLst>
                            <p:childTnLst>
                              <p:par>
                                <p:cTn id="30" presetID="49" presetClass="entr" presetSubtype="0" decel="10000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000000"/>
                                          </p:val>
                                        </p:tav>
                                        <p:tav tm="100000">
                                          <p:val>
                                            <p:strVal val="#ppt_w"/>
                                          </p:val>
                                        </p:tav>
                                      </p:tavLst>
                                    </p:anim>
                                    <p:anim calcmode="lin" valueType="num">
                                      <p:cBhvr>
                                        <p:cTn id="33" dur="500" fill="hold"/>
                                        <p:tgtEl>
                                          <p:spTgt spid="7"/>
                                        </p:tgtEl>
                                        <p:attrNameLst>
                                          <p:attrName>ppt_h</p:attrName>
                                        </p:attrNameLst>
                                      </p:cBhvr>
                                      <p:tavLst>
                                        <p:tav tm="0">
                                          <p:val>
                                            <p:fltVal val="0.000000"/>
                                          </p:val>
                                        </p:tav>
                                        <p:tav tm="100000">
                                          <p:val>
                                            <p:strVal val="#ppt_h"/>
                                          </p:val>
                                        </p:tav>
                                      </p:tavLst>
                                    </p:anim>
                                    <p:anim calcmode="lin" valueType="num">
                                      <p:cBhvr>
                                        <p:cTn id="34" dur="500" fill="hold"/>
                                        <p:tgtEl>
                                          <p:spTgt spid="7"/>
                                        </p:tgtEl>
                                        <p:attrNameLst>
                                          <p:attrName>style.rotation</p:attrName>
                                        </p:attrNameLst>
                                      </p:cBhvr>
                                      <p:tavLst>
                                        <p:tav tm="0">
                                          <p:val>
                                            <p:fltVal val="360.000000"/>
                                          </p:val>
                                        </p:tav>
                                        <p:tav tm="100000">
                                          <p:val>
                                            <p:fltVal val="0.000000"/>
                                          </p:val>
                                        </p:tav>
                                      </p:tavLst>
                                    </p:anim>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5" grpId="0" bldLvl="0" animBg="1"/>
      <p:bldP spid="4" grpId="0" bldLvl="0" animBg="1"/>
      <p:bldP spid="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直角三角形 2"/>
          <p:cNvSpPr/>
          <p:nvPr/>
        </p:nvSpPr>
        <p:spPr>
          <a:xfrm rot="5400000">
            <a:off x="-19050" y="-12700"/>
            <a:ext cx="1409700" cy="1409700"/>
          </a:xfrm>
          <a:prstGeom prst="rtTriangle">
            <a:avLst/>
          </a:prstGeom>
          <a:solidFill>
            <a:srgbClr val="01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2127250" y="276225"/>
            <a:ext cx="5470525" cy="4813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2800" b="1" strike="noStrike" cap="small" noProof="1" dirty="0" smtClean="0">
                <a:solidFill>
                  <a:srgbClr val="002748"/>
                </a:solidFill>
                <a:latin typeface="Arial Unicode MS" panose="020B0604020202020204" charset="-122"/>
                <a:ea typeface="Arial Unicode MS" panose="020B0604020202020204" charset="-122"/>
              </a:rPr>
              <a:t>INTRODUCTION</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20487" name="文本框 33"/>
          <p:cNvSpPr txBox="1"/>
          <p:nvPr/>
        </p:nvSpPr>
        <p:spPr>
          <a:xfrm>
            <a:off x="1785938" y="2441575"/>
            <a:ext cx="268605" cy="295910"/>
          </a:xfrm>
          <a:prstGeom prst="rect">
            <a:avLst/>
          </a:prstGeom>
          <a:noFill/>
          <a:ln w="9525">
            <a:noFill/>
            <a:miter/>
          </a:ln>
        </p:spPr>
        <p:txBody>
          <a:bodyPr wrap="none" anchor="t">
            <a:spAutoFit/>
          </a:bodyPr>
          <a:p>
            <a:r>
              <a:rPr lang="en-US" altLang="zh-CN" sz="1325" b="1" noProof="1">
                <a:solidFill>
                  <a:schemeClr val="bg1"/>
                </a:solidFill>
                <a:latin typeface="Arial Unicode MS" panose="020B0604020202020204" charset="-122"/>
                <a:ea typeface="Arial Unicode MS" panose="020B0604020202020204" charset="-122"/>
                <a:cs typeface="Arial Unicode MS" panose="020B0604020202020204" charset="-122"/>
              </a:rPr>
              <a:t>%</a:t>
            </a:r>
            <a:endParaRPr lang="en-US" altLang="zh-CN" sz="1325" b="1" noProof="1">
              <a:solidFill>
                <a:schemeClr val="bg1"/>
              </a:solidFill>
              <a:latin typeface="Arial Unicode MS" panose="020B0604020202020204" charset="-122"/>
              <a:ea typeface="Arial Unicode MS" panose="020B0604020202020204" charset="-122"/>
            </a:endParaRPr>
          </a:p>
        </p:txBody>
      </p: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Rounded Rectangle 4"/>
          <p:cNvSpPr/>
          <p:nvPr/>
        </p:nvSpPr>
        <p:spPr>
          <a:xfrm>
            <a:off x="1028700" y="876935"/>
            <a:ext cx="7513320" cy="3947160"/>
          </a:xfrm>
          <a:prstGeom prst="roundRect">
            <a:avLst/>
          </a:prstGeom>
          <a:solidFill>
            <a:srgbClr val="01355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nSpc>
                <a:spcPct val="150000"/>
              </a:lnSpc>
              <a:buFont typeface="Wingdings" panose="05000000000000000000" charset="0"/>
            </a:pPr>
            <a:r>
              <a:rPr lang="en-US" altLang="en-US" dirty="0">
                <a:latin typeface="Arial Unicode MS" panose="020B0604020202020204" charset="-122"/>
                <a:ea typeface="Arial Unicode MS" panose="020B0604020202020204" charset="-122"/>
                <a:sym typeface="Arial" panose="020B0604020202020204" pitchFamily="34" charset="0"/>
              </a:rPr>
              <a:t>The world suddenly experienced a perilous reality on the 11th of March, 2020 when the World Health Organization (WHO) declared the novel corona-virus (COVID-19) a pandemic originating from Wuhan, China. Cases rapidly spread to other countries such as Japan, South Korea, Europe, the United States, and later the entire world. The negative and postive effects have ranged from a severe contraction of GDP in many countries to multi-dimensional environmental and social issues across the strata of society. </a:t>
            </a: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0-#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000000"/>
                                          </p:val>
                                        </p:tav>
                                        <p:tav tm="100000">
                                          <p:val>
                                            <p:strVal val="#ppt_w"/>
                                          </p:val>
                                        </p:tav>
                                      </p:tavLst>
                                    </p:anim>
                                    <p:anim calcmode="lin" valueType="num">
                                      <p:cBhvr>
                                        <p:cTn id="13" dur="500" fill="hold"/>
                                        <p:tgtEl>
                                          <p:spTgt spid="4"/>
                                        </p:tgtEl>
                                        <p:attrNameLst>
                                          <p:attrName>ppt_h</p:attrName>
                                        </p:attrNameLst>
                                      </p:cBhvr>
                                      <p:tavLst>
                                        <p:tav tm="0">
                                          <p:val>
                                            <p:fltVal val="0.000000"/>
                                          </p:val>
                                        </p:tav>
                                        <p:tav tm="100000">
                                          <p:val>
                                            <p:strVal val="#ppt_h"/>
                                          </p:val>
                                        </p:tav>
                                      </p:tavLst>
                                    </p:anim>
                                    <p:anim calcmode="lin" valueType="num">
                                      <p:cBhvr>
                                        <p:cTn id="14" dur="500" fill="hold"/>
                                        <p:tgtEl>
                                          <p:spTgt spid="4"/>
                                        </p:tgtEl>
                                        <p:attrNameLst>
                                          <p:attrName>style.rotation</p:attrName>
                                        </p:attrNameLst>
                                      </p:cBhvr>
                                      <p:tavLst>
                                        <p:tav tm="0">
                                          <p:val>
                                            <p:fltVal val="360.000000"/>
                                          </p:val>
                                        </p:tav>
                                        <p:tav tm="100000">
                                          <p:val>
                                            <p:fltVal val="0.000000"/>
                                          </p:val>
                                        </p:tav>
                                      </p:tavLst>
                                    </p:anim>
                                    <p:animEffect transition="in" filter="fade">
                                      <p:cBhvr>
                                        <p:cTn id="15" dur="500"/>
                                        <p:tgtEl>
                                          <p:spTgt spid="4"/>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20487"/>
                                        </p:tgtEl>
                                        <p:attrNameLst>
                                          <p:attrName>style.visibility</p:attrName>
                                        </p:attrNameLst>
                                      </p:cBhvr>
                                      <p:to>
                                        <p:strVal val="visible"/>
                                      </p:to>
                                    </p:set>
                                    <p:animEffect transition="in" filter="fade">
                                      <p:cBhvr>
                                        <p:cTn id="19"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204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
          <p:cNvGrpSpPr/>
          <p:nvPr/>
        </p:nvGrpSpPr>
        <p:grpSpPr>
          <a:xfrm rot="21600000">
            <a:off x="1595060" y="1534326"/>
            <a:ext cx="6048875" cy="3354907"/>
            <a:chOff x="0" y="0"/>
            <a:chExt cx="8894086" cy="4932956"/>
          </a:xfrm>
        </p:grpSpPr>
        <p:sp>
          <p:nvSpPr>
            <p:cNvPr id="1048604" name="path"/>
            <p:cNvSpPr/>
            <p:nvPr/>
          </p:nvSpPr>
          <p:spPr>
            <a:xfrm>
              <a:off x="6590052" y="2628899"/>
              <a:ext cx="2304033" cy="2304056"/>
            </a:xfrm>
            <a:custGeom>
              <a:avLst/>
              <a:gdLst/>
              <a:ahLst/>
              <a:cxnLst/>
              <a:rect l="0" t="0" r="0" b="0"/>
              <a:pathLst>
                <a:path w="3628" h="3628">
                  <a:moveTo>
                    <a:pt x="1969" y="3554"/>
                  </a:moveTo>
                  <a:cubicBezTo>
                    <a:pt x="1883" y="3639"/>
                    <a:pt x="1744" y="3639"/>
                    <a:pt x="1659" y="3554"/>
                  </a:cubicBezTo>
                  <a:lnTo>
                    <a:pt x="74" y="1969"/>
                  </a:lnTo>
                  <a:cubicBezTo>
                    <a:pt x="-11" y="1883"/>
                    <a:pt x="-11" y="1744"/>
                    <a:pt x="74" y="1659"/>
                  </a:cubicBezTo>
                  <a:lnTo>
                    <a:pt x="1659" y="74"/>
                  </a:lnTo>
                  <a:cubicBezTo>
                    <a:pt x="1744" y="-11"/>
                    <a:pt x="1883" y="-11"/>
                    <a:pt x="1969" y="74"/>
                  </a:cubicBezTo>
                  <a:lnTo>
                    <a:pt x="3554" y="1659"/>
                  </a:lnTo>
                  <a:cubicBezTo>
                    <a:pt x="3639" y="1744"/>
                    <a:pt x="3639" y="1883"/>
                    <a:pt x="3554" y="1969"/>
                  </a:cubicBezTo>
                  <a:lnTo>
                    <a:pt x="1969" y="3554"/>
                  </a:lnTo>
                  <a:close/>
                </a:path>
              </a:pathLst>
            </a:custGeom>
            <a:solidFill>
              <a:srgbClr val="8C756A">
                <a:alpha val="100000"/>
              </a:srgbClr>
            </a:solidFill>
            <a:ln cap="flat">
              <a:noFill/>
              <a:prstDash val="solid"/>
              <a:miter lim="0"/>
            </a:ln>
          </p:spPr>
          <p:txBody>
            <a:bodyPr rtlCol="0"/>
            <a:lstStyle/>
            <a:p>
              <a:pPr algn="ctr"/>
              <a:endParaRPr lang="zh-CN" altLang="en-US" sz="1225"/>
            </a:p>
          </p:txBody>
        </p:sp>
        <p:sp>
          <p:nvSpPr>
            <p:cNvPr id="1048605" name="path"/>
            <p:cNvSpPr/>
            <p:nvPr/>
          </p:nvSpPr>
          <p:spPr>
            <a:xfrm>
              <a:off x="5275602" y="1304925"/>
              <a:ext cx="2304034" cy="2304033"/>
            </a:xfrm>
            <a:custGeom>
              <a:avLst/>
              <a:gdLst/>
              <a:ahLst/>
              <a:cxnLst/>
              <a:rect l="0" t="0" r="0" b="0"/>
              <a:pathLst>
                <a:path w="3628" h="3628">
                  <a:moveTo>
                    <a:pt x="1969" y="3554"/>
                  </a:moveTo>
                  <a:cubicBezTo>
                    <a:pt x="1883" y="3639"/>
                    <a:pt x="1744" y="3639"/>
                    <a:pt x="1659" y="3554"/>
                  </a:cubicBezTo>
                  <a:lnTo>
                    <a:pt x="74" y="1969"/>
                  </a:lnTo>
                  <a:cubicBezTo>
                    <a:pt x="-11" y="1883"/>
                    <a:pt x="-11" y="1744"/>
                    <a:pt x="74" y="1659"/>
                  </a:cubicBezTo>
                  <a:lnTo>
                    <a:pt x="1659" y="74"/>
                  </a:lnTo>
                  <a:cubicBezTo>
                    <a:pt x="1744" y="-11"/>
                    <a:pt x="1883" y="-11"/>
                    <a:pt x="1969" y="74"/>
                  </a:cubicBezTo>
                  <a:lnTo>
                    <a:pt x="3554" y="1659"/>
                  </a:lnTo>
                  <a:cubicBezTo>
                    <a:pt x="3639" y="1744"/>
                    <a:pt x="3639" y="1883"/>
                    <a:pt x="3554" y="1969"/>
                  </a:cubicBezTo>
                  <a:lnTo>
                    <a:pt x="1969" y="3554"/>
                  </a:lnTo>
                  <a:close/>
                </a:path>
              </a:pathLst>
            </a:custGeom>
            <a:solidFill>
              <a:srgbClr val="3CACAE">
                <a:alpha val="100000"/>
              </a:srgbClr>
            </a:solidFill>
            <a:ln cap="flat">
              <a:noFill/>
              <a:prstDash val="solid"/>
              <a:miter lim="0"/>
            </a:ln>
          </p:spPr>
          <p:txBody>
            <a:bodyPr rtlCol="0"/>
            <a:lstStyle/>
            <a:p>
              <a:pPr algn="ctr"/>
              <a:endParaRPr lang="zh-CN" altLang="en-US" sz="1225"/>
            </a:p>
          </p:txBody>
        </p:sp>
        <p:sp>
          <p:nvSpPr>
            <p:cNvPr id="1048606" name="path"/>
            <p:cNvSpPr/>
            <p:nvPr/>
          </p:nvSpPr>
          <p:spPr>
            <a:xfrm>
              <a:off x="3942102" y="0"/>
              <a:ext cx="2304034" cy="2304033"/>
            </a:xfrm>
            <a:custGeom>
              <a:avLst/>
              <a:gdLst/>
              <a:ahLst/>
              <a:cxnLst/>
              <a:rect l="0" t="0" r="0" b="0"/>
              <a:pathLst>
                <a:path w="3628" h="3628">
                  <a:moveTo>
                    <a:pt x="1969" y="3554"/>
                  </a:moveTo>
                  <a:cubicBezTo>
                    <a:pt x="1883" y="3639"/>
                    <a:pt x="1744" y="3639"/>
                    <a:pt x="1659" y="3554"/>
                  </a:cubicBezTo>
                  <a:lnTo>
                    <a:pt x="74" y="1969"/>
                  </a:lnTo>
                  <a:cubicBezTo>
                    <a:pt x="-11" y="1883"/>
                    <a:pt x="-11" y="1744"/>
                    <a:pt x="74" y="1659"/>
                  </a:cubicBezTo>
                  <a:lnTo>
                    <a:pt x="1659" y="74"/>
                  </a:lnTo>
                  <a:cubicBezTo>
                    <a:pt x="1744" y="-11"/>
                    <a:pt x="1883" y="-11"/>
                    <a:pt x="1969" y="74"/>
                  </a:cubicBezTo>
                  <a:lnTo>
                    <a:pt x="3554" y="1659"/>
                  </a:lnTo>
                  <a:cubicBezTo>
                    <a:pt x="3639" y="1744"/>
                    <a:pt x="3639" y="1883"/>
                    <a:pt x="3554" y="1969"/>
                  </a:cubicBezTo>
                  <a:lnTo>
                    <a:pt x="1969" y="3554"/>
                  </a:lnTo>
                  <a:close/>
                </a:path>
              </a:pathLst>
            </a:custGeom>
            <a:solidFill>
              <a:srgbClr val="D18D96">
                <a:alpha val="100000"/>
              </a:srgbClr>
            </a:solidFill>
            <a:ln cap="flat">
              <a:noFill/>
              <a:prstDash val="solid"/>
              <a:miter lim="0"/>
            </a:ln>
          </p:spPr>
          <p:txBody>
            <a:bodyPr rtlCol="0"/>
            <a:lstStyle/>
            <a:p>
              <a:pPr algn="ctr"/>
              <a:endParaRPr lang="zh-CN" altLang="en-US" sz="1225"/>
            </a:p>
          </p:txBody>
        </p:sp>
        <p:sp>
          <p:nvSpPr>
            <p:cNvPr id="1048607" name="path"/>
            <p:cNvSpPr/>
            <p:nvPr/>
          </p:nvSpPr>
          <p:spPr>
            <a:xfrm>
              <a:off x="2618127" y="1323975"/>
              <a:ext cx="2304033" cy="2304033"/>
            </a:xfrm>
            <a:custGeom>
              <a:avLst/>
              <a:gdLst/>
              <a:ahLst/>
              <a:cxnLst/>
              <a:rect l="0" t="0" r="0" b="0"/>
              <a:pathLst>
                <a:path w="3628" h="3628">
                  <a:moveTo>
                    <a:pt x="1969" y="3554"/>
                  </a:moveTo>
                  <a:cubicBezTo>
                    <a:pt x="1883" y="3639"/>
                    <a:pt x="1744" y="3639"/>
                    <a:pt x="1659" y="3554"/>
                  </a:cubicBezTo>
                  <a:lnTo>
                    <a:pt x="74" y="1969"/>
                  </a:lnTo>
                  <a:cubicBezTo>
                    <a:pt x="-11" y="1883"/>
                    <a:pt x="-11" y="1744"/>
                    <a:pt x="74" y="1659"/>
                  </a:cubicBezTo>
                  <a:lnTo>
                    <a:pt x="1659" y="74"/>
                  </a:lnTo>
                  <a:cubicBezTo>
                    <a:pt x="1744" y="-11"/>
                    <a:pt x="1883" y="-11"/>
                    <a:pt x="1969" y="74"/>
                  </a:cubicBezTo>
                  <a:lnTo>
                    <a:pt x="3554" y="1659"/>
                  </a:lnTo>
                  <a:cubicBezTo>
                    <a:pt x="3639" y="1744"/>
                    <a:pt x="3639" y="1883"/>
                    <a:pt x="3554" y="1969"/>
                  </a:cubicBezTo>
                  <a:lnTo>
                    <a:pt x="1969" y="3554"/>
                  </a:lnTo>
                  <a:close/>
                </a:path>
              </a:pathLst>
            </a:custGeom>
            <a:solidFill>
              <a:srgbClr val="6E3562">
                <a:alpha val="100000"/>
              </a:srgbClr>
            </a:solidFill>
            <a:ln cap="flat">
              <a:noFill/>
              <a:prstDash val="solid"/>
              <a:miter lim="0"/>
            </a:ln>
          </p:spPr>
          <p:txBody>
            <a:bodyPr rtlCol="0"/>
            <a:lstStyle/>
            <a:p>
              <a:pPr algn="ctr"/>
              <a:endParaRPr lang="zh-CN" altLang="en-US" sz="1225"/>
            </a:p>
          </p:txBody>
        </p:sp>
        <p:sp>
          <p:nvSpPr>
            <p:cNvPr id="1048608" name="path"/>
            <p:cNvSpPr/>
            <p:nvPr/>
          </p:nvSpPr>
          <p:spPr>
            <a:xfrm>
              <a:off x="1303677" y="2628899"/>
              <a:ext cx="2304033" cy="2304056"/>
            </a:xfrm>
            <a:custGeom>
              <a:avLst/>
              <a:gdLst/>
              <a:ahLst/>
              <a:cxnLst/>
              <a:rect l="0" t="0" r="0" b="0"/>
              <a:pathLst>
                <a:path w="3628" h="3628">
                  <a:moveTo>
                    <a:pt x="1969" y="3554"/>
                  </a:moveTo>
                  <a:cubicBezTo>
                    <a:pt x="1883" y="3639"/>
                    <a:pt x="1744" y="3639"/>
                    <a:pt x="1659" y="3554"/>
                  </a:cubicBezTo>
                  <a:lnTo>
                    <a:pt x="74" y="1969"/>
                  </a:lnTo>
                  <a:cubicBezTo>
                    <a:pt x="-11" y="1883"/>
                    <a:pt x="-11" y="1744"/>
                    <a:pt x="74" y="1659"/>
                  </a:cubicBezTo>
                  <a:lnTo>
                    <a:pt x="1659" y="74"/>
                  </a:lnTo>
                  <a:cubicBezTo>
                    <a:pt x="1744" y="-11"/>
                    <a:pt x="1883" y="-11"/>
                    <a:pt x="1969" y="74"/>
                  </a:cubicBezTo>
                  <a:lnTo>
                    <a:pt x="3554" y="1659"/>
                  </a:lnTo>
                  <a:cubicBezTo>
                    <a:pt x="3639" y="1744"/>
                    <a:pt x="3639" y="1883"/>
                    <a:pt x="3554" y="1969"/>
                  </a:cubicBezTo>
                  <a:lnTo>
                    <a:pt x="1969" y="3554"/>
                  </a:lnTo>
                  <a:close/>
                </a:path>
              </a:pathLst>
            </a:custGeom>
            <a:solidFill>
              <a:srgbClr val="DFB160">
                <a:alpha val="100000"/>
              </a:srgbClr>
            </a:solidFill>
            <a:ln cap="flat">
              <a:noFill/>
              <a:prstDash val="solid"/>
              <a:miter lim="0"/>
            </a:ln>
          </p:spPr>
          <p:txBody>
            <a:bodyPr rtlCol="0"/>
            <a:lstStyle/>
            <a:p>
              <a:pPr algn="ctr"/>
              <a:endParaRPr lang="zh-CN" altLang="en-US" sz="1225"/>
            </a:p>
          </p:txBody>
        </p:sp>
        <p:sp>
          <p:nvSpPr>
            <p:cNvPr id="1048609" name="path"/>
            <p:cNvSpPr/>
            <p:nvPr/>
          </p:nvSpPr>
          <p:spPr>
            <a:xfrm>
              <a:off x="2309644" y="158241"/>
              <a:ext cx="5591175" cy="3000375"/>
            </a:xfrm>
            <a:custGeom>
              <a:avLst/>
              <a:gdLst/>
              <a:ahLst/>
              <a:cxnLst/>
              <a:rect l="0" t="0" r="0" b="0"/>
              <a:pathLst>
                <a:path w="8805" h="4725">
                  <a:moveTo>
                    <a:pt x="232" y="4260"/>
                  </a:moveTo>
                  <a:cubicBezTo>
                    <a:pt x="104" y="4260"/>
                    <a:pt x="0" y="4363"/>
                    <a:pt x="0" y="4492"/>
                  </a:cubicBezTo>
                  <a:cubicBezTo>
                    <a:pt x="0" y="4621"/>
                    <a:pt x="104" y="4725"/>
                    <a:pt x="232" y="4725"/>
                  </a:cubicBezTo>
                  <a:cubicBezTo>
                    <a:pt x="360" y="4725"/>
                    <a:pt x="465" y="4621"/>
                    <a:pt x="465" y="4492"/>
                  </a:cubicBezTo>
                  <a:cubicBezTo>
                    <a:pt x="465" y="4363"/>
                    <a:pt x="360" y="4260"/>
                    <a:pt x="232" y="4260"/>
                  </a:cubicBezTo>
                </a:path>
                <a:path w="8805" h="4725">
                  <a:moveTo>
                    <a:pt x="2317" y="2100"/>
                  </a:moveTo>
                  <a:cubicBezTo>
                    <a:pt x="2188" y="2100"/>
                    <a:pt x="2085" y="2203"/>
                    <a:pt x="2085" y="2332"/>
                  </a:cubicBezTo>
                  <a:cubicBezTo>
                    <a:pt x="2085" y="2460"/>
                    <a:pt x="2188" y="2565"/>
                    <a:pt x="2317" y="2565"/>
                  </a:cubicBezTo>
                  <a:cubicBezTo>
                    <a:pt x="2445" y="2565"/>
                    <a:pt x="2550" y="2460"/>
                    <a:pt x="2550" y="2332"/>
                  </a:cubicBezTo>
                  <a:cubicBezTo>
                    <a:pt x="2550" y="2203"/>
                    <a:pt x="2445" y="2100"/>
                    <a:pt x="2317" y="2100"/>
                  </a:cubicBezTo>
                </a:path>
                <a:path w="8805" h="4725">
                  <a:moveTo>
                    <a:pt x="4387" y="0"/>
                  </a:moveTo>
                  <a:cubicBezTo>
                    <a:pt x="4258" y="0"/>
                    <a:pt x="4155" y="103"/>
                    <a:pt x="4155" y="232"/>
                  </a:cubicBezTo>
                  <a:cubicBezTo>
                    <a:pt x="4155" y="360"/>
                    <a:pt x="4258" y="465"/>
                    <a:pt x="4387" y="465"/>
                  </a:cubicBezTo>
                  <a:cubicBezTo>
                    <a:pt x="4515" y="465"/>
                    <a:pt x="4620" y="360"/>
                    <a:pt x="4620" y="232"/>
                  </a:cubicBezTo>
                  <a:cubicBezTo>
                    <a:pt x="4620" y="103"/>
                    <a:pt x="4515" y="0"/>
                    <a:pt x="4387" y="0"/>
                  </a:cubicBezTo>
                </a:path>
                <a:path w="8805" h="4725">
                  <a:moveTo>
                    <a:pt x="6472" y="2025"/>
                  </a:moveTo>
                  <a:cubicBezTo>
                    <a:pt x="6344" y="2025"/>
                    <a:pt x="6240" y="2129"/>
                    <a:pt x="6240" y="2257"/>
                  </a:cubicBezTo>
                  <a:cubicBezTo>
                    <a:pt x="6240" y="2385"/>
                    <a:pt x="6344" y="2490"/>
                    <a:pt x="6472" y="2490"/>
                  </a:cubicBezTo>
                  <a:cubicBezTo>
                    <a:pt x="6600" y="2490"/>
                    <a:pt x="6705" y="2385"/>
                    <a:pt x="6705" y="2257"/>
                  </a:cubicBezTo>
                  <a:cubicBezTo>
                    <a:pt x="6705" y="2129"/>
                    <a:pt x="6600" y="2025"/>
                    <a:pt x="6472" y="2025"/>
                  </a:cubicBezTo>
                </a:path>
                <a:path w="8805" h="4725">
                  <a:moveTo>
                    <a:pt x="8572" y="4170"/>
                  </a:moveTo>
                  <a:cubicBezTo>
                    <a:pt x="8444" y="4170"/>
                    <a:pt x="8340" y="4273"/>
                    <a:pt x="8340" y="4402"/>
                  </a:cubicBezTo>
                  <a:cubicBezTo>
                    <a:pt x="8340" y="4531"/>
                    <a:pt x="8444" y="4635"/>
                    <a:pt x="8572" y="4635"/>
                  </a:cubicBezTo>
                  <a:cubicBezTo>
                    <a:pt x="8700" y="4635"/>
                    <a:pt x="8805" y="4531"/>
                    <a:pt x="8805" y="4402"/>
                  </a:cubicBezTo>
                  <a:cubicBezTo>
                    <a:pt x="8805" y="4273"/>
                    <a:pt x="8700" y="4170"/>
                    <a:pt x="8572" y="4170"/>
                  </a:cubicBezTo>
                </a:path>
              </a:pathLst>
            </a:custGeom>
            <a:solidFill>
              <a:srgbClr val="FFFFFF">
                <a:alpha val="100000"/>
              </a:srgbClr>
            </a:solidFill>
            <a:ln cap="flat">
              <a:noFill/>
              <a:prstDash val="solid"/>
              <a:miter lim="0"/>
            </a:ln>
          </p:spPr>
          <p:txBody>
            <a:bodyPr rtlCol="0"/>
            <a:lstStyle/>
            <a:p>
              <a:pPr algn="ctr"/>
              <a:endParaRPr lang="zh-CN" altLang="en-US" sz="1225"/>
            </a:p>
          </p:txBody>
        </p:sp>
        <p:sp>
          <p:nvSpPr>
            <p:cNvPr id="1048610" name="path"/>
            <p:cNvSpPr/>
            <p:nvPr/>
          </p:nvSpPr>
          <p:spPr>
            <a:xfrm>
              <a:off x="0" y="1312544"/>
              <a:ext cx="2304056" cy="2304034"/>
            </a:xfrm>
            <a:custGeom>
              <a:avLst/>
              <a:gdLst/>
              <a:ahLst/>
              <a:cxnLst/>
              <a:rect l="0" t="0" r="0" b="0"/>
              <a:pathLst>
                <a:path w="3628" h="3628">
                  <a:moveTo>
                    <a:pt x="1969" y="3554"/>
                  </a:moveTo>
                  <a:cubicBezTo>
                    <a:pt x="1883" y="3639"/>
                    <a:pt x="1744" y="3639"/>
                    <a:pt x="1659" y="3554"/>
                  </a:cubicBezTo>
                  <a:lnTo>
                    <a:pt x="74" y="1969"/>
                  </a:lnTo>
                  <a:cubicBezTo>
                    <a:pt x="-11" y="1883"/>
                    <a:pt x="-11" y="1744"/>
                    <a:pt x="74" y="1659"/>
                  </a:cubicBezTo>
                  <a:lnTo>
                    <a:pt x="1659" y="74"/>
                  </a:lnTo>
                  <a:cubicBezTo>
                    <a:pt x="1744" y="-11"/>
                    <a:pt x="1883" y="-11"/>
                    <a:pt x="1969" y="74"/>
                  </a:cubicBezTo>
                  <a:lnTo>
                    <a:pt x="3554" y="1659"/>
                  </a:lnTo>
                  <a:cubicBezTo>
                    <a:pt x="3639" y="1744"/>
                    <a:pt x="3639" y="1883"/>
                    <a:pt x="3554" y="1969"/>
                  </a:cubicBezTo>
                  <a:lnTo>
                    <a:pt x="1969" y="3554"/>
                  </a:lnTo>
                  <a:close/>
                </a:path>
              </a:pathLst>
            </a:custGeom>
            <a:solidFill>
              <a:srgbClr val="34586E">
                <a:alpha val="100000"/>
              </a:srgbClr>
            </a:solidFill>
            <a:ln cap="flat">
              <a:noFill/>
              <a:prstDash val="solid"/>
              <a:miter lim="0"/>
            </a:ln>
          </p:spPr>
          <p:txBody>
            <a:bodyPr rtlCol="0"/>
            <a:lstStyle/>
            <a:p>
              <a:pPr algn="ctr"/>
              <a:endParaRPr lang="zh-CN" altLang="en-US" sz="1225"/>
            </a:p>
          </p:txBody>
        </p:sp>
        <p:sp>
          <p:nvSpPr>
            <p:cNvPr id="1048611" name="path"/>
            <p:cNvSpPr/>
            <p:nvPr/>
          </p:nvSpPr>
          <p:spPr>
            <a:xfrm>
              <a:off x="1023769" y="1529841"/>
              <a:ext cx="295275" cy="295275"/>
            </a:xfrm>
            <a:custGeom>
              <a:avLst/>
              <a:gdLst/>
              <a:ahLst/>
              <a:cxnLst/>
              <a:rect l="0" t="0" r="0" b="0"/>
              <a:pathLst>
                <a:path w="465" h="465">
                  <a:moveTo>
                    <a:pt x="232" y="0"/>
                  </a:moveTo>
                  <a:cubicBezTo>
                    <a:pt x="103" y="0"/>
                    <a:pt x="0" y="103"/>
                    <a:pt x="0" y="232"/>
                  </a:cubicBezTo>
                  <a:cubicBezTo>
                    <a:pt x="0" y="360"/>
                    <a:pt x="103" y="465"/>
                    <a:pt x="232" y="465"/>
                  </a:cubicBezTo>
                  <a:cubicBezTo>
                    <a:pt x="361" y="465"/>
                    <a:pt x="465" y="360"/>
                    <a:pt x="465" y="232"/>
                  </a:cubicBezTo>
                  <a:cubicBezTo>
                    <a:pt x="465" y="103"/>
                    <a:pt x="361" y="0"/>
                    <a:pt x="232" y="0"/>
                  </a:cubicBezTo>
                </a:path>
              </a:pathLst>
            </a:custGeom>
            <a:solidFill>
              <a:srgbClr val="FFFFFF">
                <a:alpha val="100000"/>
              </a:srgbClr>
            </a:solidFill>
            <a:ln cap="flat">
              <a:noFill/>
              <a:prstDash val="solid"/>
              <a:miter lim="0"/>
            </a:ln>
          </p:spPr>
          <p:txBody>
            <a:bodyPr rtlCol="0"/>
            <a:lstStyle/>
            <a:p>
              <a:pPr algn="ctr"/>
              <a:endParaRPr lang="zh-CN" altLang="en-US" sz="1225"/>
            </a:p>
          </p:txBody>
        </p:sp>
      </p:grpSp>
      <p:sp>
        <p:nvSpPr>
          <p:cNvPr id="1048612" name="textbox 9"/>
          <p:cNvSpPr/>
          <p:nvPr/>
        </p:nvSpPr>
        <p:spPr>
          <a:xfrm>
            <a:off x="2738076" y="334616"/>
            <a:ext cx="2881828" cy="733736"/>
          </a:xfrm>
          <a:prstGeom prst="rect">
            <a:avLst/>
          </a:prstGeom>
        </p:spPr>
        <p:txBody>
          <a:bodyPr vert="horz" wrap="square" lIns="0" tIns="0" rIns="0" bIns="0"/>
          <a:lstStyle/>
          <a:p>
            <a:pPr algn="l" rtl="0" eaLnBrk="0">
              <a:lnSpc>
                <a:spcPct val="83000"/>
              </a:lnSpc>
            </a:pPr>
            <a:endParaRPr lang="x-none" altLang="x-none" sz="100" dirty="0"/>
          </a:p>
          <a:p>
            <a:pPr marL="12700" indent="5715" algn="just" rtl="0" eaLnBrk="0">
              <a:lnSpc>
                <a:spcPct val="100000"/>
              </a:lnSpc>
              <a:spcBef>
                <a:spcPts val="265"/>
              </a:spcBef>
            </a:pPr>
            <a:r>
              <a:rPr sz="955" b="1" kern="0" spc="0" dirty="0">
                <a:solidFill>
                  <a:srgbClr val="000000">
                    <a:alpha val="100000"/>
                  </a:srgbClr>
                </a:solidFill>
                <a:latin typeface="Candara" panose="020E0502030303020204"/>
                <a:ea typeface="Candara" panose="020E0502030303020204"/>
                <a:cs typeface="Candara" panose="020E0502030303020204"/>
              </a:rPr>
              <a:t>Environmenta</a:t>
            </a:r>
            <a:r>
              <a:rPr sz="955" b="1" kern="0" spc="-10" dirty="0">
                <a:solidFill>
                  <a:srgbClr val="000000">
                    <a:alpha val="100000"/>
                  </a:srgbClr>
                </a:solidFill>
                <a:latin typeface="Candara" panose="020E0502030303020204"/>
                <a:ea typeface="Candara" panose="020E0502030303020204"/>
                <a:cs typeface="Candara" panose="020E0502030303020204"/>
              </a:rPr>
              <a:t>l</a:t>
            </a:r>
            <a:r>
              <a:rPr sz="955" kern="0" spc="40" dirty="0">
                <a:solidFill>
                  <a:srgbClr val="000000">
                    <a:alpha val="100000"/>
                  </a:srgbClr>
                </a:solidFill>
                <a:latin typeface="Candara" panose="020E0502030303020204"/>
                <a:ea typeface="Candara" panose="020E0502030303020204"/>
                <a:cs typeface="Candara" panose="020E0502030303020204"/>
              </a:rPr>
              <a:t> </a:t>
            </a:r>
            <a:r>
              <a:rPr sz="955" b="1" kern="0" spc="-10" dirty="0">
                <a:solidFill>
                  <a:srgbClr val="000000">
                    <a:alpha val="100000"/>
                  </a:srgbClr>
                </a:solidFill>
                <a:latin typeface="Candara" panose="020E0502030303020204"/>
                <a:ea typeface="Candara" panose="020E0502030303020204"/>
                <a:cs typeface="Candara" panose="020E0502030303020204"/>
              </a:rPr>
              <a:t>and</a:t>
            </a:r>
            <a:r>
              <a:rPr sz="955" kern="0" spc="40" dirty="0">
                <a:solidFill>
                  <a:srgbClr val="000000">
                    <a:alpha val="100000"/>
                  </a:srgbClr>
                </a:solidFill>
                <a:latin typeface="Candara" panose="020E0502030303020204"/>
                <a:ea typeface="Candara" panose="020E0502030303020204"/>
                <a:cs typeface="Candara" panose="020E0502030303020204"/>
              </a:rPr>
              <a:t> </a:t>
            </a:r>
            <a:r>
              <a:rPr sz="955" b="1" kern="0" spc="-10" dirty="0">
                <a:solidFill>
                  <a:srgbClr val="000000">
                    <a:alpha val="100000"/>
                  </a:srgbClr>
                </a:solidFill>
                <a:latin typeface="Candara" panose="020E0502030303020204"/>
                <a:ea typeface="Candara" panose="020E0502030303020204"/>
                <a:cs typeface="Candara" panose="020E0502030303020204"/>
              </a:rPr>
              <a:t>Socio-Economic</a:t>
            </a:r>
            <a:r>
              <a:rPr sz="955" kern="0" spc="60" dirty="0">
                <a:solidFill>
                  <a:srgbClr val="000000">
                    <a:alpha val="100000"/>
                  </a:srgbClr>
                </a:solidFill>
                <a:latin typeface="Candara" panose="020E0502030303020204"/>
                <a:ea typeface="Candara" panose="020E0502030303020204"/>
                <a:cs typeface="Candara" panose="020E0502030303020204"/>
              </a:rPr>
              <a:t> </a:t>
            </a:r>
            <a:r>
              <a:rPr sz="955" b="1" kern="0" spc="-10" dirty="0">
                <a:solidFill>
                  <a:srgbClr val="000000">
                    <a:alpha val="100000"/>
                  </a:srgbClr>
                </a:solidFill>
                <a:latin typeface="Candara" panose="020E0502030303020204"/>
                <a:ea typeface="Candara" panose="020E0502030303020204"/>
                <a:cs typeface="Candara" panose="020E0502030303020204"/>
              </a:rPr>
              <a:t>impact</a:t>
            </a:r>
            <a:r>
              <a:rPr sz="955" kern="0" spc="40" dirty="0">
                <a:solidFill>
                  <a:srgbClr val="000000">
                    <a:alpha val="100000"/>
                  </a:srgbClr>
                </a:solidFill>
                <a:latin typeface="Candara" panose="020E0502030303020204"/>
                <a:ea typeface="Candara" panose="020E0502030303020204"/>
                <a:cs typeface="Candara" panose="020E0502030303020204"/>
              </a:rPr>
              <a:t> </a:t>
            </a:r>
            <a:r>
              <a:rPr sz="955" b="1" kern="0" spc="-10" dirty="0">
                <a:solidFill>
                  <a:srgbClr val="000000">
                    <a:alpha val="100000"/>
                  </a:srgbClr>
                </a:solidFill>
                <a:latin typeface="Candara" panose="020E0502030303020204"/>
                <a:ea typeface="Candara" panose="020E0502030303020204"/>
                <a:cs typeface="Candara" panose="020E0502030303020204"/>
              </a:rPr>
              <a:t>of</a:t>
            </a:r>
            <a:r>
              <a:rPr sz="955" kern="0" spc="40" dirty="0">
                <a:solidFill>
                  <a:srgbClr val="000000">
                    <a:alpha val="100000"/>
                  </a:srgbClr>
                </a:solidFill>
                <a:latin typeface="Candara" panose="020E0502030303020204"/>
                <a:ea typeface="Candara" panose="020E0502030303020204"/>
                <a:cs typeface="Candara" panose="020E0502030303020204"/>
              </a:rPr>
              <a:t> </a:t>
            </a:r>
            <a:r>
              <a:rPr sz="955" b="1" kern="0" spc="-10" dirty="0">
                <a:solidFill>
                  <a:srgbClr val="000000">
                    <a:alpha val="100000"/>
                  </a:srgbClr>
                </a:solidFill>
                <a:latin typeface="Candara" panose="020E0502030303020204"/>
                <a:ea typeface="Candara" panose="020E0502030303020204"/>
                <a:cs typeface="Candara" panose="020E0502030303020204"/>
              </a:rPr>
              <a:t>COVID-19.</a:t>
            </a:r>
            <a:r>
              <a:rPr sz="955" kern="0" spc="0" dirty="0">
                <a:solidFill>
                  <a:srgbClr val="000000">
                    <a:alpha val="100000"/>
                  </a:srgbClr>
                </a:solidFill>
                <a:latin typeface="Candara" panose="020E0502030303020204"/>
                <a:ea typeface="Candara" panose="020E0502030303020204"/>
                <a:cs typeface="Candara" panose="020E0502030303020204"/>
              </a:rPr>
              <a:t> </a:t>
            </a:r>
            <a:r>
              <a:rPr sz="955" b="1" kern="0" spc="-10" dirty="0">
                <a:solidFill>
                  <a:srgbClr val="000000">
                    <a:alpha val="100000"/>
                  </a:srgbClr>
                </a:solidFill>
                <a:latin typeface="Candara" panose="020E0502030303020204"/>
                <a:ea typeface="Candara" panose="020E0502030303020204"/>
                <a:cs typeface="Candara" panose="020E0502030303020204"/>
              </a:rPr>
              <a:t>Case</a:t>
            </a:r>
            <a:r>
              <a:rPr sz="955" kern="0" spc="50" dirty="0">
                <a:solidFill>
                  <a:srgbClr val="000000">
                    <a:alpha val="100000"/>
                  </a:srgbClr>
                </a:solidFill>
                <a:latin typeface="Candara" panose="020E0502030303020204"/>
                <a:ea typeface="Candara" panose="020E0502030303020204"/>
                <a:cs typeface="Candara" panose="020E0502030303020204"/>
              </a:rPr>
              <a:t> </a:t>
            </a:r>
            <a:r>
              <a:rPr sz="955" b="1" kern="0" spc="-10" dirty="0">
                <a:solidFill>
                  <a:srgbClr val="000000">
                    <a:alpha val="100000"/>
                  </a:srgbClr>
                </a:solidFill>
                <a:latin typeface="Candara" panose="020E0502030303020204"/>
                <a:ea typeface="Candara" panose="020E0502030303020204"/>
                <a:cs typeface="Candara" panose="020E0502030303020204"/>
              </a:rPr>
              <a:t>Study</a:t>
            </a:r>
            <a:r>
              <a:rPr sz="955" b="1" kern="0" spc="-20" dirty="0">
                <a:solidFill>
                  <a:srgbClr val="000000">
                    <a:alpha val="100000"/>
                  </a:srgbClr>
                </a:solidFill>
                <a:latin typeface="Candara" panose="020E0502030303020204"/>
                <a:ea typeface="Candara" panose="020E0502030303020204"/>
                <a:cs typeface="Candara" panose="020E0502030303020204"/>
              </a:rPr>
              <a:t>:</a:t>
            </a:r>
            <a:r>
              <a:rPr sz="955" kern="0" spc="80" dirty="0">
                <a:solidFill>
                  <a:srgbClr val="000000">
                    <a:alpha val="100000"/>
                  </a:srgbClr>
                </a:solidFill>
                <a:latin typeface="Candara" panose="020E0502030303020204"/>
                <a:ea typeface="Candara" panose="020E0502030303020204"/>
                <a:cs typeface="Candara" panose="020E0502030303020204"/>
              </a:rPr>
              <a:t> </a:t>
            </a:r>
            <a:r>
              <a:rPr sz="955" b="1" kern="0" spc="-10" dirty="0">
                <a:solidFill>
                  <a:srgbClr val="000000">
                    <a:alpha val="100000"/>
                  </a:srgbClr>
                </a:solidFill>
                <a:latin typeface="Candara" panose="020E0502030303020204"/>
                <a:ea typeface="Candara" panose="020E0502030303020204"/>
                <a:cs typeface="Candara" panose="020E0502030303020204"/>
              </a:rPr>
              <a:t>Using</a:t>
            </a:r>
            <a:r>
              <a:rPr sz="955" kern="0" spc="50" dirty="0">
                <a:solidFill>
                  <a:srgbClr val="000000">
                    <a:alpha val="100000"/>
                  </a:srgbClr>
                </a:solidFill>
                <a:latin typeface="Candara" panose="020E0502030303020204"/>
                <a:ea typeface="Candara" panose="020E0502030303020204"/>
                <a:cs typeface="Candara" panose="020E0502030303020204"/>
              </a:rPr>
              <a:t> </a:t>
            </a:r>
            <a:r>
              <a:rPr sz="955" b="1" kern="0" spc="-10" dirty="0">
                <a:solidFill>
                  <a:srgbClr val="000000">
                    <a:alpha val="100000"/>
                  </a:srgbClr>
                </a:solidFill>
                <a:latin typeface="Candara" panose="020E0502030303020204"/>
                <a:ea typeface="Candara" panose="020E0502030303020204"/>
                <a:cs typeface="Candara" panose="020E0502030303020204"/>
              </a:rPr>
              <a:t>Carbon</a:t>
            </a:r>
            <a:r>
              <a:rPr sz="955" kern="0" spc="90" dirty="0">
                <a:solidFill>
                  <a:srgbClr val="000000">
                    <a:alpha val="100000"/>
                  </a:srgbClr>
                </a:solidFill>
                <a:latin typeface="Candara" panose="020E0502030303020204"/>
                <a:ea typeface="Candara" panose="020E0502030303020204"/>
                <a:cs typeface="Candara" panose="020E0502030303020204"/>
              </a:rPr>
              <a:t> </a:t>
            </a:r>
            <a:r>
              <a:rPr sz="955" b="1" kern="0" spc="-10" dirty="0">
                <a:solidFill>
                  <a:srgbClr val="000000">
                    <a:alpha val="100000"/>
                  </a:srgbClr>
                </a:solidFill>
                <a:latin typeface="Candara" panose="020E0502030303020204"/>
                <a:ea typeface="Candara" panose="020E0502030303020204"/>
                <a:cs typeface="Candara" panose="020E0502030303020204"/>
              </a:rPr>
              <a:t>Emission</a:t>
            </a:r>
            <a:r>
              <a:rPr sz="955" kern="0" spc="40" dirty="0">
                <a:solidFill>
                  <a:srgbClr val="000000">
                    <a:alpha val="100000"/>
                  </a:srgbClr>
                </a:solidFill>
                <a:latin typeface="Candara" panose="020E0502030303020204"/>
                <a:ea typeface="Candara" panose="020E0502030303020204"/>
                <a:cs typeface="Candara" panose="020E0502030303020204"/>
              </a:rPr>
              <a:t> </a:t>
            </a:r>
            <a:r>
              <a:rPr sz="955" b="1" kern="0" spc="-10" dirty="0">
                <a:solidFill>
                  <a:srgbClr val="000000">
                    <a:alpha val="100000"/>
                  </a:srgbClr>
                </a:solidFill>
                <a:latin typeface="Candara" panose="020E0502030303020204"/>
                <a:ea typeface="Candara" panose="020E0502030303020204"/>
                <a:cs typeface="Candara" panose="020E0502030303020204"/>
              </a:rPr>
              <a:t>and</a:t>
            </a:r>
            <a:r>
              <a:rPr sz="955" kern="0" spc="40" dirty="0">
                <a:solidFill>
                  <a:srgbClr val="000000">
                    <a:alpha val="100000"/>
                  </a:srgbClr>
                </a:solidFill>
                <a:latin typeface="Candara" panose="020E0502030303020204"/>
                <a:ea typeface="Candara" panose="020E0502030303020204"/>
                <a:cs typeface="Candara" panose="020E0502030303020204"/>
              </a:rPr>
              <a:t> </a:t>
            </a:r>
            <a:r>
              <a:rPr sz="955" b="1" kern="0" spc="-10" dirty="0">
                <a:solidFill>
                  <a:srgbClr val="000000">
                    <a:alpha val="100000"/>
                  </a:srgbClr>
                </a:solidFill>
                <a:latin typeface="Candara" panose="020E0502030303020204"/>
                <a:ea typeface="Candara" panose="020E0502030303020204"/>
                <a:cs typeface="Candara" panose="020E0502030303020204"/>
              </a:rPr>
              <a:t>GDP</a:t>
            </a:r>
            <a:r>
              <a:rPr sz="955" kern="0" spc="40" dirty="0">
                <a:solidFill>
                  <a:srgbClr val="000000">
                    <a:alpha val="100000"/>
                  </a:srgbClr>
                </a:solidFill>
                <a:latin typeface="Candara" panose="020E0502030303020204"/>
                <a:ea typeface="Candara" panose="020E0502030303020204"/>
                <a:cs typeface="Candara" panose="020E0502030303020204"/>
              </a:rPr>
              <a:t> </a:t>
            </a:r>
            <a:r>
              <a:rPr sz="955" b="1" kern="0" spc="-10" dirty="0">
                <a:solidFill>
                  <a:srgbClr val="000000">
                    <a:alpha val="100000"/>
                  </a:srgbClr>
                </a:solidFill>
                <a:latin typeface="Candara" panose="020E0502030303020204"/>
                <a:ea typeface="Candara" panose="020E0502030303020204"/>
                <a:cs typeface="Candara" panose="020E0502030303020204"/>
              </a:rPr>
              <a:t>per</a:t>
            </a:r>
            <a:r>
              <a:rPr sz="955" kern="0" spc="40" dirty="0">
                <a:solidFill>
                  <a:srgbClr val="000000">
                    <a:alpha val="100000"/>
                  </a:srgbClr>
                </a:solidFill>
                <a:latin typeface="Candara" panose="020E0502030303020204"/>
                <a:ea typeface="Candara" panose="020E0502030303020204"/>
                <a:cs typeface="Candara" panose="020E0502030303020204"/>
              </a:rPr>
              <a:t> </a:t>
            </a:r>
            <a:r>
              <a:rPr sz="955" b="1" kern="0" spc="-10" dirty="0">
                <a:solidFill>
                  <a:srgbClr val="000000">
                    <a:alpha val="100000"/>
                  </a:srgbClr>
                </a:solidFill>
                <a:latin typeface="Candara" panose="020E0502030303020204"/>
                <a:ea typeface="Candara" panose="020E0502030303020204"/>
                <a:cs typeface="Candara" panose="020E0502030303020204"/>
              </a:rPr>
              <a:t>c</a:t>
            </a:r>
            <a:r>
              <a:rPr sz="955" b="1" kern="0" spc="-20" dirty="0">
                <a:solidFill>
                  <a:srgbClr val="000000">
                    <a:alpha val="100000"/>
                  </a:srgbClr>
                </a:solidFill>
                <a:latin typeface="Candara" panose="020E0502030303020204"/>
                <a:ea typeface="Candara" panose="020E0502030303020204"/>
                <a:cs typeface="Candara" panose="020E0502030303020204"/>
              </a:rPr>
              <a:t>apital</a:t>
            </a:r>
            <a:r>
              <a:rPr sz="955" kern="0" spc="0" dirty="0">
                <a:solidFill>
                  <a:srgbClr val="000000">
                    <a:alpha val="100000"/>
                  </a:srgbClr>
                </a:solidFill>
                <a:latin typeface="Candara" panose="020E0502030303020204"/>
                <a:ea typeface="Candara" panose="020E0502030303020204"/>
                <a:cs typeface="Candara" panose="020E0502030303020204"/>
              </a:rPr>
              <a:t>  </a:t>
            </a:r>
            <a:r>
              <a:rPr sz="1840" b="1" kern="0" spc="20" dirty="0">
                <a:solidFill>
                  <a:srgbClr val="000000">
                    <a:alpha val="100000"/>
                  </a:srgbClr>
                </a:solidFill>
                <a:latin typeface="Candara" panose="020E0502030303020204"/>
                <a:ea typeface="Candara" panose="020E0502030303020204"/>
                <a:cs typeface="Candara" panose="020E0502030303020204"/>
              </a:rPr>
              <a:t>Project</a:t>
            </a:r>
            <a:r>
              <a:rPr sz="1840" kern="0" spc="230" dirty="0">
                <a:solidFill>
                  <a:srgbClr val="000000">
                    <a:alpha val="100000"/>
                  </a:srgbClr>
                </a:solidFill>
                <a:latin typeface="Candara" panose="020E0502030303020204"/>
                <a:ea typeface="Candara" panose="020E0502030303020204"/>
                <a:cs typeface="Candara" panose="020E0502030303020204"/>
              </a:rPr>
              <a:t> </a:t>
            </a:r>
            <a:r>
              <a:rPr sz="1840" b="1" kern="0" spc="20" dirty="0">
                <a:solidFill>
                  <a:srgbClr val="000000">
                    <a:alpha val="100000"/>
                  </a:srgbClr>
                </a:solidFill>
                <a:latin typeface="Candara" panose="020E0502030303020204"/>
                <a:ea typeface="Candara" panose="020E0502030303020204"/>
                <a:cs typeface="Candara" panose="020E0502030303020204"/>
              </a:rPr>
              <a:t>Process</a:t>
            </a:r>
            <a:r>
              <a:rPr sz="1840" kern="0" spc="230" dirty="0">
                <a:solidFill>
                  <a:srgbClr val="000000">
                    <a:alpha val="100000"/>
                  </a:srgbClr>
                </a:solidFill>
                <a:latin typeface="Candara" panose="020E0502030303020204"/>
                <a:ea typeface="Candara" panose="020E0502030303020204"/>
                <a:cs typeface="Candara" panose="020E0502030303020204"/>
              </a:rPr>
              <a:t> </a:t>
            </a:r>
            <a:r>
              <a:rPr sz="1840" b="1" kern="0" spc="20" dirty="0">
                <a:solidFill>
                  <a:srgbClr val="000000">
                    <a:alpha val="100000"/>
                  </a:srgbClr>
                </a:solidFill>
                <a:latin typeface="Candara" panose="020E0502030303020204"/>
                <a:ea typeface="Candara" panose="020E0502030303020204"/>
                <a:cs typeface="Candara" panose="020E0502030303020204"/>
              </a:rPr>
              <a:t>Flow</a:t>
            </a:r>
            <a:endParaRPr lang="x-none" altLang="x-none" sz="1840" dirty="0"/>
          </a:p>
        </p:txBody>
      </p:sp>
      <p:sp>
        <p:nvSpPr>
          <p:cNvPr id="1048613" name="textbox 10"/>
          <p:cNvSpPr/>
          <p:nvPr/>
        </p:nvSpPr>
        <p:spPr>
          <a:xfrm>
            <a:off x="2730670" y="1707365"/>
            <a:ext cx="1858310" cy="1042519"/>
          </a:xfrm>
          <a:prstGeom prst="rect">
            <a:avLst/>
          </a:prstGeom>
        </p:spPr>
        <p:txBody>
          <a:bodyPr vert="horz" wrap="square" lIns="0" tIns="0" rIns="0" bIns="0"/>
          <a:lstStyle/>
          <a:p>
            <a:pPr algn="l" rtl="0" eaLnBrk="0">
              <a:lnSpc>
                <a:spcPct val="79000"/>
              </a:lnSpc>
            </a:pPr>
            <a:endParaRPr lang="x-none" altLang="x-none" sz="100" dirty="0"/>
          </a:p>
          <a:p>
            <a:pPr marL="12700" algn="l" rtl="0" eaLnBrk="0">
              <a:lnSpc>
                <a:spcPct val="81000"/>
              </a:lnSpc>
            </a:pPr>
            <a:r>
              <a:rPr sz="820" b="1" kern="0" spc="-10" dirty="0">
                <a:solidFill>
                  <a:srgbClr val="6E3562">
                    <a:alpha val="100000"/>
                  </a:srgbClr>
                </a:solidFill>
                <a:latin typeface="Arial" panose="020B0604020202020204"/>
                <a:ea typeface="Arial" panose="020B0604020202020204"/>
                <a:cs typeface="Arial" panose="020B0604020202020204"/>
              </a:rPr>
              <a:t>PLANNING</a:t>
            </a:r>
            <a:r>
              <a:rPr sz="820" kern="0" spc="40" dirty="0">
                <a:solidFill>
                  <a:srgbClr val="6E3562">
                    <a:alpha val="100000"/>
                  </a:srgbClr>
                </a:solidFill>
                <a:latin typeface="Arial" panose="020B0604020202020204"/>
                <a:ea typeface="Arial" panose="020B0604020202020204"/>
                <a:cs typeface="Arial" panose="020B0604020202020204"/>
              </a:rPr>
              <a:t> </a:t>
            </a:r>
            <a:r>
              <a:rPr sz="820" b="1" kern="0" spc="-10" dirty="0">
                <a:solidFill>
                  <a:srgbClr val="6E3562">
                    <a:alpha val="100000"/>
                  </a:srgbClr>
                </a:solidFill>
                <a:latin typeface="Arial" panose="020B0604020202020204"/>
                <a:ea typeface="Arial" panose="020B0604020202020204"/>
                <a:cs typeface="Arial" panose="020B0604020202020204"/>
              </a:rPr>
              <a:t>STAGE</a:t>
            </a:r>
            <a:endParaRPr lang="x-none" altLang="x-none" sz="820" dirty="0"/>
          </a:p>
          <a:p>
            <a:pPr marL="20955" indent="1905" algn="l" rtl="0" eaLnBrk="0">
              <a:lnSpc>
                <a:spcPct val="104000"/>
              </a:lnSpc>
              <a:spcBef>
                <a:spcPts val="20"/>
              </a:spcBef>
            </a:pPr>
            <a:r>
              <a:rPr sz="680" b="1" kern="0" spc="20" baseline="-5000" dirty="0">
                <a:solidFill>
                  <a:srgbClr val="000000">
                    <a:alpha val="100000"/>
                  </a:srgbClr>
                </a:solidFill>
                <a:latin typeface="Calibri" panose="020F0502020204030204"/>
                <a:ea typeface="Calibri" panose="020F0502020204030204"/>
                <a:cs typeface="Calibri" panose="020F0502020204030204"/>
              </a:rPr>
              <a:t>Introduction</a:t>
            </a:r>
            <a:r>
              <a:rPr sz="680" b="1" kern="0" spc="10" baseline="-5000" dirty="0">
                <a:solidFill>
                  <a:srgbClr val="000000">
                    <a:alpha val="100000"/>
                  </a:srgbClr>
                </a:solidFill>
                <a:latin typeface="Calibri" panose="020F0502020204030204"/>
                <a:ea typeface="Calibri" panose="020F0502020204030204"/>
                <a:cs typeface="Calibri" panose="020F0502020204030204"/>
              </a:rPr>
              <a:t>:</a:t>
            </a:r>
            <a:r>
              <a:rPr sz="410" kern="0" spc="40" dirty="0">
                <a:solidFill>
                  <a:srgbClr val="000000">
                    <a:alpha val="100000"/>
                  </a:srgbClr>
                </a:solidFill>
                <a:latin typeface="Calibri" panose="020F0502020204030204"/>
                <a:ea typeface="Calibri" panose="020F0502020204030204"/>
                <a:cs typeface="Calibri" panose="020F0502020204030204"/>
              </a:rPr>
              <a:t> </a:t>
            </a:r>
            <a:r>
              <a:rPr sz="680" kern="0" spc="20" baseline="-5000" dirty="0">
                <a:solidFill>
                  <a:srgbClr val="000000">
                    <a:alpha val="100000"/>
                  </a:srgbClr>
                </a:solidFill>
                <a:latin typeface="Calibri" panose="020F0502020204030204"/>
                <a:ea typeface="Calibri" panose="020F0502020204030204"/>
                <a:cs typeface="Calibri" panose="020F0502020204030204"/>
              </a:rPr>
              <a:t>We</a:t>
            </a:r>
            <a:r>
              <a:rPr sz="410" kern="0" spc="50" dirty="0">
                <a:solidFill>
                  <a:srgbClr val="000000">
                    <a:alpha val="100000"/>
                  </a:srgbClr>
                </a:solidFill>
                <a:latin typeface="Calibri" panose="020F0502020204030204"/>
                <a:ea typeface="Calibri" panose="020F0502020204030204"/>
                <a:cs typeface="Calibri" panose="020F0502020204030204"/>
              </a:rPr>
              <a:t> </a:t>
            </a:r>
            <a:r>
              <a:rPr sz="680" kern="0" spc="20" baseline="-5000" dirty="0">
                <a:solidFill>
                  <a:srgbClr val="000000">
                    <a:alpha val="100000"/>
                  </a:srgbClr>
                </a:solidFill>
                <a:latin typeface="Calibri" panose="020F0502020204030204"/>
                <a:ea typeface="Calibri" panose="020F0502020204030204"/>
                <a:cs typeface="Calibri" panose="020F0502020204030204"/>
              </a:rPr>
              <a:t>came</a:t>
            </a:r>
            <a:r>
              <a:rPr sz="410" kern="0" spc="50" dirty="0">
                <a:solidFill>
                  <a:srgbClr val="000000">
                    <a:alpha val="100000"/>
                  </a:srgbClr>
                </a:solidFill>
                <a:latin typeface="Calibri" panose="020F0502020204030204"/>
                <a:ea typeface="Calibri" panose="020F0502020204030204"/>
                <a:cs typeface="Calibri" panose="020F0502020204030204"/>
              </a:rPr>
              <a:t> </a:t>
            </a:r>
            <a:r>
              <a:rPr sz="680" kern="0" spc="20" baseline="-5000" dirty="0">
                <a:solidFill>
                  <a:srgbClr val="000000">
                    <a:alpha val="100000"/>
                  </a:srgbClr>
                </a:solidFill>
                <a:latin typeface="Calibri" panose="020F0502020204030204"/>
                <a:ea typeface="Calibri" panose="020F0502020204030204"/>
                <a:cs typeface="Calibri" panose="020F0502020204030204"/>
              </a:rPr>
              <a:t>together</a:t>
            </a:r>
            <a:r>
              <a:rPr sz="410" kern="0" spc="40" dirty="0">
                <a:solidFill>
                  <a:srgbClr val="000000">
                    <a:alpha val="100000"/>
                  </a:srgbClr>
                </a:solidFill>
                <a:latin typeface="Calibri" panose="020F0502020204030204"/>
                <a:ea typeface="Calibri" panose="020F0502020204030204"/>
                <a:cs typeface="Calibri" panose="020F0502020204030204"/>
              </a:rPr>
              <a:t> </a:t>
            </a:r>
            <a:r>
              <a:rPr sz="680" kern="0" spc="20" baseline="-5000" dirty="0">
                <a:solidFill>
                  <a:srgbClr val="000000">
                    <a:alpha val="100000"/>
                  </a:srgbClr>
                </a:solidFill>
                <a:latin typeface="Calibri" panose="020F0502020204030204"/>
                <a:ea typeface="Calibri" panose="020F0502020204030204"/>
                <a:cs typeface="Calibri" panose="020F0502020204030204"/>
              </a:rPr>
              <a:t>gett</a:t>
            </a:r>
            <a:r>
              <a:rPr sz="680" kern="0" spc="10" baseline="-5000" dirty="0">
                <a:solidFill>
                  <a:srgbClr val="000000">
                    <a:alpha val="100000"/>
                  </a:srgbClr>
                </a:solidFill>
                <a:latin typeface="Calibri" panose="020F0502020204030204"/>
                <a:ea typeface="Calibri" panose="020F0502020204030204"/>
                <a:cs typeface="Calibri" panose="020F0502020204030204"/>
              </a:rPr>
              <a:t>ing</a:t>
            </a:r>
            <a:r>
              <a:rPr sz="410" kern="0" spc="40" dirty="0">
                <a:solidFill>
                  <a:srgbClr val="000000">
                    <a:alpha val="100000"/>
                  </a:srgbClr>
                </a:solidFill>
                <a:latin typeface="Calibri" panose="020F0502020204030204"/>
                <a:ea typeface="Calibri" panose="020F0502020204030204"/>
                <a:cs typeface="Calibri" panose="020F0502020204030204"/>
              </a:rPr>
              <a:t> </a:t>
            </a:r>
            <a:r>
              <a:rPr sz="680" kern="0" spc="10" baseline="-5000" dirty="0">
                <a:solidFill>
                  <a:srgbClr val="000000">
                    <a:alpha val="100000"/>
                  </a:srgbClr>
                </a:solidFill>
                <a:latin typeface="Calibri" panose="020F0502020204030204"/>
                <a:ea typeface="Calibri" panose="020F0502020204030204"/>
                <a:cs typeface="Calibri" panose="020F0502020204030204"/>
              </a:rPr>
              <a:t>to</a:t>
            </a:r>
            <a:r>
              <a:rPr sz="410" kern="0" spc="70" dirty="0">
                <a:solidFill>
                  <a:srgbClr val="000000">
                    <a:alpha val="100000"/>
                  </a:srgbClr>
                </a:solidFill>
                <a:latin typeface="Calibri" panose="020F0502020204030204"/>
                <a:ea typeface="Calibri" panose="020F0502020204030204"/>
                <a:cs typeface="Calibri" panose="020F0502020204030204"/>
              </a:rPr>
              <a:t> </a:t>
            </a:r>
            <a:r>
              <a:rPr sz="680" kern="0" spc="10" baseline="-5000" dirty="0">
                <a:solidFill>
                  <a:srgbClr val="000000">
                    <a:alpha val="100000"/>
                  </a:srgbClr>
                </a:solidFill>
                <a:latin typeface="Calibri" panose="020F0502020204030204"/>
                <a:ea typeface="Calibri" panose="020F0502020204030204"/>
                <a:cs typeface="Calibri" panose="020F0502020204030204"/>
              </a:rPr>
              <a:t>know</a:t>
            </a:r>
            <a:r>
              <a:rPr sz="410" kern="0" spc="60" dirty="0">
                <a:solidFill>
                  <a:srgbClr val="000000">
                    <a:alpha val="100000"/>
                  </a:srgbClr>
                </a:solidFill>
                <a:latin typeface="Calibri" panose="020F0502020204030204"/>
                <a:ea typeface="Calibri" panose="020F0502020204030204"/>
                <a:cs typeface="Calibri" panose="020F0502020204030204"/>
              </a:rPr>
              <a:t> </a:t>
            </a:r>
            <a:r>
              <a:rPr sz="680" kern="0" spc="10" baseline="-5000" dirty="0">
                <a:solidFill>
                  <a:srgbClr val="000000">
                    <a:alpha val="100000"/>
                  </a:srgbClr>
                </a:solidFill>
                <a:latin typeface="Calibri" panose="020F0502020204030204"/>
                <a:ea typeface="Calibri" panose="020F0502020204030204"/>
                <a:cs typeface="Calibri" panose="020F0502020204030204"/>
              </a:rPr>
              <a:t>each</a:t>
            </a:r>
            <a:r>
              <a:rPr sz="410" kern="0" spc="-90" dirty="0">
                <a:solidFill>
                  <a:srgbClr val="000000">
                    <a:alpha val="100000"/>
                  </a:srgbClr>
                </a:solidFill>
                <a:latin typeface="Calibri" panose="020F0502020204030204"/>
                <a:ea typeface="Calibri" panose="020F0502020204030204"/>
                <a:cs typeface="Calibri" panose="020F0502020204030204"/>
              </a:rPr>
              <a:t> </a:t>
            </a:r>
            <a:r>
              <a:rPr sz="745" u="sng" kern="0" spc="-250" dirty="0">
                <a:solidFill>
                  <a:srgbClr val="FFFFFF">
                    <a:alpha val="100000"/>
                  </a:srgbClr>
                </a:solidFill>
                <a:uFill>
                  <a:solidFill>
                    <a:srgbClr val="000000"/>
                  </a:solidFill>
                </a:uFill>
                <a:latin typeface="Arial" panose="020B0604020202020204"/>
                <a:ea typeface="Arial" panose="020B0604020202020204"/>
                <a:cs typeface="Arial" panose="020B0604020202020204"/>
              </a:rPr>
              <a:t> </a:t>
            </a:r>
            <a:r>
              <a:rPr sz="1225" b="1" u="sng" kern="0" spc="10" baseline="6000" dirty="0">
                <a:solidFill>
                  <a:srgbClr val="FFFFFF">
                    <a:alpha val="100000"/>
                  </a:srgbClr>
                </a:solidFill>
                <a:latin typeface="Arial" panose="020B0604020202020204"/>
                <a:ea typeface="Arial" panose="020B0604020202020204"/>
                <a:cs typeface="Arial" panose="020B0604020202020204"/>
              </a:rPr>
              <a:t>C</a:t>
            </a:r>
            <a:r>
              <a:rPr sz="1225" b="1" kern="0" spc="10" baseline="6000" dirty="0">
                <a:solidFill>
                  <a:srgbClr val="FFFFFF">
                    <a:alpha val="100000"/>
                  </a:srgbClr>
                </a:solidFill>
                <a:latin typeface="Arial" panose="020B0604020202020204"/>
                <a:ea typeface="Arial" panose="020B0604020202020204"/>
                <a:cs typeface="Arial" panose="020B0604020202020204"/>
              </a:rPr>
              <a:t>ollection</a:t>
            </a:r>
            <a:r>
              <a:rPr sz="745" kern="0" spc="0" dirty="0">
                <a:solidFill>
                  <a:srgbClr val="FFFFFF">
                    <a:alpha val="100000"/>
                  </a:srgbClr>
                </a:solidFill>
                <a:latin typeface="Arial" panose="020B0604020202020204"/>
                <a:ea typeface="Arial" panose="020B0604020202020204"/>
                <a:cs typeface="Arial" panose="020B0604020202020204"/>
              </a:rPr>
              <a:t> </a:t>
            </a:r>
            <a:r>
              <a:rPr sz="410" kern="0" spc="30" dirty="0">
                <a:solidFill>
                  <a:srgbClr val="000000">
                    <a:alpha val="100000"/>
                  </a:srgbClr>
                </a:solidFill>
                <a:latin typeface="Calibri" panose="020F0502020204030204"/>
                <a:ea typeface="Calibri" panose="020F0502020204030204"/>
                <a:cs typeface="Calibri" panose="020F0502020204030204"/>
              </a:rPr>
              <a:t>other</a:t>
            </a:r>
            <a:r>
              <a:rPr sz="410" kern="0" spc="110" dirty="0">
                <a:solidFill>
                  <a:srgbClr val="000000">
                    <a:alpha val="100000"/>
                  </a:srgbClr>
                </a:solidFill>
                <a:latin typeface="Calibri" panose="020F0502020204030204"/>
                <a:ea typeface="Calibri" panose="020F0502020204030204"/>
                <a:cs typeface="Calibri" panose="020F0502020204030204"/>
              </a:rPr>
              <a:t> </a:t>
            </a:r>
            <a:r>
              <a:rPr sz="410" kern="0" spc="30" dirty="0">
                <a:solidFill>
                  <a:srgbClr val="000000">
                    <a:alpha val="100000"/>
                  </a:srgbClr>
                </a:solidFill>
                <a:latin typeface="Calibri" panose="020F0502020204030204"/>
                <a:ea typeface="Calibri" panose="020F0502020204030204"/>
                <a:cs typeface="Calibri" panose="020F0502020204030204"/>
              </a:rPr>
              <a:t>strength</a:t>
            </a:r>
            <a:r>
              <a:rPr sz="410" kern="0" spc="60" dirty="0">
                <a:solidFill>
                  <a:srgbClr val="000000">
                    <a:alpha val="100000"/>
                  </a:srgbClr>
                </a:solidFill>
                <a:latin typeface="Calibri" panose="020F0502020204030204"/>
                <a:ea typeface="Calibri" panose="020F0502020204030204"/>
                <a:cs typeface="Calibri" panose="020F0502020204030204"/>
              </a:rPr>
              <a:t> </a:t>
            </a:r>
            <a:r>
              <a:rPr sz="410" kern="0" spc="30" dirty="0">
                <a:solidFill>
                  <a:srgbClr val="000000">
                    <a:alpha val="100000"/>
                  </a:srgbClr>
                </a:solidFill>
                <a:latin typeface="Calibri" panose="020F0502020204030204"/>
                <a:ea typeface="Calibri" panose="020F0502020204030204"/>
                <a:cs typeface="Calibri" panose="020F0502020204030204"/>
              </a:rPr>
              <a:t>and</a:t>
            </a:r>
            <a:r>
              <a:rPr sz="410" kern="0" spc="60" dirty="0">
                <a:solidFill>
                  <a:srgbClr val="000000">
                    <a:alpha val="100000"/>
                  </a:srgbClr>
                </a:solidFill>
                <a:latin typeface="Calibri" panose="020F0502020204030204"/>
                <a:ea typeface="Calibri" panose="020F0502020204030204"/>
                <a:cs typeface="Calibri" panose="020F0502020204030204"/>
              </a:rPr>
              <a:t> </a:t>
            </a:r>
            <a:r>
              <a:rPr sz="410" kern="0" spc="30" dirty="0">
                <a:solidFill>
                  <a:srgbClr val="000000">
                    <a:alpha val="100000"/>
                  </a:srgbClr>
                </a:solidFill>
                <a:latin typeface="Calibri" panose="020F0502020204030204"/>
                <a:ea typeface="Calibri" panose="020F0502020204030204"/>
                <a:cs typeface="Calibri" panose="020F0502020204030204"/>
              </a:rPr>
              <a:t>skill</a:t>
            </a:r>
            <a:r>
              <a:rPr sz="410" kern="0" spc="-80" dirty="0">
                <a:solidFill>
                  <a:srgbClr val="000000">
                    <a:alpha val="100000"/>
                  </a:srgbClr>
                </a:solidFill>
                <a:latin typeface="Calibri" panose="020F0502020204030204"/>
                <a:ea typeface="Calibri" panose="020F0502020204030204"/>
                <a:cs typeface="Calibri" panose="020F0502020204030204"/>
              </a:rPr>
              <a:t> </a:t>
            </a:r>
            <a:r>
              <a:rPr sz="410" kern="0" spc="30" dirty="0">
                <a:solidFill>
                  <a:srgbClr val="000000">
                    <a:alpha val="100000"/>
                  </a:srgbClr>
                </a:solidFill>
                <a:latin typeface="Calibri" panose="020F0502020204030204"/>
                <a:ea typeface="Calibri" panose="020F0502020204030204"/>
                <a:cs typeface="Calibri" panose="020F0502020204030204"/>
              </a:rPr>
              <a:t>.</a:t>
            </a:r>
            <a:endParaRPr lang="x-none" altLang="x-none" sz="410" dirty="0"/>
          </a:p>
          <a:p>
            <a:pPr marL="17145" algn="l" rtl="0" eaLnBrk="0">
              <a:lnSpc>
                <a:spcPct val="97000"/>
              </a:lnSpc>
              <a:spcBef>
                <a:spcPts val="995"/>
              </a:spcBef>
            </a:pPr>
            <a:r>
              <a:rPr sz="410" b="1" kern="0" spc="40" dirty="0">
                <a:solidFill>
                  <a:srgbClr val="000000">
                    <a:alpha val="100000"/>
                  </a:srgbClr>
                </a:solidFill>
                <a:latin typeface="Calibri" panose="020F0502020204030204"/>
                <a:ea typeface="Calibri" panose="020F0502020204030204"/>
                <a:cs typeface="Calibri" panose="020F0502020204030204"/>
              </a:rPr>
              <a:t>Topic</a:t>
            </a:r>
            <a:r>
              <a:rPr sz="410" kern="0" spc="60" dirty="0">
                <a:solidFill>
                  <a:srgbClr val="000000">
                    <a:alpha val="100000"/>
                  </a:srgbClr>
                </a:solidFill>
                <a:latin typeface="Calibri" panose="020F0502020204030204"/>
                <a:ea typeface="Calibri" panose="020F0502020204030204"/>
                <a:cs typeface="Calibri" panose="020F0502020204030204"/>
              </a:rPr>
              <a:t> </a:t>
            </a:r>
            <a:r>
              <a:rPr sz="410" b="1" kern="0" spc="40" dirty="0">
                <a:solidFill>
                  <a:srgbClr val="000000">
                    <a:alpha val="100000"/>
                  </a:srgbClr>
                </a:solidFill>
                <a:latin typeface="Calibri" panose="020F0502020204030204"/>
                <a:ea typeface="Calibri" panose="020F0502020204030204"/>
                <a:cs typeface="Calibri" panose="020F0502020204030204"/>
              </a:rPr>
              <a:t>Deliberation</a:t>
            </a:r>
            <a:r>
              <a:rPr sz="410" kern="0" spc="30" dirty="0">
                <a:solidFill>
                  <a:srgbClr val="000000">
                    <a:alpha val="100000"/>
                  </a:srgbClr>
                </a:solidFill>
                <a:latin typeface="Calibri" panose="020F0502020204030204"/>
                <a:ea typeface="Calibri" panose="020F0502020204030204"/>
                <a:cs typeface="Calibri" panose="020F0502020204030204"/>
              </a:rPr>
              <a:t>:</a:t>
            </a:r>
            <a:r>
              <a:rPr sz="410" kern="0" spc="9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Discussions</a:t>
            </a:r>
            <a:r>
              <a:rPr sz="410" kern="0" spc="5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on</a:t>
            </a:r>
            <a:r>
              <a:rPr sz="410" kern="0" spc="9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possible</a:t>
            </a:r>
            <a:r>
              <a:rPr sz="410" kern="0" spc="8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pro</a:t>
            </a:r>
            <a:r>
              <a:rPr sz="410" kern="0" spc="30" dirty="0">
                <a:solidFill>
                  <a:srgbClr val="000000">
                    <a:alpha val="100000"/>
                  </a:srgbClr>
                </a:solidFill>
                <a:latin typeface="Calibri" panose="020F0502020204030204"/>
                <a:ea typeface="Calibri" panose="020F0502020204030204"/>
                <a:cs typeface="Calibri" panose="020F0502020204030204"/>
              </a:rPr>
              <a:t>blems</a:t>
            </a:r>
            <a:r>
              <a:rPr sz="410" kern="0" spc="40" dirty="0">
                <a:solidFill>
                  <a:srgbClr val="000000">
                    <a:alpha val="100000"/>
                  </a:srgbClr>
                </a:solidFill>
                <a:latin typeface="Calibri" panose="020F0502020204030204"/>
                <a:ea typeface="Calibri" panose="020F0502020204030204"/>
                <a:cs typeface="Calibri" panose="020F0502020204030204"/>
              </a:rPr>
              <a:t> </a:t>
            </a:r>
            <a:r>
              <a:rPr sz="410" kern="0" spc="30" dirty="0">
                <a:solidFill>
                  <a:srgbClr val="000000">
                    <a:alpha val="100000"/>
                  </a:srgbClr>
                </a:solidFill>
                <a:latin typeface="Calibri" panose="020F0502020204030204"/>
                <a:ea typeface="Calibri" panose="020F0502020204030204"/>
                <a:cs typeface="Calibri" panose="020F0502020204030204"/>
              </a:rPr>
              <a:t>we</a:t>
            </a:r>
            <a:endParaRPr lang="x-none" altLang="x-none" sz="410" dirty="0"/>
          </a:p>
          <a:p>
            <a:pPr marL="20955" algn="l" rtl="0" eaLnBrk="0">
              <a:lnSpc>
                <a:spcPts val="925"/>
              </a:lnSpc>
            </a:pPr>
            <a:r>
              <a:rPr sz="410" kern="0" spc="40" dirty="0">
                <a:solidFill>
                  <a:srgbClr val="000000">
                    <a:alpha val="100000"/>
                  </a:srgbClr>
                </a:solidFill>
                <a:latin typeface="Calibri" panose="020F0502020204030204"/>
                <a:ea typeface="Calibri" panose="020F0502020204030204"/>
                <a:cs typeface="Calibri" panose="020F0502020204030204"/>
              </a:rPr>
              <a:t>could</a:t>
            </a:r>
            <a:r>
              <a:rPr sz="410" kern="0" spc="8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proffer solutions to</a:t>
            </a:r>
            <a:r>
              <a:rPr sz="410" kern="0" spc="6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and</a:t>
            </a:r>
            <a:r>
              <a:rPr sz="410" kern="0" spc="5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sui</a:t>
            </a:r>
            <a:r>
              <a:rPr sz="410" kern="0" spc="30" dirty="0">
                <a:solidFill>
                  <a:srgbClr val="000000">
                    <a:alpha val="100000"/>
                  </a:srgbClr>
                </a:solidFill>
                <a:latin typeface="Calibri" panose="020F0502020204030204"/>
                <a:ea typeface="Calibri" panose="020F0502020204030204"/>
                <a:cs typeface="Calibri" panose="020F0502020204030204"/>
              </a:rPr>
              <a:t>table</a:t>
            </a:r>
            <a:r>
              <a:rPr sz="410" kern="0" spc="40" dirty="0">
                <a:solidFill>
                  <a:srgbClr val="000000">
                    <a:alpha val="100000"/>
                  </a:srgbClr>
                </a:solidFill>
                <a:latin typeface="Calibri" panose="020F0502020204030204"/>
                <a:ea typeface="Calibri" panose="020F0502020204030204"/>
                <a:cs typeface="Calibri" panose="020F0502020204030204"/>
              </a:rPr>
              <a:t> </a:t>
            </a:r>
            <a:r>
              <a:rPr sz="410" kern="0" spc="30" dirty="0">
                <a:solidFill>
                  <a:srgbClr val="000000">
                    <a:alpha val="100000"/>
                  </a:srgbClr>
                </a:solidFill>
                <a:latin typeface="Calibri" panose="020F0502020204030204"/>
                <a:ea typeface="Calibri" panose="020F0502020204030204"/>
                <a:cs typeface="Calibri" panose="020F0502020204030204"/>
              </a:rPr>
              <a:t>topics for</a:t>
            </a:r>
            <a:r>
              <a:rPr sz="410" kern="0" spc="50" dirty="0">
                <a:solidFill>
                  <a:srgbClr val="000000">
                    <a:alpha val="100000"/>
                  </a:srgbClr>
                </a:solidFill>
                <a:latin typeface="Calibri" panose="020F0502020204030204"/>
                <a:ea typeface="Calibri" panose="020F0502020204030204"/>
                <a:cs typeface="Calibri" panose="020F0502020204030204"/>
              </a:rPr>
              <a:t> </a:t>
            </a:r>
            <a:r>
              <a:rPr sz="410" kern="0" spc="30" dirty="0">
                <a:solidFill>
                  <a:srgbClr val="000000">
                    <a:alpha val="100000"/>
                  </a:srgbClr>
                </a:solidFill>
                <a:latin typeface="Calibri" panose="020F0502020204030204"/>
                <a:ea typeface="Calibri" panose="020F0502020204030204"/>
                <a:cs typeface="Calibri" panose="020F0502020204030204"/>
              </a:rPr>
              <a:t>such</a:t>
            </a:r>
            <a:r>
              <a:rPr sz="410" kern="0" spc="-70" dirty="0">
                <a:solidFill>
                  <a:srgbClr val="000000">
                    <a:alpha val="100000"/>
                  </a:srgbClr>
                </a:solidFill>
                <a:latin typeface="Calibri" panose="020F0502020204030204"/>
                <a:ea typeface="Calibri" panose="020F0502020204030204"/>
                <a:cs typeface="Calibri" panose="020F0502020204030204"/>
              </a:rPr>
              <a:t> </a:t>
            </a:r>
            <a:r>
              <a:rPr sz="410" kern="0" spc="30" dirty="0">
                <a:solidFill>
                  <a:srgbClr val="000000">
                    <a:alpha val="100000"/>
                  </a:srgbClr>
                </a:solidFill>
                <a:latin typeface="Calibri" panose="020F0502020204030204"/>
                <a:ea typeface="Calibri" panose="020F0502020204030204"/>
                <a:cs typeface="Calibri" panose="020F0502020204030204"/>
              </a:rPr>
              <a:t>.</a:t>
            </a:r>
            <a:endParaRPr lang="x-none" altLang="x-none" sz="410" dirty="0"/>
          </a:p>
          <a:p>
            <a:pPr marL="22860" algn="l" rtl="0" eaLnBrk="0">
              <a:lnSpc>
                <a:spcPts val="735"/>
              </a:lnSpc>
              <a:spcBef>
                <a:spcPts val="1020"/>
              </a:spcBef>
            </a:pPr>
            <a:r>
              <a:rPr sz="410" b="1" kern="0" spc="40" dirty="0">
                <a:solidFill>
                  <a:srgbClr val="000000">
                    <a:alpha val="100000"/>
                  </a:srgbClr>
                </a:solidFill>
                <a:latin typeface="Calibri" panose="020F0502020204030204"/>
                <a:ea typeface="Calibri" panose="020F0502020204030204"/>
                <a:cs typeface="Calibri" panose="020F0502020204030204"/>
              </a:rPr>
              <a:t>Research</a:t>
            </a:r>
            <a:r>
              <a:rPr sz="410" kern="0" spc="50" dirty="0">
                <a:solidFill>
                  <a:srgbClr val="000000">
                    <a:alpha val="100000"/>
                  </a:srgbClr>
                </a:solidFill>
                <a:latin typeface="Calibri" panose="020F0502020204030204"/>
                <a:ea typeface="Calibri" panose="020F0502020204030204"/>
                <a:cs typeface="Calibri" panose="020F0502020204030204"/>
              </a:rPr>
              <a:t> </a:t>
            </a:r>
            <a:r>
              <a:rPr sz="410" b="1" kern="0" spc="30" dirty="0">
                <a:solidFill>
                  <a:srgbClr val="000000">
                    <a:alpha val="100000"/>
                  </a:srgbClr>
                </a:solidFill>
                <a:latin typeface="Calibri" panose="020F0502020204030204"/>
                <a:ea typeface="Calibri" panose="020F0502020204030204"/>
                <a:cs typeface="Calibri" panose="020F0502020204030204"/>
              </a:rPr>
              <a:t>(</a:t>
            </a:r>
            <a:r>
              <a:rPr sz="410" b="1" kern="0" spc="40" dirty="0">
                <a:solidFill>
                  <a:srgbClr val="000000">
                    <a:alpha val="100000"/>
                  </a:srgbClr>
                </a:solidFill>
                <a:latin typeface="Calibri" panose="020F0502020204030204"/>
                <a:ea typeface="Calibri" panose="020F0502020204030204"/>
                <a:cs typeface="Calibri" panose="020F0502020204030204"/>
              </a:rPr>
              <a:t>Literature</a:t>
            </a:r>
            <a:r>
              <a:rPr sz="410" kern="0" spc="70" dirty="0">
                <a:solidFill>
                  <a:srgbClr val="000000">
                    <a:alpha val="100000"/>
                  </a:srgbClr>
                </a:solidFill>
                <a:latin typeface="Calibri" panose="020F0502020204030204"/>
                <a:ea typeface="Calibri" panose="020F0502020204030204"/>
                <a:cs typeface="Calibri" panose="020F0502020204030204"/>
              </a:rPr>
              <a:t> </a:t>
            </a:r>
            <a:r>
              <a:rPr sz="410" b="1" kern="0" spc="40" dirty="0">
                <a:solidFill>
                  <a:srgbClr val="000000">
                    <a:alpha val="100000"/>
                  </a:srgbClr>
                </a:solidFill>
                <a:latin typeface="Calibri" panose="020F0502020204030204"/>
                <a:ea typeface="Calibri" panose="020F0502020204030204"/>
                <a:cs typeface="Calibri" panose="020F0502020204030204"/>
              </a:rPr>
              <a:t>Review</a:t>
            </a:r>
            <a:r>
              <a:rPr sz="410" b="1" kern="0" spc="30" dirty="0">
                <a:solidFill>
                  <a:srgbClr val="000000">
                    <a:alpha val="100000"/>
                  </a:srgbClr>
                </a:solidFill>
                <a:latin typeface="Calibri" panose="020F0502020204030204"/>
                <a:ea typeface="Calibri" panose="020F0502020204030204"/>
                <a:cs typeface="Calibri" panose="020F0502020204030204"/>
              </a:rPr>
              <a:t>):</a:t>
            </a:r>
            <a:r>
              <a:rPr sz="410" kern="0" spc="9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Reading</a:t>
            </a:r>
            <a:r>
              <a:rPr sz="410" kern="0" spc="5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and</a:t>
            </a:r>
            <a:endParaRPr lang="x-none" altLang="x-none" sz="410" dirty="0"/>
          </a:p>
          <a:p>
            <a:pPr marL="23495" algn="l" rtl="0" eaLnBrk="0">
              <a:lnSpc>
                <a:spcPct val="97000"/>
              </a:lnSpc>
              <a:spcBef>
                <a:spcPts val="190"/>
              </a:spcBef>
            </a:pPr>
            <a:r>
              <a:rPr sz="410" kern="0" spc="40" dirty="0">
                <a:solidFill>
                  <a:srgbClr val="000000">
                    <a:alpha val="100000"/>
                  </a:srgbClr>
                </a:solidFill>
                <a:latin typeface="Calibri" panose="020F0502020204030204"/>
                <a:ea typeface="Calibri" panose="020F0502020204030204"/>
                <a:cs typeface="Calibri" panose="020F0502020204030204"/>
              </a:rPr>
              <a:t>understanding</a:t>
            </a:r>
            <a:r>
              <a:rPr sz="410" kern="0" spc="2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the</a:t>
            </a:r>
            <a:r>
              <a:rPr sz="410" kern="0" spc="7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impact</a:t>
            </a:r>
            <a:r>
              <a:rPr sz="410" kern="0" spc="5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of</a:t>
            </a:r>
            <a:r>
              <a:rPr sz="410" kern="0" spc="5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our</a:t>
            </a:r>
            <a:r>
              <a:rPr sz="410" kern="0" spc="7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project</a:t>
            </a:r>
            <a:r>
              <a:rPr sz="410" kern="0" spc="5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on the</a:t>
            </a:r>
            <a:r>
              <a:rPr sz="410" kern="0" spc="60" dirty="0">
                <a:solidFill>
                  <a:srgbClr val="000000">
                    <a:alpha val="100000"/>
                  </a:srgbClr>
                </a:solidFill>
                <a:latin typeface="Calibri" panose="020F0502020204030204"/>
                <a:ea typeface="Calibri" panose="020F0502020204030204"/>
                <a:cs typeface="Calibri" panose="020F0502020204030204"/>
              </a:rPr>
              <a:t> </a:t>
            </a:r>
            <a:r>
              <a:rPr sz="410" kern="0" spc="30" dirty="0">
                <a:solidFill>
                  <a:srgbClr val="000000">
                    <a:alpha val="100000"/>
                  </a:srgbClr>
                </a:solidFill>
                <a:latin typeface="Calibri" panose="020F0502020204030204"/>
                <a:ea typeface="Calibri" panose="020F0502020204030204"/>
                <a:cs typeface="Calibri" panose="020F0502020204030204"/>
              </a:rPr>
              <a:t>world</a:t>
            </a:r>
            <a:endParaRPr lang="x-none" altLang="x-none" sz="410" dirty="0"/>
          </a:p>
          <a:p>
            <a:pPr marL="20955" algn="l" rtl="0" eaLnBrk="0">
              <a:lnSpc>
                <a:spcPts val="925"/>
              </a:lnSpc>
            </a:pPr>
            <a:r>
              <a:rPr sz="410" kern="0" spc="40" dirty="0">
                <a:solidFill>
                  <a:srgbClr val="000000">
                    <a:alpha val="100000"/>
                  </a:srgbClr>
                </a:solidFill>
                <a:latin typeface="Calibri" panose="020F0502020204030204"/>
                <a:ea typeface="Calibri" panose="020F0502020204030204"/>
                <a:cs typeface="Calibri" panose="020F0502020204030204"/>
              </a:rPr>
              <a:t>and</a:t>
            </a:r>
            <a:r>
              <a:rPr sz="410" kern="0" spc="5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getting</a:t>
            </a:r>
            <a:r>
              <a:rPr sz="410" kern="0" spc="6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an</a:t>
            </a:r>
            <a:r>
              <a:rPr sz="410" kern="0" spc="7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in</a:t>
            </a:r>
            <a:r>
              <a:rPr sz="410" kern="0" spc="30" dirty="0">
                <a:solidFill>
                  <a:srgbClr val="000000">
                    <a:alpha val="100000"/>
                  </a:srgbClr>
                </a:solidFill>
                <a:latin typeface="Calibri" panose="020F0502020204030204"/>
                <a:ea typeface="Calibri" panose="020F0502020204030204"/>
                <a:cs typeface="Calibri" panose="020F0502020204030204"/>
              </a:rPr>
              <a:t>-</a:t>
            </a:r>
            <a:r>
              <a:rPr sz="410" kern="0" spc="40" dirty="0">
                <a:solidFill>
                  <a:srgbClr val="000000">
                    <a:alpha val="100000"/>
                  </a:srgbClr>
                </a:solidFill>
                <a:latin typeface="Calibri" panose="020F0502020204030204"/>
                <a:ea typeface="Calibri" panose="020F0502020204030204"/>
                <a:cs typeface="Calibri" panose="020F0502020204030204"/>
              </a:rPr>
              <a:t>depth</a:t>
            </a:r>
            <a:r>
              <a:rPr sz="410" kern="0" spc="90" dirty="0">
                <a:solidFill>
                  <a:srgbClr val="000000">
                    <a:alpha val="100000"/>
                  </a:srgbClr>
                </a:solidFill>
                <a:latin typeface="Calibri" panose="020F0502020204030204"/>
                <a:ea typeface="Calibri" panose="020F0502020204030204"/>
                <a:cs typeface="Calibri" panose="020F0502020204030204"/>
              </a:rPr>
              <a:t> </a:t>
            </a:r>
            <a:r>
              <a:rPr sz="410" kern="0" spc="40" dirty="0">
                <a:solidFill>
                  <a:srgbClr val="000000">
                    <a:alpha val="100000"/>
                  </a:srgbClr>
                </a:solidFill>
                <a:latin typeface="Calibri" panose="020F0502020204030204"/>
                <a:ea typeface="Calibri" panose="020F0502020204030204"/>
                <a:cs typeface="Calibri" panose="020F0502020204030204"/>
              </a:rPr>
              <a:t>kn</a:t>
            </a:r>
            <a:r>
              <a:rPr sz="410" kern="0" spc="30" dirty="0">
                <a:solidFill>
                  <a:srgbClr val="000000">
                    <a:alpha val="100000"/>
                  </a:srgbClr>
                </a:solidFill>
                <a:latin typeface="Calibri" panose="020F0502020204030204"/>
                <a:ea typeface="Calibri" panose="020F0502020204030204"/>
                <a:cs typeface="Calibri" panose="020F0502020204030204"/>
              </a:rPr>
              <a:t>owledge</a:t>
            </a:r>
            <a:r>
              <a:rPr sz="410" kern="0" spc="50" dirty="0">
                <a:solidFill>
                  <a:srgbClr val="000000">
                    <a:alpha val="100000"/>
                  </a:srgbClr>
                </a:solidFill>
                <a:latin typeface="Calibri" panose="020F0502020204030204"/>
                <a:ea typeface="Calibri" panose="020F0502020204030204"/>
                <a:cs typeface="Calibri" panose="020F0502020204030204"/>
              </a:rPr>
              <a:t> </a:t>
            </a:r>
            <a:r>
              <a:rPr sz="410" kern="0" spc="30" dirty="0">
                <a:solidFill>
                  <a:srgbClr val="000000">
                    <a:alpha val="100000"/>
                  </a:srgbClr>
                </a:solidFill>
                <a:latin typeface="Calibri" panose="020F0502020204030204"/>
                <a:ea typeface="Calibri" panose="020F0502020204030204"/>
                <a:cs typeface="Calibri" panose="020F0502020204030204"/>
              </a:rPr>
              <a:t>of</a:t>
            </a:r>
            <a:r>
              <a:rPr sz="410" kern="0" spc="60" dirty="0">
                <a:solidFill>
                  <a:srgbClr val="000000">
                    <a:alpha val="100000"/>
                  </a:srgbClr>
                </a:solidFill>
                <a:latin typeface="Calibri" panose="020F0502020204030204"/>
                <a:ea typeface="Calibri" panose="020F0502020204030204"/>
                <a:cs typeface="Calibri" panose="020F0502020204030204"/>
              </a:rPr>
              <a:t> </a:t>
            </a:r>
            <a:r>
              <a:rPr sz="410" kern="0" spc="30" dirty="0">
                <a:solidFill>
                  <a:srgbClr val="000000">
                    <a:alpha val="100000"/>
                  </a:srgbClr>
                </a:solidFill>
                <a:latin typeface="Calibri" panose="020F0502020204030204"/>
                <a:ea typeface="Calibri" panose="020F0502020204030204"/>
                <a:cs typeface="Calibri" panose="020F0502020204030204"/>
              </a:rPr>
              <a:t>it.</a:t>
            </a:r>
            <a:endParaRPr lang="x-none" altLang="x-none" sz="410" dirty="0"/>
          </a:p>
          <a:p>
            <a:pPr algn="l" rtl="0" eaLnBrk="0">
              <a:lnSpc>
                <a:spcPct val="111000"/>
              </a:lnSpc>
            </a:pPr>
            <a:endParaRPr lang="x-none" altLang="x-none" sz="340" dirty="0"/>
          </a:p>
          <a:p>
            <a:pPr marL="2059940" algn="l" rtl="0" eaLnBrk="0">
              <a:lnSpc>
                <a:spcPct val="80000"/>
              </a:lnSpc>
            </a:pPr>
            <a:r>
              <a:rPr sz="1155" b="1" kern="0" spc="0" dirty="0">
                <a:solidFill>
                  <a:srgbClr val="6E3562">
                    <a:alpha val="100000"/>
                  </a:srgbClr>
                </a:solidFill>
                <a:latin typeface="Arial" panose="020B0604020202020204"/>
                <a:ea typeface="Arial" panose="020B0604020202020204"/>
                <a:cs typeface="Arial" panose="020B0604020202020204"/>
              </a:rPr>
              <a:t>3</a:t>
            </a:r>
            <a:endParaRPr lang="x-none" altLang="x-none" sz="1155" dirty="0"/>
          </a:p>
        </p:txBody>
      </p:sp>
      <p:sp>
        <p:nvSpPr>
          <p:cNvPr id="1048614" name="textbox 11"/>
          <p:cNvSpPr/>
          <p:nvPr/>
        </p:nvSpPr>
        <p:spPr>
          <a:xfrm>
            <a:off x="2909876" y="4245050"/>
            <a:ext cx="4381260" cy="390837"/>
          </a:xfrm>
          <a:prstGeom prst="rect">
            <a:avLst/>
          </a:prstGeom>
        </p:spPr>
        <p:txBody>
          <a:bodyPr vert="horz" wrap="square" lIns="0" tIns="0" rIns="0" bIns="0"/>
          <a:lstStyle/>
          <a:p>
            <a:pPr algn="l" rtl="0" eaLnBrk="0">
              <a:lnSpc>
                <a:spcPct val="79000"/>
              </a:lnSpc>
            </a:pPr>
            <a:endParaRPr lang="x-none" altLang="x-none" sz="100" dirty="0"/>
          </a:p>
          <a:p>
            <a:pPr marL="12700" algn="l" rtl="0" eaLnBrk="0">
              <a:lnSpc>
                <a:spcPct val="81000"/>
              </a:lnSpc>
            </a:pPr>
            <a:r>
              <a:rPr sz="820" b="1" kern="0" spc="-10" dirty="0">
                <a:solidFill>
                  <a:srgbClr val="FFFFFF">
                    <a:alpha val="100000"/>
                  </a:srgbClr>
                </a:solidFill>
                <a:latin typeface="Arial" panose="020B0604020202020204"/>
                <a:ea typeface="Arial" panose="020B0604020202020204"/>
                <a:cs typeface="Arial" panose="020B0604020202020204"/>
              </a:rPr>
              <a:t>Data</a:t>
            </a:r>
            <a:r>
              <a:rPr sz="820" kern="0" spc="40" dirty="0">
                <a:solidFill>
                  <a:srgbClr val="FFFFFF">
                    <a:alpha val="100000"/>
                  </a:srgbClr>
                </a:solidFill>
                <a:latin typeface="Arial" panose="020B0604020202020204"/>
                <a:ea typeface="Arial" panose="020B0604020202020204"/>
                <a:cs typeface="Arial" panose="020B0604020202020204"/>
              </a:rPr>
              <a:t> </a:t>
            </a:r>
            <a:r>
              <a:rPr sz="820" b="1" kern="0" spc="-10" dirty="0">
                <a:solidFill>
                  <a:srgbClr val="FFFFFF">
                    <a:alpha val="100000"/>
                  </a:srgbClr>
                </a:solidFill>
                <a:latin typeface="Arial" panose="020B0604020202020204"/>
                <a:ea typeface="Arial" panose="020B0604020202020204"/>
                <a:cs typeface="Arial" panose="020B0604020202020204"/>
              </a:rPr>
              <a:t>Sourcin</a:t>
            </a:r>
            <a:r>
              <a:rPr sz="820" b="1" kern="0" spc="-20" dirty="0">
                <a:solidFill>
                  <a:srgbClr val="FFFFFF">
                    <a:alpha val="100000"/>
                  </a:srgbClr>
                </a:solidFill>
                <a:latin typeface="Arial" panose="020B0604020202020204"/>
                <a:ea typeface="Arial" panose="020B0604020202020204"/>
                <a:cs typeface="Arial" panose="020B0604020202020204"/>
              </a:rPr>
              <a:t>g</a:t>
            </a:r>
            <a:endParaRPr lang="x-none" altLang="x-none" sz="820" dirty="0"/>
          </a:p>
          <a:p>
            <a:pPr algn="l" rtl="0" eaLnBrk="0">
              <a:lnSpc>
                <a:spcPct val="108000"/>
              </a:lnSpc>
            </a:pPr>
            <a:endParaRPr lang="x-none" altLang="x-none" sz="410" dirty="0"/>
          </a:p>
          <a:p>
            <a:pPr marL="5504180" indent="-236220" algn="l" rtl="0" eaLnBrk="0">
              <a:lnSpc>
                <a:spcPct val="101000"/>
              </a:lnSpc>
              <a:spcBef>
                <a:spcPts val="5"/>
              </a:spcBef>
            </a:pPr>
            <a:r>
              <a:rPr sz="610" b="1" kern="0" spc="50" dirty="0">
                <a:solidFill>
                  <a:srgbClr val="FFFFFF">
                    <a:alpha val="100000"/>
                  </a:srgbClr>
                </a:solidFill>
                <a:latin typeface="Arial" panose="020B0604020202020204"/>
                <a:ea typeface="Arial" panose="020B0604020202020204"/>
                <a:cs typeface="Arial" panose="020B0604020202020204"/>
              </a:rPr>
              <a:t>Recommendations/</a:t>
            </a:r>
            <a:r>
              <a:rPr sz="610" kern="0" spc="30" dirty="0">
                <a:solidFill>
                  <a:srgbClr val="FFFFFF">
                    <a:alpha val="100000"/>
                  </a:srgbClr>
                </a:solidFill>
                <a:latin typeface="Arial" panose="020B0604020202020204"/>
                <a:ea typeface="Arial" panose="020B0604020202020204"/>
                <a:cs typeface="Arial" panose="020B0604020202020204"/>
              </a:rPr>
              <a:t> </a:t>
            </a:r>
            <a:r>
              <a:rPr sz="610" b="1" kern="0" spc="40" dirty="0">
                <a:solidFill>
                  <a:srgbClr val="FFFFFF">
                    <a:alpha val="100000"/>
                  </a:srgbClr>
                </a:solidFill>
                <a:latin typeface="Arial" panose="020B0604020202020204"/>
                <a:ea typeface="Arial" panose="020B0604020202020204"/>
                <a:cs typeface="Arial" panose="020B0604020202020204"/>
              </a:rPr>
              <a:t>Conclusion</a:t>
            </a:r>
            <a:endParaRPr lang="x-none" altLang="x-none" sz="610" dirty="0"/>
          </a:p>
        </p:txBody>
      </p:sp>
      <p:sp>
        <p:nvSpPr>
          <p:cNvPr id="1048615" name="textbox 12"/>
          <p:cNvSpPr/>
          <p:nvPr/>
        </p:nvSpPr>
        <p:spPr>
          <a:xfrm>
            <a:off x="6175118" y="1530129"/>
            <a:ext cx="1650584" cy="652547"/>
          </a:xfrm>
          <a:prstGeom prst="rect">
            <a:avLst/>
          </a:prstGeom>
        </p:spPr>
        <p:txBody>
          <a:bodyPr vert="horz" wrap="square" lIns="0" tIns="0" rIns="0" bIns="0"/>
          <a:lstStyle/>
          <a:p>
            <a:pPr algn="l" rtl="0" eaLnBrk="0">
              <a:lnSpc>
                <a:spcPct val="79000"/>
              </a:lnSpc>
            </a:pPr>
            <a:endParaRPr lang="x-none" altLang="x-none" sz="100" dirty="0"/>
          </a:p>
          <a:p>
            <a:pPr marL="30480" algn="l" rtl="0" eaLnBrk="0">
              <a:lnSpc>
                <a:spcPct val="97000"/>
              </a:lnSpc>
            </a:pPr>
            <a:r>
              <a:rPr sz="820" b="1" kern="0" spc="-20" dirty="0">
                <a:solidFill>
                  <a:srgbClr val="33CCCC">
                    <a:alpha val="100000"/>
                  </a:srgbClr>
                </a:solidFill>
                <a:latin typeface="Arial" panose="020B0604020202020204"/>
                <a:ea typeface="Arial" panose="020B0604020202020204"/>
                <a:cs typeface="Arial" panose="020B0604020202020204"/>
              </a:rPr>
              <a:t>&amp;</a:t>
            </a:r>
            <a:r>
              <a:rPr sz="820" kern="0" spc="30" dirty="0">
                <a:solidFill>
                  <a:srgbClr val="33CCCC">
                    <a:alpha val="100000"/>
                  </a:srgbClr>
                </a:solidFill>
                <a:latin typeface="Arial" panose="020B0604020202020204"/>
                <a:ea typeface="Arial" panose="020B0604020202020204"/>
                <a:cs typeface="Arial" panose="020B0604020202020204"/>
              </a:rPr>
              <a:t> </a:t>
            </a:r>
            <a:r>
              <a:rPr sz="820" b="1" kern="0" spc="-20" dirty="0">
                <a:solidFill>
                  <a:srgbClr val="33CCCC">
                    <a:alpha val="100000"/>
                  </a:srgbClr>
                </a:solidFill>
                <a:latin typeface="Arial" panose="020B0604020202020204"/>
                <a:ea typeface="Arial" panose="020B0604020202020204"/>
                <a:cs typeface="Arial" panose="020B0604020202020204"/>
              </a:rPr>
              <a:t>A</a:t>
            </a:r>
            <a:r>
              <a:rPr sz="820" kern="0" spc="-250" dirty="0">
                <a:solidFill>
                  <a:srgbClr val="33CCCC">
                    <a:alpha val="100000"/>
                  </a:srgbClr>
                </a:solidFill>
                <a:latin typeface="Arial" panose="020B0604020202020204"/>
                <a:ea typeface="Arial" panose="020B0604020202020204"/>
                <a:cs typeface="Arial" panose="020B0604020202020204"/>
              </a:rPr>
              <a:t> </a:t>
            </a:r>
            <a:r>
              <a:rPr sz="820" b="1" kern="0" spc="-20" dirty="0">
                <a:solidFill>
                  <a:srgbClr val="33CCCC">
                    <a:alpha val="100000"/>
                  </a:srgbClr>
                </a:solidFill>
                <a:latin typeface="Arial" panose="020B0604020202020204"/>
                <a:ea typeface="Arial" panose="020B0604020202020204"/>
                <a:cs typeface="Arial" panose="020B0604020202020204"/>
              </a:rPr>
              <a:t>NALYSIS</a:t>
            </a:r>
            <a:endParaRPr lang="x-none" altLang="x-none" sz="820" dirty="0"/>
          </a:p>
          <a:p>
            <a:pPr marL="15875" indent="2540" algn="l" rtl="0" eaLnBrk="0">
              <a:lnSpc>
                <a:spcPct val="98000"/>
              </a:lnSpc>
              <a:spcBef>
                <a:spcPts val="390"/>
              </a:spcBef>
            </a:pPr>
            <a:r>
              <a:rPr sz="545" b="1" kern="0" spc="-10" dirty="0">
                <a:solidFill>
                  <a:srgbClr val="000000">
                    <a:alpha val="100000"/>
                  </a:srgbClr>
                </a:solidFill>
                <a:latin typeface="Calibri" panose="020F0502020204030204"/>
                <a:ea typeface="Calibri" panose="020F0502020204030204"/>
                <a:cs typeface="Calibri" panose="020F0502020204030204"/>
              </a:rPr>
              <a:t>Data</a:t>
            </a:r>
            <a:r>
              <a:rPr sz="545" kern="0" spc="250" dirty="0">
                <a:solidFill>
                  <a:srgbClr val="000000">
                    <a:alpha val="100000"/>
                  </a:srgbClr>
                </a:solidFill>
                <a:latin typeface="Calibri" panose="020F0502020204030204"/>
                <a:ea typeface="Calibri" panose="020F0502020204030204"/>
                <a:cs typeface="Calibri" panose="020F0502020204030204"/>
              </a:rPr>
              <a:t> </a:t>
            </a:r>
            <a:r>
              <a:rPr sz="545" b="1" kern="0" spc="-10" dirty="0">
                <a:solidFill>
                  <a:srgbClr val="000000">
                    <a:alpha val="100000"/>
                  </a:srgbClr>
                </a:solidFill>
                <a:latin typeface="Calibri" panose="020F0502020204030204"/>
                <a:ea typeface="Calibri" panose="020F0502020204030204"/>
                <a:cs typeface="Calibri" panose="020F0502020204030204"/>
              </a:rPr>
              <a:t>Cleaning:</a:t>
            </a:r>
            <a:r>
              <a:rPr sz="545" kern="0" spc="1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Using</a:t>
            </a:r>
            <a:r>
              <a:rPr sz="545" kern="0" spc="1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Python,</a:t>
            </a:r>
            <a:r>
              <a:rPr sz="545" kern="0" spc="17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we</a:t>
            </a:r>
            <a:r>
              <a:rPr sz="545" kern="0" spc="16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cleaned</a:t>
            </a:r>
            <a:r>
              <a:rPr sz="545" kern="0" spc="16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the</a:t>
            </a:r>
            <a:r>
              <a:rPr sz="545" kern="0" spc="17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data</a:t>
            </a:r>
            <a:r>
              <a:rPr sz="545" kern="0" spc="17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that</a:t>
            </a:r>
            <a:r>
              <a:rPr sz="545" kern="0" spc="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can</a:t>
            </a:r>
            <a:r>
              <a:rPr sz="545" kern="0" spc="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skew</a:t>
            </a:r>
            <a:r>
              <a:rPr sz="545" kern="0" spc="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the</a:t>
            </a:r>
            <a:r>
              <a:rPr sz="545" kern="0" spc="2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result</a:t>
            </a:r>
            <a:r>
              <a:rPr sz="545" kern="0" spc="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of</a:t>
            </a:r>
            <a:r>
              <a:rPr sz="545" kern="0" spc="18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the</a:t>
            </a:r>
            <a:r>
              <a:rPr sz="545" kern="0" spc="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analysis,</a:t>
            </a:r>
            <a:r>
              <a:rPr sz="545" kern="0" spc="1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so</a:t>
            </a:r>
            <a:r>
              <a:rPr sz="545" kern="0" spc="1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has</a:t>
            </a:r>
            <a:r>
              <a:rPr sz="545" kern="0" spc="19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to</a:t>
            </a:r>
            <a:r>
              <a:rPr sz="545" kern="0" spc="2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have</a:t>
            </a:r>
            <a:r>
              <a:rPr sz="545" kern="0" spc="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an</a:t>
            </a:r>
            <a:r>
              <a:rPr sz="545" kern="0" spc="0" dirty="0">
                <a:solidFill>
                  <a:srgbClr val="000000">
                    <a:alpha val="100000"/>
                  </a:srgbClr>
                </a:solidFill>
                <a:latin typeface="Calibri" panose="020F0502020204030204"/>
                <a:ea typeface="Calibri" panose="020F0502020204030204"/>
                <a:cs typeface="Calibri" panose="020F0502020204030204"/>
              </a:rPr>
              <a:t>  increased</a:t>
            </a:r>
            <a:r>
              <a:rPr sz="545" kern="0" spc="30" dirty="0">
                <a:solidFill>
                  <a:srgbClr val="000000">
                    <a:alpha val="100000"/>
                  </a:srgbClr>
                </a:solidFill>
                <a:latin typeface="Calibri" panose="020F0502020204030204"/>
                <a:ea typeface="Calibri" panose="020F0502020204030204"/>
                <a:cs typeface="Calibri" panose="020F0502020204030204"/>
              </a:rPr>
              <a:t> </a:t>
            </a:r>
            <a:r>
              <a:rPr sz="545" kern="0" spc="0" dirty="0">
                <a:solidFill>
                  <a:srgbClr val="000000">
                    <a:alpha val="100000"/>
                  </a:srgbClr>
                </a:solidFill>
                <a:latin typeface="Calibri" panose="020F0502020204030204"/>
                <a:ea typeface="Calibri" panose="020F0502020204030204"/>
                <a:cs typeface="Calibri" panose="020F0502020204030204"/>
              </a:rPr>
              <a:t>ove</a:t>
            </a:r>
            <a:r>
              <a:rPr sz="545" kern="0" spc="-10" dirty="0">
                <a:solidFill>
                  <a:srgbClr val="000000">
                    <a:alpha val="100000"/>
                  </a:srgbClr>
                </a:solidFill>
                <a:latin typeface="Calibri" panose="020F0502020204030204"/>
                <a:ea typeface="Calibri" panose="020F0502020204030204"/>
                <a:cs typeface="Calibri" panose="020F0502020204030204"/>
              </a:rPr>
              <a:t>rall</a:t>
            </a:r>
            <a:r>
              <a:rPr sz="545" kern="0" spc="7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productivity</a:t>
            </a:r>
            <a:r>
              <a:rPr sz="545" kern="0" spc="3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of</a:t>
            </a:r>
            <a:r>
              <a:rPr sz="545" kern="0" spc="3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our</a:t>
            </a:r>
            <a:r>
              <a:rPr sz="545" kern="0" spc="5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analysis</a:t>
            </a:r>
            <a:r>
              <a:rPr sz="545" kern="0" spc="3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and</a:t>
            </a:r>
            <a:r>
              <a:rPr sz="545" kern="0" spc="6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result</a:t>
            </a:r>
            <a:endParaRPr lang="x-none" altLang="x-none" sz="545" dirty="0"/>
          </a:p>
          <a:p>
            <a:pPr algn="l" rtl="0" eaLnBrk="0">
              <a:lnSpc>
                <a:spcPct val="100000"/>
              </a:lnSpc>
            </a:pPr>
            <a:endParaRPr lang="x-none" altLang="x-none" sz="610" dirty="0"/>
          </a:p>
          <a:p>
            <a:pPr marL="13335" indent="-635" algn="l" rtl="0" eaLnBrk="0">
              <a:lnSpc>
                <a:spcPct val="87000"/>
              </a:lnSpc>
            </a:pPr>
            <a:r>
              <a:rPr sz="545" b="1" kern="0" spc="0" dirty="0">
                <a:solidFill>
                  <a:srgbClr val="000000">
                    <a:alpha val="100000"/>
                  </a:srgbClr>
                </a:solidFill>
                <a:latin typeface="Times New Roman" panose="02020603050405020304"/>
                <a:ea typeface="Times New Roman" panose="02020603050405020304"/>
                <a:cs typeface="Times New Roman" panose="02020603050405020304"/>
              </a:rPr>
              <a:t>Data</a:t>
            </a:r>
            <a:r>
              <a:rPr sz="545" kern="0" spc="30" dirty="0">
                <a:solidFill>
                  <a:srgbClr val="000000">
                    <a:alpha val="100000"/>
                  </a:srgbClr>
                </a:solidFill>
                <a:latin typeface="Times New Roman" panose="02020603050405020304"/>
                <a:ea typeface="Times New Roman" panose="02020603050405020304"/>
                <a:cs typeface="Times New Roman" panose="02020603050405020304"/>
              </a:rPr>
              <a:t>  </a:t>
            </a:r>
            <a:r>
              <a:rPr sz="545" b="1" kern="0" spc="0" dirty="0">
                <a:solidFill>
                  <a:srgbClr val="000000">
                    <a:alpha val="100000"/>
                  </a:srgbClr>
                </a:solidFill>
                <a:latin typeface="Times New Roman" panose="02020603050405020304"/>
                <a:ea typeface="Times New Roman" panose="02020603050405020304"/>
                <a:cs typeface="Times New Roman" panose="02020603050405020304"/>
              </a:rPr>
              <a:t>Modelling</a:t>
            </a:r>
            <a:r>
              <a:rPr sz="545" b="1" kern="0" spc="-10" dirty="0">
                <a:solidFill>
                  <a:srgbClr val="000000">
                    <a:alpha val="100000"/>
                  </a:srgbClr>
                </a:solidFill>
                <a:latin typeface="Times New Roman" panose="02020603050405020304"/>
                <a:ea typeface="Times New Roman" panose="02020603050405020304"/>
                <a:cs typeface="Times New Roman" panose="02020603050405020304"/>
              </a:rPr>
              <a:t>:</a:t>
            </a:r>
            <a:r>
              <a:rPr sz="545" kern="0" spc="50" dirty="0">
                <a:solidFill>
                  <a:srgbClr val="000000">
                    <a:alpha val="100000"/>
                  </a:srgbClr>
                </a:solidFill>
                <a:latin typeface="Times New Roman" panose="02020603050405020304"/>
                <a:ea typeface="Times New Roman" panose="02020603050405020304"/>
                <a:cs typeface="Times New Roman" panose="02020603050405020304"/>
              </a:rPr>
              <a:t>  </a:t>
            </a:r>
            <a:r>
              <a:rPr sz="545" kern="0" spc="0" dirty="0">
                <a:solidFill>
                  <a:srgbClr val="000000">
                    <a:alpha val="100000"/>
                  </a:srgbClr>
                </a:solidFill>
                <a:latin typeface="Times New Roman" panose="02020603050405020304"/>
                <a:ea typeface="Times New Roman" panose="02020603050405020304"/>
                <a:cs typeface="Times New Roman" panose="02020603050405020304"/>
              </a:rPr>
              <a:t>Choosing</a:t>
            </a:r>
            <a:r>
              <a:rPr sz="545" kern="0" spc="40" dirty="0">
                <a:solidFill>
                  <a:srgbClr val="000000">
                    <a:alpha val="100000"/>
                  </a:srgbClr>
                </a:solidFill>
                <a:latin typeface="Times New Roman" panose="02020603050405020304"/>
                <a:ea typeface="Times New Roman" panose="02020603050405020304"/>
                <a:cs typeface="Times New Roman" panose="02020603050405020304"/>
              </a:rPr>
              <a:t>  </a:t>
            </a:r>
            <a:r>
              <a:rPr sz="545" kern="0" spc="0" dirty="0">
                <a:solidFill>
                  <a:srgbClr val="000000">
                    <a:alpha val="100000"/>
                  </a:srgbClr>
                </a:solidFill>
                <a:latin typeface="Times New Roman" panose="02020603050405020304"/>
                <a:ea typeface="Times New Roman" panose="02020603050405020304"/>
                <a:cs typeface="Times New Roman" panose="02020603050405020304"/>
              </a:rPr>
              <a:t>a</a:t>
            </a:r>
            <a:r>
              <a:rPr sz="545" kern="0" spc="40" dirty="0">
                <a:solidFill>
                  <a:srgbClr val="000000">
                    <a:alpha val="100000"/>
                  </a:srgbClr>
                </a:solidFill>
                <a:latin typeface="Times New Roman" panose="02020603050405020304"/>
                <a:ea typeface="Times New Roman" panose="02020603050405020304"/>
                <a:cs typeface="Times New Roman" panose="02020603050405020304"/>
              </a:rPr>
              <a:t>  </a:t>
            </a:r>
            <a:r>
              <a:rPr sz="545" kern="0" spc="0" dirty="0">
                <a:solidFill>
                  <a:srgbClr val="000000">
                    <a:alpha val="100000"/>
                  </a:srgbClr>
                </a:solidFill>
                <a:latin typeface="Times New Roman" panose="02020603050405020304"/>
                <a:ea typeface="Times New Roman" panose="02020603050405020304"/>
                <a:cs typeface="Times New Roman" panose="02020603050405020304"/>
              </a:rPr>
              <a:t>favorabl</a:t>
            </a:r>
            <a:r>
              <a:rPr sz="545" kern="0" spc="-10" dirty="0">
                <a:solidFill>
                  <a:srgbClr val="000000">
                    <a:alpha val="100000"/>
                  </a:srgbClr>
                </a:solidFill>
                <a:latin typeface="Times New Roman" panose="02020603050405020304"/>
                <a:ea typeface="Times New Roman" panose="02020603050405020304"/>
                <a:cs typeface="Times New Roman" panose="02020603050405020304"/>
              </a:rPr>
              <a:t>e</a:t>
            </a:r>
            <a:r>
              <a:rPr sz="545" kern="0" spc="40" dirty="0">
                <a:solidFill>
                  <a:srgbClr val="000000">
                    <a:alpha val="100000"/>
                  </a:srgbClr>
                </a:solidFill>
                <a:latin typeface="Times New Roman" panose="02020603050405020304"/>
                <a:ea typeface="Times New Roman" panose="02020603050405020304"/>
                <a:cs typeface="Times New Roman" panose="02020603050405020304"/>
              </a:rPr>
              <a:t>  </a:t>
            </a:r>
            <a:r>
              <a:rPr sz="545" kern="0" spc="-10" dirty="0">
                <a:solidFill>
                  <a:srgbClr val="000000">
                    <a:alpha val="100000"/>
                  </a:srgbClr>
                </a:solidFill>
                <a:latin typeface="Times New Roman" panose="02020603050405020304"/>
                <a:ea typeface="Times New Roman" panose="02020603050405020304"/>
                <a:cs typeface="Times New Roman" panose="02020603050405020304"/>
              </a:rPr>
              <a:t>model</a:t>
            </a:r>
            <a:r>
              <a:rPr sz="545" kern="0" spc="40" dirty="0">
                <a:solidFill>
                  <a:srgbClr val="000000">
                    <a:alpha val="100000"/>
                  </a:srgbClr>
                </a:solidFill>
                <a:latin typeface="Times New Roman" panose="02020603050405020304"/>
                <a:ea typeface="Times New Roman" panose="02020603050405020304"/>
                <a:cs typeface="Times New Roman" panose="02020603050405020304"/>
              </a:rPr>
              <a:t>  </a:t>
            </a:r>
            <a:r>
              <a:rPr sz="545" kern="0" spc="-10" dirty="0">
                <a:solidFill>
                  <a:srgbClr val="000000">
                    <a:alpha val="100000"/>
                  </a:srgbClr>
                </a:solidFill>
                <a:latin typeface="Times New Roman" panose="02020603050405020304"/>
                <a:ea typeface="Times New Roman" panose="02020603050405020304"/>
                <a:cs typeface="Times New Roman" panose="02020603050405020304"/>
              </a:rPr>
              <a:t>(Linear</a:t>
            </a:r>
            <a:r>
              <a:rPr sz="545" kern="0" spc="10" dirty="0">
                <a:solidFill>
                  <a:srgbClr val="000000">
                    <a:alpha val="100000"/>
                  </a:srgbClr>
                </a:solidFill>
                <a:latin typeface="Times New Roman" panose="02020603050405020304"/>
                <a:ea typeface="Times New Roman" panose="02020603050405020304"/>
                <a:cs typeface="Times New Roman" panose="02020603050405020304"/>
              </a:rPr>
              <a:t> </a:t>
            </a:r>
            <a:r>
              <a:rPr sz="545" kern="0" spc="0" dirty="0">
                <a:solidFill>
                  <a:srgbClr val="000000">
                    <a:alpha val="100000"/>
                  </a:srgbClr>
                </a:solidFill>
                <a:latin typeface="Times New Roman" panose="02020603050405020304"/>
                <a:ea typeface="Times New Roman" panose="02020603050405020304"/>
                <a:cs typeface="Times New Roman" panose="02020603050405020304"/>
              </a:rPr>
              <a:t>Regression</a:t>
            </a:r>
            <a:r>
              <a:rPr sz="545" kern="0" spc="10" dirty="0">
                <a:solidFill>
                  <a:srgbClr val="000000">
                    <a:alpha val="100000"/>
                  </a:srgbClr>
                </a:solidFill>
                <a:latin typeface="Times New Roman" panose="02020603050405020304"/>
                <a:ea typeface="Times New Roman" panose="02020603050405020304"/>
                <a:cs typeface="Times New Roman" panose="02020603050405020304"/>
              </a:rPr>
              <a:t>)</a:t>
            </a:r>
            <a:r>
              <a:rPr sz="545" kern="0" spc="0" dirty="0">
                <a:solidFill>
                  <a:srgbClr val="000000">
                    <a:alpha val="100000"/>
                  </a:srgbClr>
                </a:solidFill>
                <a:latin typeface="Times New Roman" panose="02020603050405020304"/>
                <a:ea typeface="Times New Roman" panose="02020603050405020304"/>
                <a:cs typeface="Times New Roman" panose="02020603050405020304"/>
              </a:rPr>
              <a:t> to</a:t>
            </a:r>
            <a:r>
              <a:rPr sz="545" kern="0" spc="30" dirty="0">
                <a:solidFill>
                  <a:srgbClr val="000000">
                    <a:alpha val="100000"/>
                  </a:srgbClr>
                </a:solidFill>
                <a:latin typeface="Times New Roman" panose="02020603050405020304"/>
                <a:ea typeface="Times New Roman" panose="02020603050405020304"/>
                <a:cs typeface="Times New Roman" panose="02020603050405020304"/>
              </a:rPr>
              <a:t> </a:t>
            </a:r>
            <a:r>
              <a:rPr sz="545" kern="0" spc="0" dirty="0">
                <a:solidFill>
                  <a:srgbClr val="000000">
                    <a:alpha val="100000"/>
                  </a:srgbClr>
                </a:solidFill>
                <a:latin typeface="Times New Roman" panose="02020603050405020304"/>
                <a:ea typeface="Times New Roman" panose="02020603050405020304"/>
                <a:cs typeface="Times New Roman" panose="02020603050405020304"/>
              </a:rPr>
              <a:t>enhance</a:t>
            </a:r>
            <a:r>
              <a:rPr sz="545" kern="0" spc="30" dirty="0">
                <a:solidFill>
                  <a:srgbClr val="000000">
                    <a:alpha val="100000"/>
                  </a:srgbClr>
                </a:solidFill>
                <a:latin typeface="Times New Roman" panose="02020603050405020304"/>
                <a:ea typeface="Times New Roman" panose="02020603050405020304"/>
                <a:cs typeface="Times New Roman" panose="02020603050405020304"/>
              </a:rPr>
              <a:t> </a:t>
            </a:r>
            <a:r>
              <a:rPr sz="545" kern="0" spc="0" dirty="0">
                <a:solidFill>
                  <a:srgbClr val="000000">
                    <a:alpha val="100000"/>
                  </a:srgbClr>
                </a:solidFill>
                <a:latin typeface="Times New Roman" panose="02020603050405020304"/>
                <a:ea typeface="Times New Roman" panose="02020603050405020304"/>
                <a:cs typeface="Times New Roman" panose="02020603050405020304"/>
              </a:rPr>
              <a:t>achievement</a:t>
            </a:r>
            <a:r>
              <a:rPr sz="545" kern="0" spc="10" dirty="0">
                <a:solidFill>
                  <a:srgbClr val="000000">
                    <a:alpha val="100000"/>
                  </a:srgbClr>
                </a:solidFill>
                <a:latin typeface="Times New Roman" panose="02020603050405020304"/>
                <a:ea typeface="Times New Roman" panose="02020603050405020304"/>
                <a:cs typeface="Times New Roman" panose="02020603050405020304"/>
              </a:rPr>
              <a:t> </a:t>
            </a:r>
            <a:r>
              <a:rPr sz="545" kern="0" spc="0" dirty="0">
                <a:solidFill>
                  <a:srgbClr val="000000">
                    <a:alpha val="100000"/>
                  </a:srgbClr>
                </a:solidFill>
                <a:latin typeface="Times New Roman" panose="02020603050405020304"/>
                <a:ea typeface="Times New Roman" panose="02020603050405020304"/>
                <a:cs typeface="Times New Roman" panose="02020603050405020304"/>
              </a:rPr>
              <a:t>of</a:t>
            </a:r>
            <a:endParaRPr lang="x-none" altLang="x-none" sz="545" dirty="0"/>
          </a:p>
        </p:txBody>
      </p:sp>
      <p:pic>
        <p:nvPicPr>
          <p:cNvPr id="2097154" name="picture 13"/>
          <p:cNvPicPr>
            <a:picLocks noChangeAspect="1"/>
          </p:cNvPicPr>
          <p:nvPr/>
        </p:nvPicPr>
        <p:blipFill>
          <a:blip r:embed="rId1"/>
          <a:stretch>
            <a:fillRect/>
          </a:stretch>
        </p:blipFill>
        <p:spPr>
          <a:xfrm rot="21600000">
            <a:off x="1559317" y="310942"/>
            <a:ext cx="1088297" cy="799812"/>
          </a:xfrm>
          <a:prstGeom prst="rect">
            <a:avLst/>
          </a:prstGeom>
        </p:spPr>
      </p:pic>
      <p:sp>
        <p:nvSpPr>
          <p:cNvPr id="1048616" name="textbox 14"/>
          <p:cNvSpPr/>
          <p:nvPr/>
        </p:nvSpPr>
        <p:spPr>
          <a:xfrm>
            <a:off x="1272722" y="4373573"/>
            <a:ext cx="1413059" cy="484119"/>
          </a:xfrm>
          <a:prstGeom prst="rect">
            <a:avLst/>
          </a:prstGeom>
        </p:spPr>
        <p:txBody>
          <a:bodyPr vert="horz" wrap="square" lIns="0" tIns="0" rIns="0" bIns="0"/>
          <a:lstStyle/>
          <a:p>
            <a:pPr algn="l" rtl="0" eaLnBrk="0">
              <a:lnSpc>
                <a:spcPct val="79000"/>
              </a:lnSpc>
            </a:pPr>
            <a:endParaRPr lang="x-none" altLang="x-none" sz="100" dirty="0"/>
          </a:p>
          <a:p>
            <a:pPr marL="16510" algn="l" rtl="0" eaLnBrk="0">
              <a:lnSpc>
                <a:spcPct val="81000"/>
              </a:lnSpc>
            </a:pPr>
            <a:r>
              <a:rPr sz="820" b="1" kern="0" spc="-10" dirty="0">
                <a:solidFill>
                  <a:srgbClr val="BF8F00">
                    <a:alpha val="100000"/>
                  </a:srgbClr>
                </a:solidFill>
                <a:latin typeface="Arial" panose="020B0604020202020204"/>
                <a:ea typeface="Arial" panose="020B0604020202020204"/>
                <a:cs typeface="Arial" panose="020B0604020202020204"/>
              </a:rPr>
              <a:t>DATA</a:t>
            </a:r>
            <a:r>
              <a:rPr sz="820" kern="0" spc="40" dirty="0">
                <a:solidFill>
                  <a:srgbClr val="BF8F00">
                    <a:alpha val="100000"/>
                  </a:srgbClr>
                </a:solidFill>
                <a:latin typeface="Arial" panose="020B0604020202020204"/>
                <a:ea typeface="Arial" panose="020B0604020202020204"/>
                <a:cs typeface="Arial" panose="020B0604020202020204"/>
              </a:rPr>
              <a:t> </a:t>
            </a:r>
            <a:r>
              <a:rPr sz="820" b="1" kern="0" spc="-10" dirty="0">
                <a:solidFill>
                  <a:srgbClr val="BF8F00">
                    <a:alpha val="100000"/>
                  </a:srgbClr>
                </a:solidFill>
                <a:latin typeface="Arial" panose="020B0604020202020204"/>
                <a:ea typeface="Arial" panose="020B0604020202020204"/>
                <a:cs typeface="Arial" panose="020B0604020202020204"/>
              </a:rPr>
              <a:t>SOURCIN</a:t>
            </a:r>
            <a:r>
              <a:rPr sz="820" b="1" kern="0" spc="-20" dirty="0">
                <a:solidFill>
                  <a:srgbClr val="BF8F00">
                    <a:alpha val="100000"/>
                  </a:srgbClr>
                </a:solidFill>
                <a:latin typeface="Arial" panose="020B0604020202020204"/>
                <a:ea typeface="Arial" panose="020B0604020202020204"/>
                <a:cs typeface="Arial" panose="020B0604020202020204"/>
              </a:rPr>
              <a:t>G</a:t>
            </a:r>
            <a:endParaRPr lang="x-none" altLang="x-none" sz="820" dirty="0"/>
          </a:p>
          <a:p>
            <a:pPr algn="l" rtl="0" eaLnBrk="0">
              <a:lnSpc>
                <a:spcPct val="107000"/>
              </a:lnSpc>
            </a:pPr>
            <a:endParaRPr lang="x-none" altLang="x-none" sz="545" dirty="0"/>
          </a:p>
          <a:p>
            <a:pPr marL="12700" indent="17145" algn="l" rtl="0" eaLnBrk="0">
              <a:lnSpc>
                <a:spcPct val="103000"/>
              </a:lnSpc>
              <a:spcBef>
                <a:spcPts val="0"/>
              </a:spcBef>
            </a:pPr>
            <a:r>
              <a:rPr sz="545" kern="0" spc="-10" dirty="0">
                <a:solidFill>
                  <a:srgbClr val="000000">
                    <a:alpha val="100000"/>
                  </a:srgbClr>
                </a:solidFill>
                <a:latin typeface="Calibri" panose="020F0502020204030204"/>
                <a:ea typeface="Calibri" panose="020F0502020204030204"/>
                <a:cs typeface="Calibri" panose="020F0502020204030204"/>
              </a:rPr>
              <a:t>After</a:t>
            </a:r>
            <a:r>
              <a:rPr sz="545" kern="0" spc="9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our</a:t>
            </a:r>
            <a:r>
              <a:rPr sz="545" kern="0" spc="6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research</a:t>
            </a:r>
            <a:r>
              <a:rPr sz="545" kern="0" spc="2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we</a:t>
            </a:r>
            <a:r>
              <a:rPr sz="545" kern="0" spc="4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agreed</a:t>
            </a:r>
            <a:r>
              <a:rPr sz="545" kern="0" spc="4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on</a:t>
            </a:r>
            <a:r>
              <a:rPr sz="545" kern="0" spc="1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the</a:t>
            </a:r>
            <a:r>
              <a:rPr sz="545" kern="0" spc="5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datasets</a:t>
            </a:r>
            <a:r>
              <a:rPr sz="545" kern="0" spc="1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to</a:t>
            </a:r>
            <a:r>
              <a:rPr sz="545" kern="0" spc="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use</a:t>
            </a:r>
            <a:r>
              <a:rPr sz="545" kern="0" spc="10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for</a:t>
            </a:r>
            <a:r>
              <a:rPr sz="545" kern="0" spc="2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the</a:t>
            </a:r>
            <a:r>
              <a:rPr sz="545" kern="0" spc="6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project</a:t>
            </a:r>
            <a:r>
              <a:rPr sz="545" kern="0" spc="1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which</a:t>
            </a:r>
            <a:r>
              <a:rPr sz="545" kern="0" spc="4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are</a:t>
            </a:r>
            <a:r>
              <a:rPr sz="545" kern="0" spc="7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COVID-19,</a:t>
            </a:r>
            <a:r>
              <a:rPr sz="610" kern="0" spc="4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Carbon</a:t>
            </a:r>
            <a:r>
              <a:rPr sz="610" kern="0" spc="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Emission</a:t>
            </a:r>
            <a:r>
              <a:rPr sz="610" kern="0" spc="5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and</a:t>
            </a:r>
            <a:r>
              <a:rPr sz="610" kern="0" spc="5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GDP</a:t>
            </a:r>
            <a:r>
              <a:rPr sz="610" kern="0" spc="6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per</a:t>
            </a:r>
            <a:r>
              <a:rPr sz="610" kern="0" spc="4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capita</a:t>
            </a:r>
            <a:r>
              <a:rPr sz="610" kern="0" spc="8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Data.</a:t>
            </a:r>
            <a:endParaRPr lang="x-none" altLang="x-none" sz="610" dirty="0"/>
          </a:p>
        </p:txBody>
      </p:sp>
      <p:sp>
        <p:nvSpPr>
          <p:cNvPr id="1048617" name="textbox 15"/>
          <p:cNvSpPr/>
          <p:nvPr/>
        </p:nvSpPr>
        <p:spPr>
          <a:xfrm>
            <a:off x="4478545" y="4141437"/>
            <a:ext cx="1399671" cy="470300"/>
          </a:xfrm>
          <a:prstGeom prst="rect">
            <a:avLst/>
          </a:prstGeom>
        </p:spPr>
        <p:txBody>
          <a:bodyPr vert="horz" wrap="square" lIns="0" tIns="0" rIns="0" bIns="0"/>
          <a:lstStyle/>
          <a:p>
            <a:pPr algn="l" rtl="0" eaLnBrk="0">
              <a:lnSpc>
                <a:spcPct val="78000"/>
              </a:lnSpc>
            </a:pPr>
            <a:endParaRPr lang="x-none" altLang="x-none" sz="100" dirty="0"/>
          </a:p>
          <a:p>
            <a:pPr marL="33655" algn="l" rtl="0" eaLnBrk="0">
              <a:lnSpc>
                <a:spcPct val="81000"/>
              </a:lnSpc>
            </a:pPr>
            <a:r>
              <a:rPr sz="820" b="1" kern="0" spc="-10" dirty="0">
                <a:solidFill>
                  <a:srgbClr val="3CACAE">
                    <a:alpha val="100000"/>
                  </a:srgbClr>
                </a:solidFill>
                <a:latin typeface="Arial" panose="020B0604020202020204"/>
                <a:ea typeface="Arial" panose="020B0604020202020204"/>
                <a:cs typeface="Arial" panose="020B0604020202020204"/>
              </a:rPr>
              <a:t>DATA</a:t>
            </a:r>
            <a:r>
              <a:rPr sz="820" kern="0" spc="50" dirty="0">
                <a:solidFill>
                  <a:srgbClr val="3CACAE">
                    <a:alpha val="100000"/>
                  </a:srgbClr>
                </a:solidFill>
                <a:latin typeface="Arial" panose="020B0604020202020204"/>
                <a:ea typeface="Arial" panose="020B0604020202020204"/>
                <a:cs typeface="Arial" panose="020B0604020202020204"/>
              </a:rPr>
              <a:t> </a:t>
            </a:r>
            <a:r>
              <a:rPr sz="820" b="1" kern="0" spc="-10" dirty="0">
                <a:solidFill>
                  <a:srgbClr val="3CACAE">
                    <a:alpha val="100000"/>
                  </a:srgbClr>
                </a:solidFill>
                <a:latin typeface="Arial" panose="020B0604020202020204"/>
                <a:ea typeface="Arial" panose="020B0604020202020204"/>
                <a:cs typeface="Arial" panose="020B0604020202020204"/>
              </a:rPr>
              <a:t>COLLECTION</a:t>
            </a:r>
            <a:endParaRPr lang="x-none" altLang="x-none" sz="820" dirty="0"/>
          </a:p>
          <a:p>
            <a:pPr marL="12700" algn="l" rtl="0" eaLnBrk="0">
              <a:lnSpc>
                <a:spcPct val="89000"/>
              </a:lnSpc>
              <a:spcBef>
                <a:spcPts val="605"/>
              </a:spcBef>
            </a:pPr>
            <a:r>
              <a:rPr sz="610" kern="0" spc="-10" dirty="0">
                <a:solidFill>
                  <a:srgbClr val="000000">
                    <a:alpha val="100000"/>
                  </a:srgbClr>
                </a:solidFill>
                <a:latin typeface="Calibri" panose="020F0502020204030204"/>
                <a:ea typeface="Calibri" panose="020F0502020204030204"/>
                <a:cs typeface="Calibri" panose="020F0502020204030204"/>
              </a:rPr>
              <a:t>We</a:t>
            </a:r>
            <a:r>
              <a:rPr sz="610" kern="0" spc="14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proceeded</a:t>
            </a:r>
            <a:r>
              <a:rPr sz="610" kern="0" spc="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to</a:t>
            </a:r>
            <a:r>
              <a:rPr sz="610" kern="0" spc="5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collect</a:t>
            </a:r>
            <a:r>
              <a:rPr sz="610" kern="0" spc="4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data</a:t>
            </a:r>
            <a:r>
              <a:rPr sz="610" kern="0" spc="2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from</a:t>
            </a:r>
            <a:r>
              <a:rPr sz="610" kern="0" spc="1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three</a:t>
            </a:r>
            <a:endParaRPr lang="x-none" altLang="x-none" sz="610" dirty="0"/>
          </a:p>
          <a:p>
            <a:pPr marL="13970" algn="l" rtl="0" eaLnBrk="0">
              <a:lnSpc>
                <a:spcPct val="89000"/>
              </a:lnSpc>
              <a:spcBef>
                <a:spcPts val="225"/>
              </a:spcBef>
            </a:pPr>
            <a:r>
              <a:rPr sz="610" kern="0" spc="-10" dirty="0">
                <a:solidFill>
                  <a:srgbClr val="000000">
                    <a:alpha val="100000"/>
                  </a:srgbClr>
                </a:solidFill>
                <a:latin typeface="Calibri" panose="020F0502020204030204"/>
                <a:ea typeface="Calibri" panose="020F0502020204030204"/>
                <a:cs typeface="Calibri" panose="020F0502020204030204"/>
              </a:rPr>
              <a:t>sources</a:t>
            </a:r>
            <a:r>
              <a:rPr sz="610" kern="0" spc="-20" dirty="0">
                <a:solidFill>
                  <a:srgbClr val="000000">
                    <a:alpha val="100000"/>
                  </a:srgbClr>
                </a:solidFill>
                <a:latin typeface="Calibri" panose="020F0502020204030204"/>
                <a:ea typeface="Calibri" panose="020F0502020204030204"/>
                <a:cs typeface="Calibri" panose="020F0502020204030204"/>
              </a:rPr>
              <a:t>:</a:t>
            </a:r>
            <a:r>
              <a:rPr sz="610" kern="0" spc="1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W</a:t>
            </a:r>
            <a:r>
              <a:rPr sz="610" kern="0" spc="-12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HO</a:t>
            </a:r>
            <a:r>
              <a:rPr sz="610" kern="0" spc="-20" dirty="0">
                <a:solidFill>
                  <a:srgbClr val="000000">
                    <a:alpha val="100000"/>
                  </a:srgbClr>
                </a:solidFill>
                <a:latin typeface="Calibri" panose="020F0502020204030204"/>
                <a:ea typeface="Calibri" panose="020F0502020204030204"/>
                <a:cs typeface="Calibri" panose="020F0502020204030204"/>
              </a:rPr>
              <a:t>,</a:t>
            </a:r>
            <a:r>
              <a:rPr sz="610" kern="0" spc="7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EU</a:t>
            </a:r>
            <a:r>
              <a:rPr sz="610" kern="0" spc="4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and</a:t>
            </a:r>
            <a:r>
              <a:rPr sz="610" kern="0" spc="2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World</a:t>
            </a:r>
            <a:r>
              <a:rPr sz="610" kern="0" spc="70" dirty="0">
                <a:solidFill>
                  <a:srgbClr val="000000">
                    <a:alpha val="100000"/>
                  </a:srgbClr>
                </a:solidFill>
                <a:latin typeface="Calibri" panose="020F0502020204030204"/>
                <a:ea typeface="Calibri" panose="020F0502020204030204"/>
                <a:cs typeface="Calibri" panose="020F0502020204030204"/>
              </a:rPr>
              <a:t> </a:t>
            </a:r>
            <a:r>
              <a:rPr sz="610" kern="0" spc="-10" dirty="0">
                <a:solidFill>
                  <a:srgbClr val="000000">
                    <a:alpha val="100000"/>
                  </a:srgbClr>
                </a:solidFill>
                <a:latin typeface="Calibri" panose="020F0502020204030204"/>
                <a:ea typeface="Calibri" panose="020F0502020204030204"/>
                <a:cs typeface="Calibri" panose="020F0502020204030204"/>
              </a:rPr>
              <a:t>Develop</a:t>
            </a:r>
            <a:r>
              <a:rPr sz="610" kern="0" spc="-20" dirty="0">
                <a:solidFill>
                  <a:srgbClr val="000000">
                    <a:alpha val="100000"/>
                  </a:srgbClr>
                </a:solidFill>
                <a:latin typeface="Calibri" panose="020F0502020204030204"/>
                <a:ea typeface="Calibri" panose="020F0502020204030204"/>
                <a:cs typeface="Calibri" panose="020F0502020204030204"/>
              </a:rPr>
              <a:t>ment</a:t>
            </a:r>
            <a:endParaRPr lang="x-none" altLang="x-none" sz="610" dirty="0"/>
          </a:p>
          <a:p>
            <a:pPr algn="l" rtl="0" eaLnBrk="0">
              <a:lnSpc>
                <a:spcPct val="120000"/>
              </a:lnSpc>
            </a:pPr>
            <a:endParaRPr lang="x-none" altLang="x-none" sz="135" dirty="0"/>
          </a:p>
          <a:p>
            <a:pPr marL="19050" algn="l" rtl="0" eaLnBrk="0">
              <a:lnSpc>
                <a:spcPct val="76000"/>
              </a:lnSpc>
              <a:spcBef>
                <a:spcPts val="0"/>
              </a:spcBef>
            </a:pPr>
            <a:r>
              <a:rPr sz="610" kern="0" spc="-10" dirty="0">
                <a:solidFill>
                  <a:srgbClr val="000000">
                    <a:alpha val="100000"/>
                  </a:srgbClr>
                </a:solidFill>
                <a:latin typeface="Calibri" panose="020F0502020204030204"/>
                <a:ea typeface="Calibri" panose="020F0502020204030204"/>
                <a:cs typeface="Calibri" panose="020F0502020204030204"/>
              </a:rPr>
              <a:t>Indicator</a:t>
            </a:r>
            <a:endParaRPr lang="x-none" altLang="x-none" sz="610" dirty="0"/>
          </a:p>
        </p:txBody>
      </p:sp>
      <p:sp>
        <p:nvSpPr>
          <p:cNvPr id="1048618" name="textbox 16"/>
          <p:cNvSpPr/>
          <p:nvPr/>
        </p:nvSpPr>
        <p:spPr>
          <a:xfrm>
            <a:off x="6177340" y="2256230"/>
            <a:ext cx="1646266" cy="259982"/>
          </a:xfrm>
          <a:prstGeom prst="rect">
            <a:avLst/>
          </a:prstGeom>
        </p:spPr>
        <p:txBody>
          <a:bodyPr vert="horz" wrap="square" lIns="0" tIns="0" rIns="0" bIns="0"/>
          <a:lstStyle/>
          <a:p>
            <a:pPr algn="l" rtl="0" eaLnBrk="0">
              <a:lnSpc>
                <a:spcPct val="73000"/>
              </a:lnSpc>
            </a:pPr>
            <a:endParaRPr lang="x-none" altLang="x-none" sz="100" dirty="0"/>
          </a:p>
          <a:p>
            <a:pPr marL="12700" indent="2540" algn="just" rtl="0" eaLnBrk="0">
              <a:lnSpc>
                <a:spcPct val="98000"/>
              </a:lnSpc>
            </a:pPr>
            <a:r>
              <a:rPr sz="545" b="1" kern="0" spc="0" dirty="0">
                <a:solidFill>
                  <a:srgbClr val="000000">
                    <a:alpha val="100000"/>
                  </a:srgbClr>
                </a:solidFill>
                <a:latin typeface="Calibri" panose="020F0502020204030204"/>
                <a:ea typeface="Calibri" panose="020F0502020204030204"/>
                <a:cs typeface="Calibri" panose="020F0502020204030204"/>
              </a:rPr>
              <a:t>Data</a:t>
            </a:r>
            <a:r>
              <a:rPr sz="545" kern="0" spc="120" dirty="0">
                <a:solidFill>
                  <a:srgbClr val="000000">
                    <a:alpha val="100000"/>
                  </a:srgbClr>
                </a:solidFill>
                <a:latin typeface="Calibri" panose="020F0502020204030204"/>
                <a:ea typeface="Calibri" panose="020F0502020204030204"/>
                <a:cs typeface="Calibri" panose="020F0502020204030204"/>
              </a:rPr>
              <a:t> </a:t>
            </a:r>
            <a:r>
              <a:rPr sz="545" b="1" kern="0" spc="0" dirty="0">
                <a:solidFill>
                  <a:srgbClr val="000000">
                    <a:alpha val="100000"/>
                  </a:srgbClr>
                </a:solidFill>
                <a:latin typeface="Calibri" panose="020F0502020204030204"/>
                <a:ea typeface="Calibri" panose="020F0502020204030204"/>
                <a:cs typeface="Calibri" panose="020F0502020204030204"/>
              </a:rPr>
              <a:t>Analysis</a:t>
            </a:r>
            <a:r>
              <a:rPr sz="545" b="1" kern="0" spc="-10" dirty="0">
                <a:solidFill>
                  <a:srgbClr val="000000">
                    <a:alpha val="100000"/>
                  </a:srgbClr>
                </a:solidFill>
                <a:latin typeface="Calibri" panose="020F0502020204030204"/>
                <a:ea typeface="Calibri" panose="020F0502020204030204"/>
                <a:cs typeface="Calibri" panose="020F0502020204030204"/>
              </a:rPr>
              <a:t>:</a:t>
            </a:r>
            <a:r>
              <a:rPr sz="545" kern="0" spc="60" dirty="0">
                <a:solidFill>
                  <a:srgbClr val="000000">
                    <a:alpha val="100000"/>
                  </a:srgbClr>
                </a:solidFill>
                <a:latin typeface="Calibri" panose="020F0502020204030204"/>
                <a:ea typeface="Calibri" panose="020F0502020204030204"/>
                <a:cs typeface="Calibri" panose="020F0502020204030204"/>
              </a:rPr>
              <a:t>  </a:t>
            </a:r>
            <a:r>
              <a:rPr sz="545" kern="0" spc="0" dirty="0">
                <a:solidFill>
                  <a:srgbClr val="000000">
                    <a:alpha val="100000"/>
                  </a:srgbClr>
                </a:solidFill>
                <a:latin typeface="Calibri" panose="020F0502020204030204"/>
                <a:ea typeface="Calibri" panose="020F0502020204030204"/>
                <a:cs typeface="Calibri" panose="020F0502020204030204"/>
              </a:rPr>
              <a:t>Ut</a:t>
            </a:r>
            <a:r>
              <a:rPr sz="545" kern="0" spc="-10" dirty="0">
                <a:solidFill>
                  <a:srgbClr val="000000">
                    <a:alpha val="100000"/>
                  </a:srgbClr>
                </a:solidFill>
                <a:latin typeface="Calibri" panose="020F0502020204030204"/>
                <a:ea typeface="Calibri" panose="020F0502020204030204"/>
                <a:cs typeface="Calibri" panose="020F0502020204030204"/>
              </a:rPr>
              <a:t>ilizing</a:t>
            </a:r>
            <a:r>
              <a:rPr sz="545" kern="0" spc="15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the</a:t>
            </a:r>
            <a:r>
              <a:rPr sz="545" kern="0" spc="16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model</a:t>
            </a:r>
            <a:r>
              <a:rPr sz="545" kern="0" spc="14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we</a:t>
            </a:r>
            <a:r>
              <a:rPr sz="545" kern="0" spc="15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derived</a:t>
            </a:r>
            <a:r>
              <a:rPr sz="545" kern="0" spc="15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above</a:t>
            </a:r>
            <a:r>
              <a:rPr sz="545" kern="0" spc="13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to</a:t>
            </a:r>
            <a:r>
              <a:rPr sz="545" kern="0" spc="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analyse</a:t>
            </a:r>
            <a:r>
              <a:rPr sz="545" kern="0" spc="6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and</a:t>
            </a:r>
            <a:r>
              <a:rPr sz="545" kern="0" spc="4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predict</a:t>
            </a:r>
            <a:r>
              <a:rPr sz="545" kern="0" spc="3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a</a:t>
            </a:r>
            <a:r>
              <a:rPr sz="545" kern="0" spc="4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conclusion</a:t>
            </a:r>
            <a:r>
              <a:rPr sz="545" kern="0" spc="4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about</a:t>
            </a:r>
            <a:r>
              <a:rPr sz="545" kern="0" spc="2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the</a:t>
            </a:r>
            <a:r>
              <a:rPr sz="545" kern="0" spc="5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initial</a:t>
            </a:r>
            <a:r>
              <a:rPr sz="545" kern="0" spc="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questions</a:t>
            </a:r>
            <a:r>
              <a:rPr sz="545" kern="0" spc="9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of</a:t>
            </a:r>
            <a:r>
              <a:rPr sz="545" kern="0" spc="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the</a:t>
            </a:r>
            <a:r>
              <a:rPr sz="545" kern="0" spc="60" dirty="0">
                <a:solidFill>
                  <a:srgbClr val="000000">
                    <a:alpha val="100000"/>
                  </a:srgbClr>
                </a:solidFill>
                <a:latin typeface="Calibri" panose="020F0502020204030204"/>
                <a:ea typeface="Calibri" panose="020F0502020204030204"/>
                <a:cs typeface="Calibri" panose="020F0502020204030204"/>
              </a:rPr>
              <a:t> </a:t>
            </a:r>
            <a:r>
              <a:rPr sz="545" kern="0" spc="-10" dirty="0">
                <a:solidFill>
                  <a:srgbClr val="000000">
                    <a:alpha val="100000"/>
                  </a:srgbClr>
                </a:solidFill>
                <a:latin typeface="Calibri" panose="020F0502020204030204"/>
                <a:ea typeface="Calibri" panose="020F0502020204030204"/>
                <a:cs typeface="Calibri" panose="020F0502020204030204"/>
              </a:rPr>
              <a:t>project</a:t>
            </a:r>
            <a:endParaRPr lang="x-none" altLang="x-none" sz="545" dirty="0"/>
          </a:p>
        </p:txBody>
      </p:sp>
      <p:pic>
        <p:nvPicPr>
          <p:cNvPr id="2097155" name="picture 17"/>
          <p:cNvPicPr>
            <a:picLocks noChangeAspect="1"/>
          </p:cNvPicPr>
          <p:nvPr/>
        </p:nvPicPr>
        <p:blipFill>
          <a:blip r:embed="rId2"/>
          <a:stretch>
            <a:fillRect/>
          </a:stretch>
        </p:blipFill>
        <p:spPr>
          <a:xfrm rot="21600000">
            <a:off x="2932644" y="3708416"/>
            <a:ext cx="708257" cy="535511"/>
          </a:xfrm>
          <a:prstGeom prst="rect">
            <a:avLst/>
          </a:prstGeom>
        </p:spPr>
      </p:pic>
      <p:pic>
        <p:nvPicPr>
          <p:cNvPr id="2097156" name="picture 18"/>
          <p:cNvPicPr>
            <a:picLocks noChangeAspect="1"/>
          </p:cNvPicPr>
          <p:nvPr/>
        </p:nvPicPr>
        <p:blipFill>
          <a:blip r:embed="rId3"/>
          <a:stretch>
            <a:fillRect/>
          </a:stretch>
        </p:blipFill>
        <p:spPr>
          <a:xfrm rot="21600000">
            <a:off x="3822284" y="2797183"/>
            <a:ext cx="690983" cy="500963"/>
          </a:xfrm>
          <a:prstGeom prst="rect">
            <a:avLst/>
          </a:prstGeom>
        </p:spPr>
      </p:pic>
      <p:pic>
        <p:nvPicPr>
          <p:cNvPr id="2097157" name="picture 19"/>
          <p:cNvPicPr>
            <a:picLocks noChangeAspect="1"/>
          </p:cNvPicPr>
          <p:nvPr/>
        </p:nvPicPr>
        <p:blipFill>
          <a:blip r:embed="rId4"/>
          <a:stretch>
            <a:fillRect/>
          </a:stretch>
        </p:blipFill>
        <p:spPr>
          <a:xfrm rot="21600000">
            <a:off x="6469610" y="3730010"/>
            <a:ext cx="777356" cy="395588"/>
          </a:xfrm>
          <a:prstGeom prst="rect">
            <a:avLst/>
          </a:prstGeom>
        </p:spPr>
      </p:pic>
      <p:pic>
        <p:nvPicPr>
          <p:cNvPr id="2097158" name="picture 20"/>
          <p:cNvPicPr>
            <a:picLocks noChangeAspect="1"/>
          </p:cNvPicPr>
          <p:nvPr/>
        </p:nvPicPr>
        <p:blipFill>
          <a:blip r:embed="rId5"/>
          <a:stretch>
            <a:fillRect/>
          </a:stretch>
        </p:blipFill>
        <p:spPr>
          <a:xfrm rot="21600000">
            <a:off x="4750792" y="1905384"/>
            <a:ext cx="636999" cy="466413"/>
          </a:xfrm>
          <a:prstGeom prst="rect">
            <a:avLst/>
          </a:prstGeom>
        </p:spPr>
      </p:pic>
      <p:pic>
        <p:nvPicPr>
          <p:cNvPr id="2097159" name="picture 21"/>
          <p:cNvPicPr>
            <a:picLocks noChangeAspect="1"/>
          </p:cNvPicPr>
          <p:nvPr/>
        </p:nvPicPr>
        <p:blipFill>
          <a:blip r:embed="rId6"/>
          <a:stretch>
            <a:fillRect/>
          </a:stretch>
        </p:blipFill>
        <p:spPr>
          <a:xfrm rot="21600000">
            <a:off x="5575652" y="2803661"/>
            <a:ext cx="392996" cy="521692"/>
          </a:xfrm>
          <a:prstGeom prst="rect">
            <a:avLst/>
          </a:prstGeom>
        </p:spPr>
      </p:pic>
      <p:pic>
        <p:nvPicPr>
          <p:cNvPr id="2097160" name="picture 22"/>
          <p:cNvPicPr>
            <a:picLocks noChangeAspect="1"/>
          </p:cNvPicPr>
          <p:nvPr/>
        </p:nvPicPr>
        <p:blipFill>
          <a:blip r:embed="rId7"/>
          <a:stretch>
            <a:fillRect/>
          </a:stretch>
        </p:blipFill>
        <p:spPr>
          <a:xfrm rot="21600000">
            <a:off x="2189838" y="2812298"/>
            <a:ext cx="358447" cy="552786"/>
          </a:xfrm>
          <a:prstGeom prst="rect">
            <a:avLst/>
          </a:prstGeom>
        </p:spPr>
      </p:pic>
      <p:pic>
        <p:nvPicPr>
          <p:cNvPr id="2097161" name="picture 23"/>
          <p:cNvPicPr>
            <a:picLocks noChangeAspect="1"/>
          </p:cNvPicPr>
          <p:nvPr/>
        </p:nvPicPr>
        <p:blipFill>
          <a:blip r:embed="rId8"/>
          <a:stretch>
            <a:fillRect/>
          </a:stretch>
        </p:blipFill>
        <p:spPr>
          <a:xfrm rot="21600000">
            <a:off x="6007516" y="2798479"/>
            <a:ext cx="358447" cy="526874"/>
          </a:xfrm>
          <a:prstGeom prst="rect">
            <a:avLst/>
          </a:prstGeom>
        </p:spPr>
      </p:pic>
      <p:sp>
        <p:nvSpPr>
          <p:cNvPr id="1048619" name="textbox 24"/>
          <p:cNvSpPr/>
          <p:nvPr/>
        </p:nvSpPr>
        <p:spPr>
          <a:xfrm>
            <a:off x="5485945" y="3423938"/>
            <a:ext cx="777356" cy="247457"/>
          </a:xfrm>
          <a:prstGeom prst="rect">
            <a:avLst/>
          </a:prstGeom>
        </p:spPr>
        <p:txBody>
          <a:bodyPr vert="horz" wrap="square" lIns="0" tIns="0" rIns="0" bIns="0"/>
          <a:lstStyle/>
          <a:p>
            <a:pPr algn="l" rtl="0" eaLnBrk="0">
              <a:lnSpc>
                <a:spcPct val="93000"/>
              </a:lnSpc>
            </a:pPr>
            <a:endParaRPr lang="x-none" altLang="x-none" sz="100" dirty="0"/>
          </a:p>
          <a:p>
            <a:pPr marL="299085" indent="-286385" algn="l" rtl="0" eaLnBrk="0">
              <a:lnSpc>
                <a:spcPct val="92000"/>
              </a:lnSpc>
            </a:pPr>
            <a:r>
              <a:rPr sz="820" b="1" kern="0" spc="-20" dirty="0">
                <a:solidFill>
                  <a:srgbClr val="FFFFFF">
                    <a:alpha val="100000"/>
                  </a:srgbClr>
                </a:solidFill>
                <a:latin typeface="Arial" panose="020B0604020202020204"/>
                <a:ea typeface="Arial" panose="020B0604020202020204"/>
                <a:cs typeface="Arial" panose="020B0604020202020204"/>
              </a:rPr>
              <a:t>Data</a:t>
            </a:r>
            <a:r>
              <a:rPr sz="820" kern="0" spc="170" dirty="0">
                <a:solidFill>
                  <a:srgbClr val="FFFFFF">
                    <a:alpha val="100000"/>
                  </a:srgbClr>
                </a:solidFill>
                <a:latin typeface="Arial" panose="020B0604020202020204"/>
                <a:ea typeface="Arial" panose="020B0604020202020204"/>
                <a:cs typeface="Arial" panose="020B0604020202020204"/>
              </a:rPr>
              <a:t> </a:t>
            </a:r>
            <a:r>
              <a:rPr sz="820" b="1" kern="0" spc="-20" dirty="0">
                <a:solidFill>
                  <a:srgbClr val="FFFFFF">
                    <a:alpha val="100000"/>
                  </a:srgbClr>
                </a:solidFill>
                <a:latin typeface="Arial" panose="020B0604020202020204"/>
                <a:ea typeface="Arial" panose="020B0604020202020204"/>
                <a:cs typeface="Arial" panose="020B0604020202020204"/>
              </a:rPr>
              <a:t>Modeling</a:t>
            </a:r>
            <a:r>
              <a:rPr sz="820" kern="0" spc="0" dirty="0">
                <a:solidFill>
                  <a:srgbClr val="FFFFFF">
                    <a:alpha val="100000"/>
                  </a:srgbClr>
                </a:solidFill>
                <a:latin typeface="Arial" panose="020B0604020202020204"/>
                <a:ea typeface="Arial" panose="020B0604020202020204"/>
                <a:cs typeface="Arial" panose="020B0604020202020204"/>
              </a:rPr>
              <a:t> </a:t>
            </a:r>
            <a:r>
              <a:rPr sz="820" b="1" kern="0" spc="-20" dirty="0">
                <a:solidFill>
                  <a:srgbClr val="FFFFFF">
                    <a:alpha val="100000"/>
                  </a:srgbClr>
                </a:solidFill>
                <a:latin typeface="Arial" panose="020B0604020202020204"/>
                <a:ea typeface="Arial" panose="020B0604020202020204"/>
                <a:cs typeface="Arial" panose="020B0604020202020204"/>
              </a:rPr>
              <a:t>/</a:t>
            </a:r>
            <a:r>
              <a:rPr sz="820" kern="0" spc="0" dirty="0">
                <a:solidFill>
                  <a:srgbClr val="FFFFFF">
                    <a:alpha val="100000"/>
                  </a:srgbClr>
                </a:solidFill>
                <a:latin typeface="Arial" panose="020B0604020202020204"/>
                <a:ea typeface="Arial" panose="020B0604020202020204"/>
                <a:cs typeface="Arial" panose="020B0604020202020204"/>
              </a:rPr>
              <a:t> </a:t>
            </a:r>
            <a:r>
              <a:rPr sz="820" b="1" kern="0" spc="0" dirty="0">
                <a:solidFill>
                  <a:srgbClr val="FFFFFF">
                    <a:alpha val="100000"/>
                  </a:srgbClr>
                </a:solidFill>
                <a:latin typeface="Arial" panose="020B0604020202020204"/>
                <a:ea typeface="Arial" panose="020B0604020202020204"/>
                <a:cs typeface="Arial" panose="020B0604020202020204"/>
              </a:rPr>
              <a:t>Analysis</a:t>
            </a:r>
            <a:endParaRPr lang="x-none" altLang="x-none" sz="820" dirty="0"/>
          </a:p>
        </p:txBody>
      </p:sp>
      <p:sp>
        <p:nvSpPr>
          <p:cNvPr id="1048620" name="textbox 25"/>
          <p:cNvSpPr/>
          <p:nvPr/>
        </p:nvSpPr>
        <p:spPr>
          <a:xfrm>
            <a:off x="6189970" y="1401347"/>
            <a:ext cx="1484748" cy="138197"/>
          </a:xfrm>
          <a:prstGeom prst="rect">
            <a:avLst/>
          </a:prstGeom>
        </p:spPr>
        <p:txBody>
          <a:bodyPr vert="horz" wrap="square" lIns="0" tIns="0" rIns="0" bIns="0"/>
          <a:lstStyle/>
          <a:p>
            <a:pPr algn="l" rtl="0" eaLnBrk="0">
              <a:lnSpc>
                <a:spcPct val="85000"/>
              </a:lnSpc>
            </a:pPr>
            <a:endParaRPr lang="x-none" altLang="x-none" sz="100" dirty="0"/>
          </a:p>
          <a:p>
            <a:pPr marL="12700" algn="l" rtl="0" eaLnBrk="0">
              <a:lnSpc>
                <a:spcPct val="97000"/>
              </a:lnSpc>
            </a:pPr>
            <a:r>
              <a:rPr sz="820" b="1" kern="0" spc="-10" dirty="0">
                <a:solidFill>
                  <a:srgbClr val="FF99CC">
                    <a:alpha val="100000"/>
                  </a:srgbClr>
                </a:solidFill>
                <a:latin typeface="Arial" panose="020B0604020202020204"/>
                <a:ea typeface="Arial" panose="020B0604020202020204"/>
                <a:cs typeface="Arial" panose="020B0604020202020204"/>
              </a:rPr>
              <a:t>DATACLEANING</a:t>
            </a:r>
            <a:r>
              <a:rPr sz="820" kern="0" spc="0" dirty="0">
                <a:solidFill>
                  <a:srgbClr val="FF99CC">
                    <a:alpha val="100000"/>
                  </a:srgbClr>
                </a:solidFill>
                <a:latin typeface="Arial" panose="020B0604020202020204"/>
                <a:ea typeface="Arial" panose="020B0604020202020204"/>
                <a:cs typeface="Arial" panose="020B0604020202020204"/>
              </a:rPr>
              <a:t> </a:t>
            </a:r>
            <a:r>
              <a:rPr sz="820" b="1" kern="0" spc="-20" dirty="0">
                <a:solidFill>
                  <a:srgbClr val="FF99CC">
                    <a:alpha val="100000"/>
                  </a:srgbClr>
                </a:solidFill>
                <a:latin typeface="Arial" panose="020B0604020202020204"/>
                <a:ea typeface="Arial" panose="020B0604020202020204"/>
                <a:cs typeface="Arial" panose="020B0604020202020204"/>
              </a:rPr>
              <a:t>/</a:t>
            </a:r>
            <a:r>
              <a:rPr sz="820" kern="0" spc="90" dirty="0">
                <a:solidFill>
                  <a:srgbClr val="FF99CC">
                    <a:alpha val="100000"/>
                  </a:srgbClr>
                </a:solidFill>
                <a:latin typeface="Arial" panose="020B0604020202020204"/>
                <a:ea typeface="Arial" panose="020B0604020202020204"/>
                <a:cs typeface="Arial" panose="020B0604020202020204"/>
              </a:rPr>
              <a:t> </a:t>
            </a:r>
            <a:r>
              <a:rPr sz="820" b="1" kern="0" spc="-10" dirty="0">
                <a:solidFill>
                  <a:srgbClr val="FF99CC">
                    <a:alpha val="100000"/>
                  </a:srgbClr>
                </a:solidFill>
                <a:latin typeface="Arial" panose="020B0604020202020204"/>
                <a:ea typeface="Arial" panose="020B0604020202020204"/>
                <a:cs typeface="Arial" panose="020B0604020202020204"/>
              </a:rPr>
              <a:t>MOD</a:t>
            </a:r>
            <a:r>
              <a:rPr sz="820" kern="0" spc="-250" dirty="0">
                <a:solidFill>
                  <a:srgbClr val="FF99CC">
                    <a:alpha val="100000"/>
                  </a:srgbClr>
                </a:solidFill>
                <a:latin typeface="Arial" panose="020B0604020202020204"/>
                <a:ea typeface="Arial" panose="020B0604020202020204"/>
                <a:cs typeface="Arial" panose="020B0604020202020204"/>
              </a:rPr>
              <a:t> </a:t>
            </a:r>
            <a:r>
              <a:rPr sz="820" b="1" kern="0" spc="-20" dirty="0">
                <a:solidFill>
                  <a:srgbClr val="FF99CC">
                    <a:alpha val="100000"/>
                  </a:srgbClr>
                </a:solidFill>
                <a:latin typeface="Arial" panose="020B0604020202020204"/>
                <a:ea typeface="Arial" panose="020B0604020202020204"/>
                <a:cs typeface="Arial" panose="020B0604020202020204"/>
              </a:rPr>
              <a:t>ELING</a:t>
            </a:r>
            <a:endParaRPr lang="x-none" altLang="x-none" sz="820" dirty="0"/>
          </a:p>
        </p:txBody>
      </p:sp>
      <p:sp>
        <p:nvSpPr>
          <p:cNvPr id="1048621" name="textbox 26"/>
          <p:cNvSpPr/>
          <p:nvPr/>
        </p:nvSpPr>
        <p:spPr>
          <a:xfrm>
            <a:off x="3773518" y="3472652"/>
            <a:ext cx="764831" cy="138197"/>
          </a:xfrm>
          <a:prstGeom prst="rect">
            <a:avLst/>
          </a:prstGeom>
        </p:spPr>
        <p:txBody>
          <a:bodyPr vert="horz" wrap="square" lIns="0" tIns="0" rIns="0" bIns="0"/>
          <a:lstStyle/>
          <a:p>
            <a:pPr algn="l" rtl="0" eaLnBrk="0">
              <a:lnSpc>
                <a:spcPct val="85000"/>
              </a:lnSpc>
            </a:pPr>
            <a:endParaRPr lang="x-none" altLang="x-none" sz="100" dirty="0"/>
          </a:p>
          <a:p>
            <a:pPr marL="12700" algn="l" rtl="0" eaLnBrk="0">
              <a:lnSpc>
                <a:spcPct val="97000"/>
              </a:lnSpc>
            </a:pPr>
            <a:r>
              <a:rPr sz="820" b="1" kern="0" spc="-10" dirty="0">
                <a:solidFill>
                  <a:srgbClr val="FFFFFF">
                    <a:alpha val="100000"/>
                  </a:srgbClr>
                </a:solidFill>
                <a:latin typeface="Arial" panose="020B0604020202020204"/>
                <a:ea typeface="Arial" panose="020B0604020202020204"/>
                <a:cs typeface="Arial" panose="020B0604020202020204"/>
              </a:rPr>
              <a:t>Data</a:t>
            </a:r>
            <a:r>
              <a:rPr sz="820" kern="0" spc="50" dirty="0">
                <a:solidFill>
                  <a:srgbClr val="FFFFFF">
                    <a:alpha val="100000"/>
                  </a:srgbClr>
                </a:solidFill>
                <a:latin typeface="Arial" panose="020B0604020202020204"/>
                <a:ea typeface="Arial" panose="020B0604020202020204"/>
                <a:cs typeface="Arial" panose="020B0604020202020204"/>
              </a:rPr>
              <a:t> </a:t>
            </a:r>
            <a:r>
              <a:rPr sz="820" b="1" kern="0" spc="-10" dirty="0">
                <a:solidFill>
                  <a:srgbClr val="FFFFFF">
                    <a:alpha val="100000"/>
                  </a:srgbClr>
                </a:solidFill>
                <a:latin typeface="Arial" panose="020B0604020202020204"/>
                <a:ea typeface="Arial" panose="020B0604020202020204"/>
                <a:cs typeface="Arial" panose="020B0604020202020204"/>
              </a:rPr>
              <a:t>Collection</a:t>
            </a:r>
            <a:endParaRPr lang="x-none" altLang="x-none" sz="820" dirty="0"/>
          </a:p>
        </p:txBody>
      </p:sp>
      <p:sp>
        <p:nvSpPr>
          <p:cNvPr id="1048622" name="textbox 27"/>
          <p:cNvSpPr/>
          <p:nvPr/>
        </p:nvSpPr>
        <p:spPr>
          <a:xfrm>
            <a:off x="4707554" y="2425641"/>
            <a:ext cx="702211" cy="117899"/>
          </a:xfrm>
          <a:prstGeom prst="rect">
            <a:avLst/>
          </a:prstGeom>
        </p:spPr>
        <p:txBody>
          <a:bodyPr vert="horz" wrap="square" lIns="0" tIns="0" rIns="0" bIns="0"/>
          <a:lstStyle/>
          <a:p>
            <a:pPr algn="l" rtl="0" eaLnBrk="0">
              <a:lnSpc>
                <a:spcPct val="79000"/>
              </a:lnSpc>
            </a:pPr>
            <a:endParaRPr lang="x-none" altLang="x-none" sz="100" dirty="0"/>
          </a:p>
          <a:p>
            <a:pPr marL="12700" algn="l" rtl="0" eaLnBrk="0">
              <a:lnSpc>
                <a:spcPct val="81000"/>
              </a:lnSpc>
            </a:pPr>
            <a:r>
              <a:rPr sz="820" b="1" kern="0" spc="-10" dirty="0">
                <a:solidFill>
                  <a:srgbClr val="FFFFFF">
                    <a:alpha val="100000"/>
                  </a:srgbClr>
                </a:solidFill>
                <a:latin typeface="Arial" panose="020B0604020202020204"/>
                <a:ea typeface="Arial" panose="020B0604020202020204"/>
                <a:cs typeface="Arial" panose="020B0604020202020204"/>
              </a:rPr>
              <a:t>Data</a:t>
            </a:r>
            <a:r>
              <a:rPr sz="820" kern="0" spc="50" dirty="0">
                <a:solidFill>
                  <a:srgbClr val="FFFFFF">
                    <a:alpha val="100000"/>
                  </a:srgbClr>
                </a:solidFill>
                <a:latin typeface="Arial" panose="020B0604020202020204"/>
                <a:ea typeface="Arial" panose="020B0604020202020204"/>
                <a:cs typeface="Arial" panose="020B0604020202020204"/>
              </a:rPr>
              <a:t> </a:t>
            </a:r>
            <a:r>
              <a:rPr sz="820" b="1" kern="0" spc="-10" dirty="0">
                <a:solidFill>
                  <a:srgbClr val="FFFFFF">
                    <a:alpha val="100000"/>
                  </a:srgbClr>
                </a:solidFill>
                <a:latin typeface="Arial" panose="020B0604020202020204"/>
                <a:ea typeface="Arial" panose="020B0604020202020204"/>
                <a:cs typeface="Arial" panose="020B0604020202020204"/>
              </a:rPr>
              <a:t>Cleanin</a:t>
            </a:r>
            <a:r>
              <a:rPr sz="820" b="1" kern="0" spc="-20" dirty="0">
                <a:solidFill>
                  <a:srgbClr val="FFFFFF">
                    <a:alpha val="100000"/>
                  </a:srgbClr>
                </a:solidFill>
                <a:latin typeface="Arial" panose="020B0604020202020204"/>
                <a:ea typeface="Arial" panose="020B0604020202020204"/>
                <a:cs typeface="Arial" panose="020B0604020202020204"/>
              </a:rPr>
              <a:t>g</a:t>
            </a:r>
            <a:endParaRPr lang="x-none" altLang="x-none" sz="820" dirty="0"/>
          </a:p>
        </p:txBody>
      </p:sp>
      <p:sp>
        <p:nvSpPr>
          <p:cNvPr id="1048623" name="textbox 28"/>
          <p:cNvSpPr/>
          <p:nvPr/>
        </p:nvSpPr>
        <p:spPr>
          <a:xfrm>
            <a:off x="2177193" y="3512039"/>
            <a:ext cx="448275" cy="117899"/>
          </a:xfrm>
          <a:prstGeom prst="rect">
            <a:avLst/>
          </a:prstGeom>
        </p:spPr>
        <p:txBody>
          <a:bodyPr vert="horz" wrap="square" lIns="0" tIns="0" rIns="0" bIns="0"/>
          <a:lstStyle/>
          <a:p>
            <a:pPr algn="l" rtl="0" eaLnBrk="0">
              <a:lnSpc>
                <a:spcPct val="79000"/>
              </a:lnSpc>
            </a:pPr>
            <a:endParaRPr lang="x-none" altLang="x-none" sz="100" dirty="0"/>
          </a:p>
          <a:p>
            <a:pPr marL="12700" algn="l" rtl="0" eaLnBrk="0">
              <a:lnSpc>
                <a:spcPct val="81000"/>
              </a:lnSpc>
            </a:pPr>
            <a:r>
              <a:rPr sz="820" b="1" kern="0" spc="-20" dirty="0">
                <a:solidFill>
                  <a:srgbClr val="FFFFFF">
                    <a:alpha val="100000"/>
                  </a:srgbClr>
                </a:solidFill>
                <a:latin typeface="Arial" panose="020B0604020202020204"/>
                <a:ea typeface="Arial" panose="020B0604020202020204"/>
                <a:cs typeface="Arial" panose="020B0604020202020204"/>
              </a:rPr>
              <a:t>Planning</a:t>
            </a:r>
            <a:endParaRPr lang="x-none" altLang="x-none" sz="820" dirty="0"/>
          </a:p>
        </p:txBody>
      </p:sp>
      <p:sp>
        <p:nvSpPr>
          <p:cNvPr id="1048624" name="textbox 29"/>
          <p:cNvSpPr/>
          <p:nvPr/>
        </p:nvSpPr>
        <p:spPr>
          <a:xfrm>
            <a:off x="3823268" y="1810184"/>
            <a:ext cx="234502" cy="116603"/>
          </a:xfrm>
          <a:prstGeom prst="rect">
            <a:avLst/>
          </a:prstGeom>
        </p:spPr>
        <p:txBody>
          <a:bodyPr vert="horz" wrap="square" lIns="0" tIns="0" rIns="0" bIns="0"/>
          <a:lstStyle/>
          <a:p>
            <a:pPr algn="l" rtl="0" eaLnBrk="0">
              <a:lnSpc>
                <a:spcPct val="79000"/>
              </a:lnSpc>
            </a:pPr>
            <a:endParaRPr lang="x-none" altLang="x-none" sz="100" dirty="0"/>
          </a:p>
          <a:p>
            <a:pPr marL="12700" algn="l" rtl="0" eaLnBrk="0">
              <a:lnSpc>
                <a:spcPct val="80000"/>
              </a:lnSpc>
            </a:pPr>
            <a:r>
              <a:rPr sz="820" b="1" kern="0" spc="-20" dirty="0">
                <a:solidFill>
                  <a:srgbClr val="FFFFFF">
                    <a:alpha val="100000"/>
                  </a:srgbClr>
                </a:solidFill>
                <a:latin typeface="Arial" panose="020B0604020202020204"/>
                <a:ea typeface="Arial" panose="020B0604020202020204"/>
                <a:cs typeface="Arial" panose="020B0604020202020204"/>
              </a:rPr>
              <a:t>Data</a:t>
            </a:r>
            <a:endParaRPr lang="x-none" altLang="x-none" sz="820" dirty="0"/>
          </a:p>
        </p:txBody>
      </p:sp>
      <p:sp>
        <p:nvSpPr>
          <p:cNvPr id="1048625" name="textbox 30"/>
          <p:cNvSpPr/>
          <p:nvPr/>
        </p:nvSpPr>
        <p:spPr>
          <a:xfrm>
            <a:off x="5014865" y="1690473"/>
            <a:ext cx="96737" cy="158494"/>
          </a:xfrm>
          <a:prstGeom prst="rect">
            <a:avLst/>
          </a:prstGeom>
        </p:spPr>
        <p:txBody>
          <a:bodyPr vert="horz" wrap="square" lIns="0" tIns="0" rIns="0" bIns="0"/>
          <a:lstStyle/>
          <a:p>
            <a:pPr algn="l" rtl="0" eaLnBrk="0">
              <a:lnSpc>
                <a:spcPct val="84000"/>
              </a:lnSpc>
            </a:pPr>
            <a:endParaRPr lang="x-none" altLang="x-none" sz="100" dirty="0"/>
          </a:p>
          <a:p>
            <a:pPr marL="12700" algn="l" rtl="0" eaLnBrk="0">
              <a:lnSpc>
                <a:spcPct val="80000"/>
              </a:lnSpc>
            </a:pPr>
            <a:r>
              <a:rPr sz="1155" b="1" kern="0" spc="0" dirty="0">
                <a:solidFill>
                  <a:srgbClr val="D18D96">
                    <a:alpha val="100000"/>
                  </a:srgbClr>
                </a:solidFill>
                <a:latin typeface="Arial" panose="020B0604020202020204"/>
                <a:ea typeface="Arial" panose="020B0604020202020204"/>
                <a:cs typeface="Arial" panose="020B0604020202020204"/>
              </a:rPr>
              <a:t>4</a:t>
            </a:r>
            <a:endParaRPr lang="x-none" altLang="x-none" sz="1155" dirty="0"/>
          </a:p>
        </p:txBody>
      </p:sp>
      <p:sp>
        <p:nvSpPr>
          <p:cNvPr id="1048626" name="textbox 31"/>
          <p:cNvSpPr/>
          <p:nvPr/>
        </p:nvSpPr>
        <p:spPr>
          <a:xfrm>
            <a:off x="3227659" y="3524168"/>
            <a:ext cx="95442" cy="158494"/>
          </a:xfrm>
          <a:prstGeom prst="rect">
            <a:avLst/>
          </a:prstGeom>
        </p:spPr>
        <p:txBody>
          <a:bodyPr vert="horz" wrap="square" lIns="0" tIns="0" rIns="0" bIns="0"/>
          <a:lstStyle/>
          <a:p>
            <a:pPr algn="l" rtl="0" eaLnBrk="0">
              <a:lnSpc>
                <a:spcPct val="84000"/>
              </a:lnSpc>
            </a:pPr>
            <a:endParaRPr lang="x-none" altLang="x-none" sz="100" dirty="0"/>
          </a:p>
          <a:p>
            <a:pPr marL="12700" algn="l" rtl="0" eaLnBrk="0">
              <a:lnSpc>
                <a:spcPct val="80000"/>
              </a:lnSpc>
            </a:pPr>
            <a:r>
              <a:rPr sz="1155" b="1" kern="0" spc="0" dirty="0">
                <a:solidFill>
                  <a:srgbClr val="DFB160">
                    <a:alpha val="100000"/>
                  </a:srgbClr>
                </a:solidFill>
                <a:latin typeface="Arial" panose="020B0604020202020204"/>
                <a:ea typeface="Arial" panose="020B0604020202020204"/>
                <a:cs typeface="Arial" panose="020B0604020202020204"/>
              </a:rPr>
              <a:t>2</a:t>
            </a:r>
            <a:endParaRPr lang="x-none" altLang="x-none" sz="1155" dirty="0"/>
          </a:p>
        </p:txBody>
      </p:sp>
      <p:sp>
        <p:nvSpPr>
          <p:cNvPr id="1048627" name="textbox 32"/>
          <p:cNvSpPr/>
          <p:nvPr/>
        </p:nvSpPr>
        <p:spPr>
          <a:xfrm>
            <a:off x="6832339" y="3491000"/>
            <a:ext cx="93283" cy="158494"/>
          </a:xfrm>
          <a:prstGeom prst="rect">
            <a:avLst/>
          </a:prstGeom>
        </p:spPr>
        <p:txBody>
          <a:bodyPr vert="horz" wrap="square" lIns="0" tIns="0" rIns="0" bIns="0"/>
          <a:lstStyle/>
          <a:p>
            <a:pPr algn="l" rtl="0" eaLnBrk="0">
              <a:lnSpc>
                <a:spcPct val="83000"/>
              </a:lnSpc>
            </a:pPr>
            <a:endParaRPr lang="x-none" altLang="x-none" sz="100" dirty="0"/>
          </a:p>
          <a:p>
            <a:pPr marL="12700" algn="l" rtl="0" eaLnBrk="0">
              <a:lnSpc>
                <a:spcPct val="80000"/>
              </a:lnSpc>
            </a:pPr>
            <a:r>
              <a:rPr sz="1155" b="1" kern="0" spc="0" dirty="0">
                <a:solidFill>
                  <a:srgbClr val="8C756A">
                    <a:alpha val="100000"/>
                  </a:srgbClr>
                </a:solidFill>
                <a:latin typeface="Arial" panose="020B0604020202020204"/>
                <a:ea typeface="Arial" panose="020B0604020202020204"/>
                <a:cs typeface="Arial" panose="020B0604020202020204"/>
              </a:rPr>
              <a:t>6</a:t>
            </a:r>
            <a:endParaRPr lang="x-none" altLang="x-none" sz="1155" dirty="0"/>
          </a:p>
        </p:txBody>
      </p:sp>
      <p:sp>
        <p:nvSpPr>
          <p:cNvPr id="1048628" name="textbox 33"/>
          <p:cNvSpPr/>
          <p:nvPr/>
        </p:nvSpPr>
        <p:spPr>
          <a:xfrm>
            <a:off x="5912245" y="2573388"/>
            <a:ext cx="92851" cy="156335"/>
          </a:xfrm>
          <a:prstGeom prst="rect">
            <a:avLst/>
          </a:prstGeom>
        </p:spPr>
        <p:txBody>
          <a:bodyPr vert="horz" wrap="square" lIns="0" tIns="0" rIns="0" bIns="0"/>
          <a:lstStyle/>
          <a:p>
            <a:pPr algn="l" rtl="0" eaLnBrk="0">
              <a:lnSpc>
                <a:spcPct val="81000"/>
              </a:lnSpc>
            </a:pPr>
            <a:endParaRPr lang="x-none" altLang="x-none" sz="100" dirty="0"/>
          </a:p>
          <a:p>
            <a:pPr marL="12700" algn="l" rtl="0" eaLnBrk="0">
              <a:lnSpc>
                <a:spcPct val="79000"/>
              </a:lnSpc>
            </a:pPr>
            <a:r>
              <a:rPr sz="1155" b="1" kern="0" spc="0" dirty="0">
                <a:solidFill>
                  <a:srgbClr val="3CACAE">
                    <a:alpha val="100000"/>
                  </a:srgbClr>
                </a:solidFill>
                <a:latin typeface="Arial" panose="020B0604020202020204"/>
                <a:ea typeface="Arial" panose="020B0604020202020204"/>
                <a:cs typeface="Arial" panose="020B0604020202020204"/>
              </a:rPr>
              <a:t>5</a:t>
            </a:r>
            <a:endParaRPr lang="x-none" altLang="x-none" sz="1155" dirty="0"/>
          </a:p>
        </p:txBody>
      </p:sp>
      <p:sp>
        <p:nvSpPr>
          <p:cNvPr id="1048629" name="textbox 34"/>
          <p:cNvSpPr/>
          <p:nvPr/>
        </p:nvSpPr>
        <p:spPr>
          <a:xfrm>
            <a:off x="2354345" y="2623472"/>
            <a:ext cx="87668" cy="156335"/>
          </a:xfrm>
          <a:prstGeom prst="rect">
            <a:avLst/>
          </a:prstGeom>
        </p:spPr>
        <p:txBody>
          <a:bodyPr vert="horz" wrap="square" lIns="0" tIns="0" rIns="0" bIns="0"/>
          <a:lstStyle/>
          <a:p>
            <a:pPr algn="l" rtl="0" eaLnBrk="0">
              <a:lnSpc>
                <a:spcPct val="80000"/>
              </a:lnSpc>
            </a:pPr>
            <a:endParaRPr lang="x-none" altLang="x-none" sz="100" dirty="0"/>
          </a:p>
          <a:p>
            <a:pPr marL="12700" algn="l" rtl="0" eaLnBrk="0">
              <a:lnSpc>
                <a:spcPct val="84000"/>
              </a:lnSpc>
            </a:pPr>
            <a:r>
              <a:rPr sz="1090" b="1" kern="0" spc="-80" dirty="0">
                <a:solidFill>
                  <a:srgbClr val="34586E">
                    <a:alpha val="100000"/>
                  </a:srgbClr>
                </a:solidFill>
                <a:latin typeface="Arial" panose="020B0604020202020204"/>
                <a:ea typeface="Arial" panose="020B0604020202020204"/>
                <a:cs typeface="Arial" panose="020B0604020202020204"/>
              </a:rPr>
              <a:t>1</a:t>
            </a:r>
            <a:endParaRPr lang="x-none" altLang="x-none" sz="1090" dirty="0"/>
          </a:p>
        </p:txBody>
      </p:sp>
      <p:sp>
        <p:nvSpPr>
          <p:cNvPr id="3" name="直角三角形 2"/>
          <p:cNvSpPr/>
          <p:nvPr/>
        </p:nvSpPr>
        <p:spPr>
          <a:xfrm rot="5400000">
            <a:off x="-19050" y="-12700"/>
            <a:ext cx="1409700" cy="1409700"/>
          </a:xfrm>
          <a:prstGeom prst="rtTriangle">
            <a:avLst/>
          </a:prstGeom>
          <a:solidFill>
            <a:srgbClr val="01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0-#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1581785" y="962025"/>
            <a:ext cx="5647055" cy="1938020"/>
          </a:xfrm>
          <a:prstGeom prst="rect">
            <a:avLst/>
          </a:prstGeom>
          <a:noFill/>
          <a:ln w="9525">
            <a:noFill/>
          </a:ln>
        </p:spPr>
        <p:txBody>
          <a:bodyPr wrap="square" anchor="t">
            <a:spAutoFit/>
          </a:bodyPr>
          <a:p>
            <a:pPr algn="ctr"/>
            <a:r>
              <a:rPr lang="en-US" altLang="zh-CN" sz="6000" b="1">
                <a:solidFill>
                  <a:srgbClr val="FF9900"/>
                </a:solidFill>
                <a:latin typeface="Arial Unicode MS" panose="020B0604020202020204" charset="-122"/>
                <a:ea typeface="Arial Unicode MS" panose="020B0604020202020204" charset="-122"/>
              </a:rPr>
              <a:t>CODE</a:t>
            </a:r>
            <a:endParaRPr lang="en-US" altLang="zh-CN" sz="6000" b="1">
              <a:solidFill>
                <a:srgbClr val="FF9900"/>
              </a:solidFill>
              <a:latin typeface="Arial Unicode MS" panose="020B0604020202020204" charset="-122"/>
              <a:ea typeface="Arial Unicode MS" panose="020B0604020202020204" charset="-122"/>
            </a:endParaRPr>
          </a:p>
          <a:p>
            <a:pPr algn="dist"/>
            <a:r>
              <a:rPr lang="en-US" altLang="zh-CN" sz="6000" b="1">
                <a:solidFill>
                  <a:srgbClr val="FF9900"/>
                </a:solidFill>
                <a:latin typeface="Arial Unicode MS" panose="020B0604020202020204" charset="-122"/>
                <a:ea typeface="Arial Unicode MS" panose="020B0604020202020204" charset="-122"/>
              </a:rPr>
              <a:t>IMPLEMENTATION</a:t>
            </a:r>
            <a:endParaRPr lang="en-US" altLang="zh-CN" sz="6000" b="1">
              <a:solidFill>
                <a:srgbClr val="FF9900"/>
              </a:solidFill>
              <a:latin typeface="Arial Unicode MS" panose="020B0604020202020204" charset="-122"/>
              <a:ea typeface="Arial Unicode MS" panose="020B0604020202020204" charset="-122"/>
            </a:endParaRPr>
          </a:p>
        </p:txBody>
      </p:sp>
      <p:sp>
        <p:nvSpPr>
          <p:cNvPr id="3" name="等腰三角形 2"/>
          <p:cNvSpPr/>
          <p:nvPr/>
        </p:nvSpPr>
        <p:spPr>
          <a:xfrm rot="8100000">
            <a:off x="972820" y="1346200"/>
            <a:ext cx="528638" cy="4556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1201420" y="2532063"/>
            <a:ext cx="411163" cy="35401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7273290" y="1446530"/>
            <a:ext cx="528638" cy="454025"/>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7249319" y="2518886"/>
            <a:ext cx="411163" cy="352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000000"/>
                                          </p:val>
                                        </p:tav>
                                        <p:tav tm="100000">
                                          <p:val>
                                            <p:strVal val="#ppt_w"/>
                                          </p:val>
                                        </p:tav>
                                      </p:tavLst>
                                    </p:anim>
                                    <p:anim calcmode="lin" valueType="num">
                                      <p:cBhvr>
                                        <p:cTn id="12" dur="500" fill="hold"/>
                                        <p:tgtEl>
                                          <p:spTgt spid="3"/>
                                        </p:tgtEl>
                                        <p:attrNameLst>
                                          <p:attrName>ppt_h</p:attrName>
                                        </p:attrNameLst>
                                      </p:cBhvr>
                                      <p:tavLst>
                                        <p:tav tm="0">
                                          <p:val>
                                            <p:fltVal val="0.000000"/>
                                          </p:val>
                                        </p:tav>
                                        <p:tav tm="100000">
                                          <p:val>
                                            <p:strVal val="#ppt_h"/>
                                          </p:val>
                                        </p:tav>
                                      </p:tavLst>
                                    </p:anim>
                                    <p:anim calcmode="lin" valueType="num">
                                      <p:cBhvr>
                                        <p:cTn id="13" dur="500" fill="hold"/>
                                        <p:tgtEl>
                                          <p:spTgt spid="3"/>
                                        </p:tgtEl>
                                        <p:attrNameLst>
                                          <p:attrName>style.rotation</p:attrName>
                                        </p:attrNameLst>
                                      </p:cBhvr>
                                      <p:tavLst>
                                        <p:tav tm="0">
                                          <p:val>
                                            <p:fltVal val="360.000000"/>
                                          </p:val>
                                        </p:tav>
                                        <p:tav tm="100000">
                                          <p:val>
                                            <p:fltVal val="0.000000"/>
                                          </p:val>
                                        </p:tav>
                                      </p:tavLst>
                                    </p:anim>
                                    <p:animEffect transition="in" filter="fade">
                                      <p:cBhvr>
                                        <p:cTn id="14" dur="500"/>
                                        <p:tgtEl>
                                          <p:spTgt spid="3"/>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000000"/>
                                          </p:val>
                                        </p:tav>
                                        <p:tav tm="100000">
                                          <p:val>
                                            <p:strVal val="#ppt_w"/>
                                          </p:val>
                                        </p:tav>
                                      </p:tavLst>
                                    </p:anim>
                                    <p:anim calcmode="lin" valueType="num">
                                      <p:cBhvr>
                                        <p:cTn id="19" dur="500" fill="hold"/>
                                        <p:tgtEl>
                                          <p:spTgt spid="5"/>
                                        </p:tgtEl>
                                        <p:attrNameLst>
                                          <p:attrName>ppt_h</p:attrName>
                                        </p:attrNameLst>
                                      </p:cBhvr>
                                      <p:tavLst>
                                        <p:tav tm="0">
                                          <p:val>
                                            <p:fltVal val="0.000000"/>
                                          </p:val>
                                        </p:tav>
                                        <p:tav tm="100000">
                                          <p:val>
                                            <p:strVal val="#ppt_h"/>
                                          </p:val>
                                        </p:tav>
                                      </p:tavLst>
                                    </p:anim>
                                    <p:anim calcmode="lin" valueType="num">
                                      <p:cBhvr>
                                        <p:cTn id="20" dur="500" fill="hold"/>
                                        <p:tgtEl>
                                          <p:spTgt spid="5"/>
                                        </p:tgtEl>
                                        <p:attrNameLst>
                                          <p:attrName>style.rotation</p:attrName>
                                        </p:attrNameLst>
                                      </p:cBhvr>
                                      <p:tavLst>
                                        <p:tav tm="0">
                                          <p:val>
                                            <p:fltVal val="360.000000"/>
                                          </p:val>
                                        </p:tav>
                                        <p:tav tm="100000">
                                          <p:val>
                                            <p:fltVal val="0.000000"/>
                                          </p:val>
                                        </p:tav>
                                      </p:tavLst>
                                    </p:anim>
                                    <p:animEffect transition="in" filter="fade">
                                      <p:cBhvr>
                                        <p:cTn id="21" dur="500"/>
                                        <p:tgtEl>
                                          <p:spTgt spid="5"/>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000000"/>
                                          </p:val>
                                        </p:tav>
                                        <p:tav tm="100000">
                                          <p:val>
                                            <p:strVal val="#ppt_w"/>
                                          </p:val>
                                        </p:tav>
                                      </p:tavLst>
                                    </p:anim>
                                    <p:anim calcmode="lin" valueType="num">
                                      <p:cBhvr>
                                        <p:cTn id="26" dur="500" fill="hold"/>
                                        <p:tgtEl>
                                          <p:spTgt spid="4"/>
                                        </p:tgtEl>
                                        <p:attrNameLst>
                                          <p:attrName>ppt_h</p:attrName>
                                        </p:attrNameLst>
                                      </p:cBhvr>
                                      <p:tavLst>
                                        <p:tav tm="0">
                                          <p:val>
                                            <p:fltVal val="0.000000"/>
                                          </p:val>
                                        </p:tav>
                                        <p:tav tm="100000">
                                          <p:val>
                                            <p:strVal val="#ppt_h"/>
                                          </p:val>
                                        </p:tav>
                                      </p:tavLst>
                                    </p:anim>
                                    <p:anim calcmode="lin" valueType="num">
                                      <p:cBhvr>
                                        <p:cTn id="27" dur="500" fill="hold"/>
                                        <p:tgtEl>
                                          <p:spTgt spid="4"/>
                                        </p:tgtEl>
                                        <p:attrNameLst>
                                          <p:attrName>style.rotation</p:attrName>
                                        </p:attrNameLst>
                                      </p:cBhvr>
                                      <p:tavLst>
                                        <p:tav tm="0">
                                          <p:val>
                                            <p:fltVal val="360.000000"/>
                                          </p:val>
                                        </p:tav>
                                        <p:tav tm="100000">
                                          <p:val>
                                            <p:fltVal val="0.000000"/>
                                          </p:val>
                                        </p:tav>
                                      </p:tavLst>
                                    </p:anim>
                                    <p:animEffect transition="in" filter="fade">
                                      <p:cBhvr>
                                        <p:cTn id="28" dur="500"/>
                                        <p:tgtEl>
                                          <p:spTgt spid="4"/>
                                        </p:tgtEl>
                                      </p:cBhvr>
                                    </p:animEffect>
                                  </p:childTnLst>
                                </p:cTn>
                              </p:par>
                            </p:childTnLst>
                          </p:cTn>
                        </p:par>
                        <p:par>
                          <p:cTn id="29" fill="hold">
                            <p:stCondLst>
                              <p:cond delay="2000"/>
                            </p:stCondLst>
                            <p:childTnLst>
                              <p:par>
                                <p:cTn id="30" presetID="49" presetClass="entr" presetSubtype="0" decel="10000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000000"/>
                                          </p:val>
                                        </p:tav>
                                        <p:tav tm="100000">
                                          <p:val>
                                            <p:strVal val="#ppt_w"/>
                                          </p:val>
                                        </p:tav>
                                      </p:tavLst>
                                    </p:anim>
                                    <p:anim calcmode="lin" valueType="num">
                                      <p:cBhvr>
                                        <p:cTn id="33" dur="500" fill="hold"/>
                                        <p:tgtEl>
                                          <p:spTgt spid="7"/>
                                        </p:tgtEl>
                                        <p:attrNameLst>
                                          <p:attrName>ppt_h</p:attrName>
                                        </p:attrNameLst>
                                      </p:cBhvr>
                                      <p:tavLst>
                                        <p:tav tm="0">
                                          <p:val>
                                            <p:fltVal val="0.000000"/>
                                          </p:val>
                                        </p:tav>
                                        <p:tav tm="100000">
                                          <p:val>
                                            <p:strVal val="#ppt_h"/>
                                          </p:val>
                                        </p:tav>
                                      </p:tavLst>
                                    </p:anim>
                                    <p:anim calcmode="lin" valueType="num">
                                      <p:cBhvr>
                                        <p:cTn id="34" dur="500" fill="hold"/>
                                        <p:tgtEl>
                                          <p:spTgt spid="7"/>
                                        </p:tgtEl>
                                        <p:attrNameLst>
                                          <p:attrName>style.rotation</p:attrName>
                                        </p:attrNameLst>
                                      </p:cBhvr>
                                      <p:tavLst>
                                        <p:tav tm="0">
                                          <p:val>
                                            <p:fltVal val="360.000000"/>
                                          </p:val>
                                        </p:tav>
                                        <p:tav tm="100000">
                                          <p:val>
                                            <p:fltVal val="0.000000"/>
                                          </p:val>
                                        </p:tav>
                                      </p:tavLst>
                                    </p:anim>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5" grpId="0" bldLvl="0" animBg="1"/>
      <p:bldP spid="4" grpId="0" bldLvl="0" animBg="1"/>
      <p:bldP spid="7" grpId="0" bldLvl="0" animBg="1"/>
    </p:bldLst>
  </p:timing>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8611</Words>
  <Application>WPS Presentation</Application>
  <PresentationFormat/>
  <Paragraphs>437</Paragraphs>
  <Slides>32</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32</vt:i4>
      </vt:variant>
    </vt:vector>
  </HeadingPairs>
  <TitlesOfParts>
    <vt:vector size="52" baseType="lpstr">
      <vt:lpstr>Arial</vt:lpstr>
      <vt:lpstr>SimSun</vt:lpstr>
      <vt:lpstr>Wingdings</vt:lpstr>
      <vt:lpstr>Arial Unicode MS</vt:lpstr>
      <vt:lpstr>Calibri</vt:lpstr>
      <vt:lpstr>Wingdings</vt:lpstr>
      <vt:lpstr>Microsoft YaHei</vt:lpstr>
      <vt:lpstr>Arial Unicode MS</vt:lpstr>
      <vt:lpstr>Calibri</vt:lpstr>
      <vt:lpstr>Segoe UI</vt:lpstr>
      <vt:lpstr>方正兰亭黑_GBK</vt:lpstr>
      <vt:lpstr>Candara</vt:lpstr>
      <vt:lpstr>Arial</vt:lpstr>
      <vt:lpstr>Calibri</vt:lpstr>
      <vt:lpstr>Times New Roman</vt:lpstr>
      <vt:lpstr>Algerian</vt:lpstr>
      <vt:lpstr>airal unicode</vt:lpstr>
      <vt:lpstr>Segoe Print</vt:lpstr>
      <vt:lpstr>1_默认设计模板</vt:lpstr>
      <vt:lpstr>3_默认设计模板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LINEAR REGRESSION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Deborah Adedigba</cp:lastModifiedBy>
  <cp:revision>60</cp:revision>
  <dcterms:created xsi:type="dcterms:W3CDTF">2016-03-12T08:37:00Z</dcterms:created>
  <dcterms:modified xsi:type="dcterms:W3CDTF">2022-11-12T16:05:58Z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454238E8D7BF40C6ADDA5ABA4F00F02B</vt:lpwstr>
  </property>
</Properties>
</file>