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6" r:id="rId3"/>
    <p:sldId id="257" r:id="rId4"/>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Total Employees</a:t>
            </a:r>
            <a:endParaRPr dirty="0"/>
          </a:p>
          <a:p>
            <a:r>
              <a:rPr b="0" dirty="0"/>
              <a:t>No alt text provided</a:t>
            </a:r>
            <a:endParaRPr dirty="0"/>
          </a:p>
          <a:p>
            <a:endParaRPr dirty="0"/>
          </a:p>
          <a:p>
            <a:r>
              <a:rPr b="1" dirty="0"/>
              <a:t>Male</a:t>
            </a:r>
            <a:endParaRPr dirty="0"/>
          </a:p>
          <a:p>
            <a:r>
              <a:rPr b="0" dirty="0"/>
              <a:t>No alt text provided</a:t>
            </a:r>
            <a:endParaRPr dirty="0"/>
          </a:p>
          <a:p>
            <a:endParaRPr dirty="0"/>
          </a:p>
          <a:p>
            <a:r>
              <a:rPr b="1" dirty="0"/>
              <a:t>Male</a:t>
            </a:r>
            <a:endParaRPr dirty="0"/>
          </a:p>
          <a:p>
            <a:r>
              <a:rPr b="0" dirty="0"/>
              <a:t>No alt text provided</a:t>
            </a:r>
            <a:endParaRPr dirty="0"/>
          </a:p>
          <a:p>
            <a:endParaRPr dirty="0"/>
          </a:p>
          <a:p>
            <a:r>
              <a:rPr b="1" dirty="0"/>
              <a:t>Male</a:t>
            </a:r>
            <a:endParaRPr dirty="0"/>
          </a:p>
          <a:p>
            <a:r>
              <a:rPr b="0" dirty="0"/>
              <a:t>No alt text provided</a:t>
            </a:r>
            <a:endParaRPr dirty="0"/>
          </a:p>
          <a:p>
            <a:endParaRPr dirty="0"/>
          </a:p>
          <a:p>
            <a:r>
              <a:rPr b="1" dirty="0"/>
              <a:t>Female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Due for promotion</a:t>
            </a:r>
            <a:endParaRPr dirty="0"/>
          </a:p>
          <a:p>
            <a:r>
              <a:rPr b="0" dirty="0"/>
              <a:t>No alt text provided</a:t>
            </a:r>
            <a:endParaRPr dirty="0"/>
          </a:p>
          <a:p>
            <a:endParaRPr dirty="0"/>
          </a:p>
          <a:p>
            <a:r>
              <a:rPr b="1" dirty="0"/>
              <a:t>Male</a:t>
            </a:r>
            <a:endParaRPr dirty="0"/>
          </a:p>
          <a:p>
            <a:r>
              <a:rPr b="0" dirty="0"/>
              <a:t>No alt text provided</a:t>
            </a:r>
            <a:endParaRPr dirty="0"/>
          </a:p>
          <a:p>
            <a:endParaRPr dirty="0"/>
          </a:p>
          <a:p>
            <a:r>
              <a:rPr b="1" dirty="0"/>
              <a:t>Not due</a:t>
            </a:r>
            <a:endParaRPr dirty="0"/>
          </a:p>
          <a:p>
            <a:r>
              <a:rPr b="0" dirty="0"/>
              <a:t>No alt text provided</a:t>
            </a:r>
            <a:endParaRPr dirty="0"/>
          </a:p>
          <a:p>
            <a:endParaRPr dirty="0"/>
          </a:p>
          <a:p>
            <a:r>
              <a:rPr b="1" dirty="0"/>
              <a:t>Male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Service year</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On service</a:t>
            </a:r>
            <a:endParaRPr dirty="0"/>
          </a:p>
          <a:p>
            <a:r>
              <a:rPr b="0" dirty="0"/>
              <a:t>No alt text provided</a:t>
            </a:r>
            <a:endParaRPr dirty="0"/>
          </a:p>
          <a:p>
            <a:endParaRPr dirty="0"/>
          </a:p>
          <a:p>
            <a:r>
              <a:rPr b="1" dirty="0"/>
              <a:t>Male</a:t>
            </a:r>
            <a:endParaRPr dirty="0"/>
          </a:p>
          <a:p>
            <a:r>
              <a:rPr b="0" dirty="0"/>
              <a:t>No alt text provided</a:t>
            </a:r>
            <a:endParaRPr dirty="0"/>
          </a:p>
          <a:p>
            <a:endParaRPr dirty="0"/>
          </a:p>
          <a:p>
            <a:r>
              <a:rPr b="1" dirty="0"/>
              <a:t>Retrenched</a:t>
            </a:r>
            <a:endParaRPr dirty="0"/>
          </a:p>
          <a:p>
            <a:r>
              <a:rPr b="0" dirty="0"/>
              <a:t>No alt text provided</a:t>
            </a:r>
            <a:endParaRPr dirty="0"/>
          </a:p>
          <a:p>
            <a:endParaRPr dirty="0"/>
          </a:p>
          <a:p>
            <a:r>
              <a:rPr b="1" dirty="0"/>
              <a:t>Male</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Total Employees</a:t>
            </a:r>
            <a:endParaRPr dirty="0"/>
          </a:p>
          <a:p>
            <a:r>
              <a:rPr b="0" dirty="0"/>
              <a:t>No alt text provided</a:t>
            </a:r>
            <a:endParaRPr dirty="0"/>
          </a:p>
          <a:p>
            <a:endParaRPr dirty="0"/>
          </a:p>
          <a:p>
            <a:r>
              <a:rPr b="1" dirty="0"/>
              <a:t>Male</a:t>
            </a:r>
            <a:endParaRPr dirty="0"/>
          </a:p>
          <a:p>
            <a:r>
              <a:rPr b="0" dirty="0"/>
              <a:t>No alt text provided</a:t>
            </a:r>
            <a:endParaRPr dirty="0"/>
          </a:p>
          <a:p>
            <a:endParaRPr dirty="0"/>
          </a:p>
          <a:p>
            <a:r>
              <a:rPr b="1" dirty="0"/>
              <a:t>Male</a:t>
            </a:r>
            <a:endParaRPr dirty="0"/>
          </a:p>
          <a:p>
            <a:r>
              <a:rPr b="0" dirty="0"/>
              <a:t>No alt text provided</a:t>
            </a:r>
            <a:endParaRPr dirty="0"/>
          </a:p>
          <a:p>
            <a:endParaRPr dirty="0"/>
          </a:p>
          <a:p>
            <a:r>
              <a:rPr b="1" dirty="0"/>
              <a:t>Male</a:t>
            </a:r>
            <a:endParaRPr dirty="0"/>
          </a:p>
          <a:p>
            <a:r>
              <a:rPr b="0" dirty="0"/>
              <a:t>No alt text provided</a:t>
            </a:r>
            <a:endParaRPr dirty="0"/>
          </a:p>
          <a:p>
            <a:endParaRPr dirty="0"/>
          </a:p>
          <a:p>
            <a:r>
              <a:rPr b="1" dirty="0"/>
              <a:t>Female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clusteredColumnChart</a:t>
            </a:r>
            <a:endParaRPr dirty="0"/>
          </a:p>
          <a:p>
            <a:r>
              <a:rPr b="0" dirty="0"/>
              <a:t>No alt text provided</a:t>
            </a:r>
            <a:endParaRPr dirty="0"/>
          </a:p>
          <a:p>
            <a:endParaRPr dirty="0"/>
          </a:p>
          <a:p>
            <a:r>
              <a:rPr b="1" dirty="0"/>
              <a:t>pieChart</a:t>
            </a:r>
            <a:endParaRPr dirty="0"/>
          </a:p>
          <a:p>
            <a:r>
              <a:rPr b="0" dirty="0"/>
              <a:t>No alt text provided</a:t>
            </a:r>
            <a:endParaRPr dirty="0"/>
          </a:p>
          <a:p>
            <a:endParaRPr dirty="0"/>
          </a:p>
          <a:p>
            <a:r>
              <a:rPr b="1" dirty="0"/>
              <a:t>tableEx</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27ED9C8-F09A-4D9E-BEC0-4725162E21F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27ED9C8-F09A-4D9E-BEC0-4725162E21F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27ED9C8-F09A-4D9E-BEC0-4725162E21F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627ED9C8-F09A-4D9E-BEC0-4725162E21F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627ED9C8-F09A-4D9E-BEC0-4725162E21F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hyperlink" Target="https://app.powerbi.com/groups/me/reports/ab7aff4a-afff-45b8-aa13-5985862dc071?pbi_source=PowerPoint" TargetMode="Externa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8.xml"/><Relationship Id="rId2" Type="http://schemas.openxmlformats.org/officeDocument/2006/relationships/image" Target="../media/image4.png"/><Relationship Id="rId1" Type="http://schemas.openxmlformats.org/officeDocument/2006/relationships/hyperlink" Target="https://app.powerbi.com/groups/me/reports/ab7aff4a-afff-45b8-aa13-5985862dc071/?pbi_source=PowerPoint" TargetMode="Externa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8.xml"/><Relationship Id="rId2" Type="http://schemas.openxmlformats.org/officeDocument/2006/relationships/image" Target="../media/image5.png"/><Relationship Id="rId1" Type="http://schemas.openxmlformats.org/officeDocument/2006/relationships/hyperlink" Target="https://app.powerbi.com/groups/me/reports/ab7aff4a-afff-45b8-aa13-5985862dc071/?pbi_source=PowerPoi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ln>
          <a:effectLst/>
        </p:spPr>
        <p:txBody>
          <a:bodyPr rot="0" spcFirstLastPara="0" vertOverflow="overflow" horzOverflow="overflow" vert="horz" wrap="square" lIns="91440" tIns="45720" rIns="91440" bIns="45720" numCol="1" spcCol="0" rtlCol="0" fromWordArt="0" anchor="b" anchorCtr="0" forceAA="0" compatLnSpc="1">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HR 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tint val="75000"/>
                  </a:schemeClr>
                </a:solidFill>
                <a:latin typeface="+mn-lt"/>
                <a:ea typeface="+mn-ea"/>
                <a:cs typeface="+mn-cs"/>
              </a:defRPr>
            </a:lvl9pPr>
          </a:lstStyle>
          <a:p>
            <a:pPr algn="l"/>
            <a:r>
              <a:rPr lang="en-US" dirty="0">
                <a:solidFill>
                  <a:schemeClr val="bg1"/>
                </a:solidFill>
                <a:hlinkClick r:id="rId2"/>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endParaRPr lang="en-US" sz="900" b="1" i="0" dirty="0">
              <a:solidFill>
                <a:schemeClr val="bg1"/>
              </a:solidFill>
              <a:latin typeface="Segoe UI Semibold" charset="0"/>
              <a:ea typeface="Segoe UI Semibold" charset="0"/>
              <a:cs typeface="Segoe UI Semibold" charset="0"/>
            </a:endParaRPr>
          </a:p>
          <a:p>
            <a:r>
              <a:rPr lang="en-US" sz="900" b="0" i="0" dirty="0">
                <a:solidFill>
                  <a:schemeClr val="bg1"/>
                </a:solidFill>
                <a:latin typeface="Segoe UI" charset="0"/>
                <a:ea typeface="Segoe UI" charset="0"/>
                <a:cs typeface="Segoe UI" charset="0"/>
              </a:rPr>
              <a:t>23/07/2023 17:54:36 UTC</a:t>
            </a:r>
            <a:endParaRPr lang="en-US" sz="900" b="0" i="0" dirty="0">
              <a:solidFill>
                <a:schemeClr val="bg1"/>
              </a:solidFill>
              <a:latin typeface="Segoe UI" charset="0"/>
              <a:ea typeface="Segoe UI" charset="0"/>
              <a:cs typeface="Segoe UI" charset="0"/>
            </a:endParaRP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23/07/2023 17:27:18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title="This slide contains the following visuals: shape ,shape ,shape ,shape ,shape ,shape ,shape ,shape ,shape ,shape ,textbox ,textbox ,shape ,Total Employees ,Male ,Male ,Male ,Female ,image ,image ,Due for promotion ,Male ,Not due ,Male ,shape ,Service year ,columnChart ,actionButton ,On service ,Male ,Retrenched ,Male ,donutChart. Please refer to the notes on this slide for details">
            <a:hlinkClick r:id="rId1"/>
          </p:cNvPr>
          <p:cNvPicPr>
            <a:picLocks noChangeAspect="1"/>
          </p:cNvPicPr>
          <p:nvPr/>
        </p:nvPicPr>
        <p:blipFill>
          <a:blip r:embed="rId2"/>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Home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title="This slide contains the following visuals: shape ,shape ,shape ,shape ,shape ,textbox ,textbox ,shape ,Total Employees ,Male ,Male ,Male ,Female ,image ,image ,actionButton ,shape ,columnChart ,shape ,shape ,clusteredColumnChart ,pieChart ,tableEx. Please refer to the notes on this slide for details">
            <a:hlinkClick r:id="rId1"/>
          </p:cNvPr>
          <p:cNvPicPr>
            <a:picLocks noChangeAspect="1"/>
          </p:cNvPicPr>
          <p:nvPr/>
        </p:nvPicPr>
        <p:blipFill>
          <a:blip r:embed="rId2"/>
          <a:stretch>
            <a:fillRect/>
          </a:stretch>
        </p:blipFill>
        <p:spPr>
          <a:xfrm>
            <a:off x="85725" y="0"/>
            <a:ext cx="12020550" cy="6858000"/>
          </a:xfrm>
          <a:prstGeom prst="rect">
            <a:avLst/>
          </a:prstGeom>
          <a:noFill/>
        </p:spPr>
      </p:pic>
      <p:sp>
        <p:nvSpPr>
          <p:cNvPr id="4" name="Title" hidden="1"/>
          <p:cNvSpPr>
            <a:spLocks noGrp="1"/>
          </p:cNvSpPr>
          <p:nvPr>
            <p:ph type="title"/>
          </p:nvPr>
        </p:nvSpPr>
        <p:spPr/>
        <p:txBody>
          <a:bodyPr/>
          <a:lstStyle/>
          <a:p>
            <a:r>
              <a:t>Detail</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Words>
  <Application>WPS Writer</Application>
  <PresentationFormat>Widescreen</PresentationFormat>
  <Paragraphs>14</Paragraphs>
  <Slides>3</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vt:i4>
      </vt:variant>
    </vt:vector>
  </HeadingPairs>
  <TitlesOfParts>
    <vt:vector size="19" baseType="lpstr">
      <vt:lpstr>Arial</vt:lpstr>
      <vt:lpstr>SimSun</vt:lpstr>
      <vt:lpstr>Wingdings</vt:lpstr>
      <vt:lpstr>Segoe UI Light</vt:lpstr>
      <vt:lpstr>苹方-简</vt:lpstr>
      <vt:lpstr>Arial</vt:lpstr>
      <vt:lpstr>Segoe UI</vt:lpstr>
      <vt:lpstr>Segoe UI Semibold</vt:lpstr>
      <vt:lpstr>Microsoft YaHei</vt:lpstr>
      <vt:lpstr>汉仪旗黑</vt:lpstr>
      <vt:lpstr>Arial Unicode MS</vt:lpstr>
      <vt:lpstr>Calibri Light</vt:lpstr>
      <vt:lpstr>Helvetica Neue</vt:lpstr>
      <vt:lpstr>Calibri</vt:lpstr>
      <vt:lpstr>宋体-简</vt:lpstr>
      <vt:lpstr>Custom Design</vt:lpstr>
      <vt:lpstr>HR DAshboard</vt:lpstr>
      <vt:lpstr>Home</vt:lpstr>
      <vt:lpstr>Detail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macbook</cp:lastModifiedBy>
  <cp:revision>5</cp:revision>
  <dcterms:created xsi:type="dcterms:W3CDTF">2023-08-04T21:53:38Z</dcterms:created>
  <dcterms:modified xsi:type="dcterms:W3CDTF">2023-08-04T21:53:38Z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1033-5.4.1.7973</vt:lpwstr>
  </property>
</Properties>
</file>