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YTDSales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YTD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Products by YTD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YTDSales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Sales by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YTDSales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Sales by Shipping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34dac73-8b11-4451-8274-4e2b7f04108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c9beabf75644d50" /><Relationship Type="http://schemas.openxmlformats.org/officeDocument/2006/relationships/slideLayout" Target="/ppt/slideLayouts/slideLayout8.xml" Id="Rce240888f7f54e2c" /><Relationship Type="http://schemas.openxmlformats.org/officeDocument/2006/relationships/hyperlink" Target="https://app.powerbi.com/groups/me/reports/a34dac73-8b11-4451-8274-4e2b7f041085/?pbi_source=PowerPoint" TargetMode="External" Id="RelId0" /><Relationship Type="http://schemas.openxmlformats.org/officeDocument/2006/relationships/image" Target="/ppt/media/image4.png" Id="imgId35874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ECOMMERCE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06/08/2023 15:36:14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06/08/2023 14:40:16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shape ,card ,areaChart ,card ,shape ,card ,textbox ,shape ,card ,areaChart ,card ,shape ,card ,textbox ,shape ,areaChart ,card ,shape ,card ,textbox ,card ,shape ,areaChart ,card ,shape ,card ,textbox ,card ,shape ,Sales by Category ,shape ,Sales by State ,Top 5 Products by YTDSales ,shape ,Top 5 Products by YTD Sales ,Bottom 5 Products by YTD Sales ,Top 5 Products by YTDSales ,YTD Sales by Region ,Top 5 Products by YTDSales ,YTD Sales by Shipping Type ,shape ,slicer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5874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