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74481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 dirty="0"/>
              <a:t>TEAM IIMD</a:t>
            </a:r>
            <a:br>
              <a:rPr lang="en-US" sz="7200" b="1" dirty="0"/>
            </a:br>
            <a:endParaRPr lang="en-US" sz="72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404" y="821265"/>
            <a:ext cx="4317920" cy="5387030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Ipsita Ghatak(671013169)</a:t>
            </a:r>
          </a:p>
          <a:p>
            <a:r>
              <a:rPr lang="en-US" i="1" dirty="0">
                <a:solidFill>
                  <a:srgbClr val="FF0000"/>
                </a:solidFill>
              </a:rPr>
              <a:t>Debdeep Ghosh(673658279)</a:t>
            </a:r>
          </a:p>
          <a:p>
            <a:r>
              <a:rPr lang="en-US" i="1" dirty="0">
                <a:solidFill>
                  <a:srgbClr val="FF0000"/>
                </a:solidFill>
              </a:rPr>
              <a:t>Maaz Mehter (653281795)</a:t>
            </a:r>
          </a:p>
          <a:p>
            <a:r>
              <a:rPr lang="en-US" i="1" dirty="0">
                <a:solidFill>
                  <a:srgbClr val="FF0000"/>
                </a:solidFill>
              </a:rPr>
              <a:t>Harsh Shah (656625590)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6A48-7C18-41A3-93B7-93A15F3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3075"/>
            <a:ext cx="11506200" cy="1754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</a:t>
            </a:r>
            <a:br>
              <a:rPr lang="en-US" dirty="0"/>
            </a:br>
            <a:r>
              <a:rPr lang="en-US" b="1" dirty="0"/>
              <a:t>SPORTS</a:t>
            </a:r>
            <a:r>
              <a:rPr lang="en-US" dirty="0"/>
              <a:t> Inventory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2FA5-6DE1-4E7A-8920-77195CF574BD}"/>
              </a:ext>
            </a:extLst>
          </p:cNvPr>
          <p:cNvSpPr txBox="1"/>
          <p:nvPr/>
        </p:nvSpPr>
        <p:spPr>
          <a:xfrm>
            <a:off x="1443790" y="1798353"/>
            <a:ext cx="10325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E2D83-E306-466E-A87E-0A604461A245}"/>
              </a:ext>
            </a:extLst>
          </p:cNvPr>
          <p:cNvSpPr txBox="1"/>
          <p:nvPr/>
        </p:nvSpPr>
        <p:spPr>
          <a:xfrm>
            <a:off x="1147011" y="3429000"/>
            <a:ext cx="10546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Based in Chicago, IL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Supplies to  Outlets, Schools, Leagues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Provide all types of sports equipment</a:t>
            </a:r>
          </a:p>
        </p:txBody>
      </p:sp>
    </p:spTree>
    <p:extLst>
      <p:ext uri="{BB962C8B-B14F-4D97-AF65-F5344CB8AC3E}">
        <p14:creationId xmlns:p14="http://schemas.microsoft.com/office/powerpoint/2010/main" val="24091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6A48-7C18-41A3-93B7-93A15F3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3075"/>
            <a:ext cx="11506200" cy="1754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Inventory management system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E2D83-E306-466E-A87E-0A604461A245}"/>
              </a:ext>
            </a:extLst>
          </p:cNvPr>
          <p:cNvSpPr txBox="1"/>
          <p:nvPr/>
        </p:nvSpPr>
        <p:spPr>
          <a:xfrm>
            <a:off x="822959" y="2191871"/>
            <a:ext cx="10546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Reorder point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Asset tracking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Service Management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Product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88094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6A48-7C18-41A3-93B7-93A15F3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3075"/>
            <a:ext cx="11506200" cy="1754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Technical specifications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E2D83-E306-466E-A87E-0A604461A245}"/>
              </a:ext>
            </a:extLst>
          </p:cNvPr>
          <p:cNvSpPr txBox="1"/>
          <p:nvPr/>
        </p:nvSpPr>
        <p:spPr>
          <a:xfrm>
            <a:off x="822959" y="2191871"/>
            <a:ext cx="10546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/>
              <a:t>Backend</a:t>
            </a:r>
            <a:r>
              <a:rPr lang="en-US" sz="3600" dirty="0"/>
              <a:t> – Eclipse IDE, MySQL Workbench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/>
              <a:t>Frontend</a:t>
            </a:r>
            <a:r>
              <a:rPr lang="en-US" sz="3600" dirty="0"/>
              <a:t> – HTML, CSS and JSP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/>
              <a:t>Web Server</a:t>
            </a:r>
            <a:r>
              <a:rPr lang="en-US" sz="3600" dirty="0"/>
              <a:t> – Apache Tomcat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/>
              <a:t>Web Client</a:t>
            </a:r>
            <a:r>
              <a:rPr lang="en-US" sz="3600" dirty="0"/>
              <a:t> – Google Chrome</a:t>
            </a:r>
          </a:p>
        </p:txBody>
      </p:sp>
    </p:spTree>
    <p:extLst>
      <p:ext uri="{BB962C8B-B14F-4D97-AF65-F5344CB8AC3E}">
        <p14:creationId xmlns:p14="http://schemas.microsoft.com/office/powerpoint/2010/main" val="6921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0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FOLLOWING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071" y="1230406"/>
            <a:ext cx="7454077" cy="358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Demonstration of the Web application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Database Integration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Framework Explanation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Java files and coding analysis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JSP, CSS and HTML description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119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Vapor Trail</vt:lpstr>
      <vt:lpstr>TEAM IIMD </vt:lpstr>
      <vt:lpstr>Business  SPORTS Inventory management system</vt:lpstr>
      <vt:lpstr>Inventory management system FEATURES</vt:lpstr>
      <vt:lpstr>Technical specifications</vt:lpstr>
      <vt:lpstr>FOLLOWING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2020-05-01T23:10:06Z</dcterms:created>
  <dcterms:modified xsi:type="dcterms:W3CDTF">2020-05-02T00:14:11Z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