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30DE27-BC53-40A5-B1EB-272C1C5503A6}">
  <a:tblStyle styleId="{5030DE27-BC53-40A5-B1EB-272C1C5503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854bf2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854bf2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854bf2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854bf2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854bf27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854bf2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eaa3a11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eaa3a11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854bf27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854bf27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naek/youtube-n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437025"/>
            <a:ext cx="8520600" cy="13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YouTube Trending Analytics</a:t>
            </a:r>
            <a:endParaRPr sz="5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50" y="3456151"/>
            <a:ext cx="82221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F3F3F3"/>
                </a:solidFill>
              </a:rPr>
              <a:t>Submitted by - </a:t>
            </a:r>
            <a:endParaRPr sz="1700" u="sng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David Kern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Debdeep Ghosh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Karan Gujrati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60950" y="1693106"/>
            <a:ext cx="8222100" cy="15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IDS 561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Analytics for Big Data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is the biggest video-sharing platform, with about 70,000 years of videos available. People watch more than one billion hours of videos everyday - that’s more than they watch Netflix and Facebook videos combined.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YouTubers often resort to ‘clickbait’ titles in an attempt to gain 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changing the wording of the title affect viewership?  Can it spur interaction such as likes/dislikes/comments?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began by examining the reduced dataset of only the US trending list, and then went on to see how the results compare to other countries such as Great Britain.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picked up from a Kaggle non-competition set. 500 MB of CSV files with video analytics (length, likes, views, etc.) and some text data (tags, video description, etc.). Here is the link - </a:t>
            </a:r>
            <a:r>
              <a:rPr lang="en" u="sng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https://www.kaggle.com/datasnaek/youtube-new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originally taken from YouTube API in 2019. This is slightly out of date but should still be relevant.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and UK trending lists were of a similar size (roughly 40k videos each)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included 3 text fields which the user could control: Title, Description, and Tags.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on the video description, title, and tags. This used the python library TextBlob.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engagement statistics (views, likes per view, likes per dislike, comments per 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Spearman ranked correlation between these engagement statistics and sentiment polarity of each text field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593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for Sentiments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280500" y="96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{5030DE27-BC53-40A5-B1EB-272C1C5503A6}</a:tableStyleId>
              </a:tblPr>
              <a:tblGrid>
                <a:gridCol w="549525"/>
                <a:gridCol w="2874725"/>
                <a:gridCol w="2621625"/>
                <a:gridCol w="2582125"/>
              </a:tblGrid>
              <a:tr h="5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Tags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Title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725" y="3099125"/>
            <a:ext cx="2507775" cy="15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050" y="3112800"/>
            <a:ext cx="2507775" cy="15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675" y="3085450"/>
            <a:ext cx="2747875" cy="15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9700" y="1492625"/>
            <a:ext cx="2507775" cy="15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9025" y="1492625"/>
            <a:ext cx="2547800" cy="15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0025" y="1492625"/>
            <a:ext cx="2869250" cy="15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03450" y="1209350"/>
            <a:ext cx="793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712234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 values are low enough for statistical significance</a:t>
            </a:r>
            <a:endParaRPr/>
          </a:p>
          <a:p>
            <a:pPr indent="-342900" lvl="0" marL="457200" marR="3712234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values are better for tag and title, UK for description</a:t>
            </a:r>
            <a:endParaRPr/>
          </a:p>
          <a:p>
            <a:pPr indent="-342900" lvl="0" marL="457200" marR="3712234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tag sentiment could be correlated with views, p value is almost .05</a:t>
            </a:r>
            <a:endParaRPr/>
          </a:p>
          <a:p>
            <a:pPr indent="-342900" lvl="0" marL="457200" marR="3712234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correlation was negative, hinting at a possible preference for bad sentiment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878" y="1761478"/>
            <a:ext cx="3850225" cy="16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