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roduction" id="{1BD0E75E-ED94-4F88-B8E9-853F85056D5F}">
          <p14:sldIdLst>
            <p14:sldId id="256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7D9F59-1E10-4A9B-A1B9-2BAC453C0211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1C0B06-3340-4109-9BB8-90BBDABABC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11731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E6848-630C-4143-931A-3482CD985CE7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7B949A-DC14-404E-98B4-A4D89143D6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5754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A4D39-3DF9-45F0-B12A-A60F2B84AF00}" type="datetime1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2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10A5-7694-4E6D-B9EB-5FED3A264B2B}" type="datetime1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50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5FEA-70C5-4284-AE7E-C5E02B60CA1B}" type="datetime1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43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80A95E-1C47-4CEF-BFBB-0974FDB304DB}" type="datetime1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211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8B2C4-D439-45A3-A117-51F3E01B60C3}" type="datetime1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10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67F6E-A66B-4381-8A2C-3486C09D598B}" type="datetime1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03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6E20F-C7C1-4D22-8980-41122AA8A602}" type="datetime1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456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B8222F-A0B4-4627-BA7D-1684A17AC69B}" type="datetime1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862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57C41A-BDE4-4D8F-A183-1217B30E28B4}" type="datetime1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09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C31206F-3307-4F0F-A434-2A5B37659217}" type="datetime1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011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0B680-DFE7-47E7-8C10-791358E93EC8}" type="datetime1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62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1EE931B-43B2-469F-93B9-3C56D1192037}" type="datetime1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Department of Computer Science &amp; Engineering ,CSPIT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52F294B-B6A8-44F3-8A3C-0EE5B1E3450E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0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1</a:t>
            </a:fld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070102" y="4714310"/>
            <a:ext cx="4989107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Team Members : Debdoot Manna (23CS043)</a:t>
            </a:r>
            <a:endParaRPr lang="en-US" dirty="0"/>
          </a:p>
          <a:p>
            <a:pPr>
              <a:spcBef>
                <a:spcPts val="1000"/>
              </a:spcBef>
            </a:pPr>
            <a:br>
              <a:rPr lang="en-US" dirty="0"/>
            </a:b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      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89641" y="47434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Guided By : </a:t>
            </a:r>
            <a:r>
              <a:rPr lang="en-US" dirty="0" err="1">
                <a:solidFill>
                  <a:srgbClr val="000000"/>
                </a:solidFill>
                <a:latin typeface="Calibri" panose="020F0502020204030204" pitchFamily="34" charset="0"/>
              </a:rPr>
              <a:t>Vaibhavi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 Patel</a:t>
            </a: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535" y="379250"/>
            <a:ext cx="4672240" cy="894445"/>
          </a:xfrm>
          <a:prstGeom prst="rect">
            <a:avLst/>
          </a:prstGeom>
        </p:spPr>
      </p:pic>
      <p:sp>
        <p:nvSpPr>
          <p:cNvPr id="11" name="Title 10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75656"/>
          </a:xfrm>
        </p:spPr>
        <p:txBody>
          <a:bodyPr>
            <a:normAutofit/>
          </a:bodyPr>
          <a:lstStyle/>
          <a:p>
            <a:pPr algn="ctr"/>
            <a:r>
              <a:rPr lang="en-IN" sz="4800" dirty="0"/>
              <a:t>Expert Speaker Finder</a:t>
            </a:r>
            <a:br>
              <a:rPr lang="en-IN" sz="4800" dirty="0"/>
            </a:br>
            <a:br>
              <a:rPr lang="en-IN" sz="4800" dirty="0"/>
            </a:br>
            <a:r>
              <a:rPr lang="en-IN" sz="3600" b="1" dirty="0"/>
              <a:t>CSE204: Project-I</a:t>
            </a:r>
            <a:endParaRPr lang="en-IN" sz="4800" b="1" dirty="0"/>
          </a:p>
        </p:txBody>
      </p:sp>
      <p:sp>
        <p:nvSpPr>
          <p:cNvPr id="12" name="Title 10"/>
          <p:cNvSpPr txBox="1">
            <a:spLocks/>
          </p:cNvSpPr>
          <p:nvPr/>
        </p:nvSpPr>
        <p:spPr>
          <a:xfrm>
            <a:off x="1097280" y="5530362"/>
            <a:ext cx="10058400" cy="59207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200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4800" b="1" dirty="0"/>
          </a:p>
        </p:txBody>
      </p:sp>
      <p:sp>
        <p:nvSpPr>
          <p:cNvPr id="13" name="Rectangle 12"/>
          <p:cNvSpPr/>
          <p:nvPr/>
        </p:nvSpPr>
        <p:spPr>
          <a:xfrm>
            <a:off x="2705099" y="6324525"/>
            <a:ext cx="7045570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1600" b="1" dirty="0">
                <a:solidFill>
                  <a:schemeClr val="bg1"/>
                </a:solidFill>
              </a:rPr>
              <a:t>Department of Computer Science &amp; Engineering, </a:t>
            </a:r>
          </a:p>
          <a:p>
            <a:r>
              <a:rPr lang="en-US" b="1" dirty="0"/>
              <a:t>                        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Chandubhai S. Patel Institute of Technology (CSPIT)</a:t>
            </a:r>
            <a:endParaRPr lang="en-IN" sz="16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295" y="0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81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D13D1-4CC1-8941-A974-C67C7FDA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63DB1-4FBC-0F92-8352-23D0DBCFD0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effectLst/>
                <a:latin typeface="Helvetica" pitchFamily="2" charset="0"/>
              </a:rPr>
              <a:t>Get Started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55EA02-3DA1-516A-3AD2-1EE0E4DB8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60AC3F-A9B6-5F2D-A7CB-6C3F5403E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FC8BA2-552E-7B06-BFAF-115862D79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Implement Expert Speaker Finder at your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university to enhance guest seminars!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Reach out to our team to set up the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platform and start engaging top experts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for your academic events.</a:t>
            </a:r>
          </a:p>
        </p:txBody>
      </p:sp>
    </p:spTree>
    <p:extLst>
      <p:ext uri="{BB962C8B-B14F-4D97-AF65-F5344CB8AC3E}">
        <p14:creationId xmlns:p14="http://schemas.microsoft.com/office/powerpoint/2010/main" val="3212794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87" y="418488"/>
            <a:ext cx="10058400" cy="1146543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469369" y="6459784"/>
            <a:ext cx="4822804" cy="365125"/>
          </a:xfrm>
        </p:spPr>
        <p:txBody>
          <a:bodyPr/>
          <a:lstStyle/>
          <a:p>
            <a:r>
              <a:rPr lang="en-US" sz="1100" dirty="0"/>
              <a:t>Department of Computer Science &amp; Engineering, CSPIT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4282B-2888-056F-2B40-34C6E89EB12B}"/>
              </a:ext>
            </a:extLst>
          </p:cNvPr>
          <p:cNvSpPr txBox="1"/>
          <p:nvPr/>
        </p:nvSpPr>
        <p:spPr>
          <a:xfrm>
            <a:off x="1088487" y="2017643"/>
            <a:ext cx="737483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The Expert Speaker Finder is an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innovative platform designed to help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universities find and invite expert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speakers for seminars and workshops.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Students can suggest potential speakers,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and university admins can review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submissions to select the most suitable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speakers.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This tool facilitates collaboration between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students and university administration,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encouraging a wider variety of guest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speakers.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365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123B0-C012-CF49-F730-F6DF3641D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effectLst/>
                <a:latin typeface="Helvetica" pitchFamily="2" charset="0"/>
              </a:rPr>
              <a:t>Why Expert Speakers Matter?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2577-49C1-3C4C-7CB7-1B790851B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Inviting expert speakers provides several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benefits to universities: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1. Expanding students' exposure to real-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world expertise.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2. Networking opportunities with industry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professionals.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3. Bridging the gap between academia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and the professional world.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DC1EFC-F107-2C15-ACD3-EFC322CF2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4ABB60-6611-F93F-9BD9-63D3FFA3F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74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E6553-2B85-6576-E9AA-B2F3D9BF8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B559C-F467-E0F5-6EA4-A74F07994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effectLst/>
                <a:latin typeface="Helvetica" pitchFamily="2" charset="0"/>
              </a:rPr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3917A-10B2-9617-44A8-D5F24A6F2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1. Academic Seminars: Suggest and select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guest lecturers in fields like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cybersecurity, AI, and biotech.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2. Career Talks: Invite professionals to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share insights on specific industries and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career paths.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3. Special Workshops: Organize skill-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building sessions led by experienced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professionals (e.g., entrepreneurship,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digital marketing).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37008-9B70-8DE9-5929-87F1B5B8E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B697FA-EA79-1CB5-6DEA-9A318B340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50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1F0D7-5BC4-CEC3-9912-615C58082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0F7EF-EF4B-E187-C125-8DEF984F4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effectLst/>
                <a:latin typeface="Helvetica" pitchFamily="2" charset="0"/>
              </a:rPr>
              <a:t>Applications in Universities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85CB0-98B4-626D-07FF-42AA61A2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Many top-tier universities use similar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platforms to improve seminar quality and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variety: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- MIT's Industry Liaison Program (ILP)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- Stanford’s Innovation Lab Talks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- Oxford University's Expert Lectures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By using the Expert Speaker Finder, your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university can enhance its outreach and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better match students' interests.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C9C59-EB55-9C34-B0E3-2153578E2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B4C1B-50B4-5FAB-5E35-A0955AD43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70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230104-1E37-EECC-ED6D-12C761CB9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DDBD-C4B0-F5CA-EF06-BC5F7C7E0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effectLst/>
                <a:latin typeface="Helvetica" pitchFamily="2" charset="0"/>
              </a:rPr>
              <a:t>Key Website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691DE-4599-9534-3204-9926F19B6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1. Speaker Suggestion Form: Simple,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user-friendly form for students to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recommend speakers.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2. Admin Panel: Admins can manage and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review submissions with ease.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3. Mobile-Responsive Design: Fully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optimized for both desktop and mobile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users.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96F960-F827-DA15-344D-6CF403E61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BB0FB4-B0C5-09AA-FEA1-7DC249AC8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54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D08A8-8FC8-4431-B453-F74C9F214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46626-2BD7-D88A-5FC7-63E8C5178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effectLst/>
                <a:latin typeface="Helvetica" pitchFamily="2" charset="0"/>
              </a:rPr>
              <a:t>Speaker Suggestion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E07D5-F745-34A0-53F3-7DC9B295FF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The form captures all necessary details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for evaluating speaker submissions. Form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fields include: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- Speaker Name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- Field of Expertise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- Professional Background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- Why the speaker is recommended for a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seminar.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A14248-4E3D-56C1-9D71-11C1DE39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358547-7D49-8318-A174-16C0940B9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F08B6-1818-B209-1F39-8CFC6154E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8AF9-4BE9-E3EE-595C-93FBA96C3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effectLst/>
                <a:latin typeface="Helvetica" pitchFamily="2" charset="0"/>
              </a:rPr>
              <a:t>Admin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871E-BE43-356C-90A3-B12934C01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Admins can view and filter all speaker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submissions. Features include: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- View Submission Details: See full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information about each suggested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speaker.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- Accept or Reject Submissions: Admins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can decide which speakers are suitable for</a:t>
            </a:r>
          </a:p>
          <a:p>
            <a:r>
              <a:rPr lang="en-IN" dirty="0">
                <a:solidFill>
                  <a:srgbClr val="313131"/>
                </a:solidFill>
                <a:effectLst/>
                <a:latin typeface="Helvetica" pitchFamily="2" charset="0"/>
              </a:rPr>
              <a:t>the event.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424068-05BA-FA45-9A94-3B2F1C5E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FAFB62-CD33-EB2F-338B-8D8F44282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383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2FEC7-DD30-90A0-36A9-4C9D5FD0EC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2BB73-0F54-0EE0-A6EB-4DA6210F9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effectLst/>
                <a:latin typeface="Helvetica" pitchFamily="2" charset="0"/>
              </a:rPr>
              <a:t>Workflow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360005-B2A6-87B1-94CE-AD5039877B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4" y="3299791"/>
            <a:ext cx="12007373" cy="1113183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1DE57-C864-DB64-E4E3-0422C25DE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Science &amp; Engineering ,CSPIT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98637-76F0-105E-6CFD-3B02F45FB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2F294B-B6A8-44F3-8A3C-0EE5B1E3450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824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283</TotalTime>
  <Words>511</Words>
  <Application>Microsoft Macintosh PowerPoint</Application>
  <PresentationFormat>Widescreen</PresentationFormat>
  <Paragraphs>104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Calibri Light</vt:lpstr>
      <vt:lpstr>Helvetica</vt:lpstr>
      <vt:lpstr>Retrospect</vt:lpstr>
      <vt:lpstr>Expert Speaker Finder  CSE204: Project-I</vt:lpstr>
      <vt:lpstr>Introduction</vt:lpstr>
      <vt:lpstr>Why Expert Speakers Matter?</vt:lpstr>
      <vt:lpstr>Use Cases</vt:lpstr>
      <vt:lpstr>Applications in Universities</vt:lpstr>
      <vt:lpstr>Key Website Features</vt:lpstr>
      <vt:lpstr>Speaker Suggestion Form</vt:lpstr>
      <vt:lpstr>Admin Dashboard</vt:lpstr>
      <vt:lpstr>Workflow Diagram</vt:lpstr>
      <vt:lpstr>Get Started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Dhara Solanki</dc:creator>
  <cp:lastModifiedBy>23CS043 DEBDOOT MANNA</cp:lastModifiedBy>
  <cp:revision>43</cp:revision>
  <dcterms:created xsi:type="dcterms:W3CDTF">2023-09-24T01:32:29Z</dcterms:created>
  <dcterms:modified xsi:type="dcterms:W3CDTF">2024-10-19T04:29:28Z</dcterms:modified>
</cp:coreProperties>
</file>