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61" r:id="rId3"/>
    <p:sldId id="262" r:id="rId4"/>
    <p:sldId id="263" r:id="rId5"/>
    <p:sldId id="270" r:id="rId6"/>
    <p:sldId id="271" r:id="rId7"/>
    <p:sldId id="264" r:id="rId8"/>
    <p:sldId id="272" r:id="rId9"/>
    <p:sldId id="273"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roduction" id="{1BD0E75E-ED94-4F88-B8E9-853F85056D5F}">
          <p14:sldIdLst>
            <p14:sldId id="256"/>
            <p14:sldId id="261"/>
            <p14:sldId id="262"/>
            <p14:sldId id="263"/>
            <p14:sldId id="270"/>
            <p14:sldId id="271"/>
            <p14:sldId id="264"/>
            <p14:sldId id="272"/>
            <p14:sldId id="273"/>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p:scale>
          <a:sx n="125" d="100"/>
          <a:sy n="125" d="100"/>
        </p:scale>
        <p:origin x="62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7D9F59-1E10-4A9B-A1B9-2BAC453C0211}" type="datetimeFigureOut">
              <a:rPr lang="en-US" smtClean="0"/>
              <a:t>11/21/24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1C0B06-3340-4109-9BB8-90BBDABABCD8}" type="slidenum">
              <a:rPr lang="en-US" smtClean="0"/>
              <a:t>‹#›</a:t>
            </a:fld>
            <a:endParaRPr lang="en-US"/>
          </a:p>
        </p:txBody>
      </p:sp>
    </p:spTree>
    <p:extLst>
      <p:ext uri="{BB962C8B-B14F-4D97-AF65-F5344CB8AC3E}">
        <p14:creationId xmlns:p14="http://schemas.microsoft.com/office/powerpoint/2010/main" val="169821173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E6848-630C-4143-931A-3482CD985CE7}" type="datetimeFigureOut">
              <a:rPr lang="en-US" smtClean="0"/>
              <a:t>11/21/24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7B949A-DC14-404E-98B4-A4D89143D60E}" type="slidenum">
              <a:rPr lang="en-US" smtClean="0"/>
              <a:t>‹#›</a:t>
            </a:fld>
            <a:endParaRPr lang="en-US"/>
          </a:p>
        </p:txBody>
      </p:sp>
    </p:spTree>
    <p:extLst>
      <p:ext uri="{BB962C8B-B14F-4D97-AF65-F5344CB8AC3E}">
        <p14:creationId xmlns:p14="http://schemas.microsoft.com/office/powerpoint/2010/main" val="378405754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FA4D39-3DF9-45F0-B12A-A60F2B84AF00}" type="datetime1">
              <a:rPr lang="en-US" smtClean="0"/>
              <a:t>11/21/24</a:t>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p>
        </p:txBody>
      </p:sp>
      <p:sp>
        <p:nvSpPr>
          <p:cNvPr id="6" name="Slide Number Placeholder 5"/>
          <p:cNvSpPr>
            <a:spLocks noGrp="1"/>
          </p:cNvSpPr>
          <p:nvPr>
            <p:ph type="sldNum" sz="quarter" idx="12"/>
          </p:nvPr>
        </p:nvSpPr>
        <p:spPr/>
        <p:txBody>
          <a:bodyPr/>
          <a:lstStyle/>
          <a:p>
            <a:fld id="{252F294B-B6A8-44F3-8A3C-0EE5B1E3450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237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A10A5-7694-4E6D-B9EB-5FED3A264B2B}" type="datetime1">
              <a:rPr lang="en-US" smtClean="0"/>
              <a:t>11/21/24</a:t>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p>
        </p:txBody>
      </p:sp>
      <p:sp>
        <p:nvSpPr>
          <p:cNvPr id="6" name="Slide Number Placeholder 5"/>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30425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E15FEA-70C5-4284-AE7E-C5E02B60CA1B}" type="datetime1">
              <a:rPr lang="en-US" smtClean="0"/>
              <a:t>11/21/24</a:t>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p>
        </p:txBody>
      </p:sp>
      <p:sp>
        <p:nvSpPr>
          <p:cNvPr id="6" name="Slide Number Placeholder 5"/>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1144243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0A95E-1C47-4CEF-BFBB-0974FDB304DB}" type="datetime1">
              <a:rPr lang="en-US" smtClean="0"/>
              <a:t>11/21/24</a:t>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p>
        </p:txBody>
      </p:sp>
      <p:sp>
        <p:nvSpPr>
          <p:cNvPr id="6" name="Slide Number Placeholder 5"/>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54021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88B2C4-D439-45A3-A117-51F3E01B60C3}" type="datetime1">
              <a:rPr lang="en-US" smtClean="0"/>
              <a:t>11/21/24</a:t>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p>
        </p:txBody>
      </p:sp>
      <p:sp>
        <p:nvSpPr>
          <p:cNvPr id="6" name="Slide Number Placeholder 5"/>
          <p:cNvSpPr>
            <a:spLocks noGrp="1"/>
          </p:cNvSpPr>
          <p:nvPr>
            <p:ph type="sldNum" sz="quarter" idx="12"/>
          </p:nvPr>
        </p:nvSpPr>
        <p:spPr/>
        <p:txBody>
          <a:bodyPr/>
          <a:lstStyle/>
          <a:p>
            <a:fld id="{252F294B-B6A8-44F3-8A3C-0EE5B1E3450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10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067F6E-A66B-4381-8A2C-3486C09D598B}" type="datetime1">
              <a:rPr lang="en-US" smtClean="0"/>
              <a:t>11/21/24</a:t>
            </a:fld>
            <a:endParaRPr lang="en-US"/>
          </a:p>
        </p:txBody>
      </p:sp>
      <p:sp>
        <p:nvSpPr>
          <p:cNvPr id="6" name="Footer Placeholder 5"/>
          <p:cNvSpPr>
            <a:spLocks noGrp="1"/>
          </p:cNvSpPr>
          <p:nvPr>
            <p:ph type="ftr" sz="quarter" idx="11"/>
          </p:nvPr>
        </p:nvSpPr>
        <p:spPr/>
        <p:txBody>
          <a:bodyPr/>
          <a:lstStyle/>
          <a:p>
            <a:r>
              <a:rPr lang="en-US"/>
              <a:t>Department of Computer Science &amp; Engineering ,CSPIT</a:t>
            </a:r>
          </a:p>
        </p:txBody>
      </p:sp>
      <p:sp>
        <p:nvSpPr>
          <p:cNvPr id="7" name="Slide Number Placeholder 6"/>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1577703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96E20F-C7C1-4D22-8980-41122AA8A602}" type="datetime1">
              <a:rPr lang="en-US" smtClean="0"/>
              <a:t>11/21/24</a:t>
            </a:fld>
            <a:endParaRPr lang="en-US"/>
          </a:p>
        </p:txBody>
      </p:sp>
      <p:sp>
        <p:nvSpPr>
          <p:cNvPr id="8" name="Footer Placeholder 7"/>
          <p:cNvSpPr>
            <a:spLocks noGrp="1"/>
          </p:cNvSpPr>
          <p:nvPr>
            <p:ph type="ftr" sz="quarter" idx="11"/>
          </p:nvPr>
        </p:nvSpPr>
        <p:spPr/>
        <p:txBody>
          <a:bodyPr/>
          <a:lstStyle/>
          <a:p>
            <a:r>
              <a:rPr lang="en-US"/>
              <a:t>Department of Computer Science &amp; Engineering ,CSPIT</a:t>
            </a:r>
          </a:p>
        </p:txBody>
      </p:sp>
      <p:sp>
        <p:nvSpPr>
          <p:cNvPr id="9" name="Slide Number Placeholder 8"/>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1977456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8222F-A0B4-4627-BA7D-1684A17AC69B}" type="datetime1">
              <a:rPr lang="en-US" smtClean="0"/>
              <a:t>11/21/24</a:t>
            </a:fld>
            <a:endParaRPr lang="en-US"/>
          </a:p>
        </p:txBody>
      </p:sp>
      <p:sp>
        <p:nvSpPr>
          <p:cNvPr id="4" name="Footer Placeholder 3"/>
          <p:cNvSpPr>
            <a:spLocks noGrp="1"/>
          </p:cNvSpPr>
          <p:nvPr>
            <p:ph type="ftr" sz="quarter" idx="11"/>
          </p:nvPr>
        </p:nvSpPr>
        <p:spPr/>
        <p:txBody>
          <a:bodyPr/>
          <a:lstStyle/>
          <a:p>
            <a:r>
              <a:rPr lang="en-US"/>
              <a:t>Department of Computer Science &amp; Engineering ,CSPIT</a:t>
            </a:r>
          </a:p>
        </p:txBody>
      </p:sp>
      <p:sp>
        <p:nvSpPr>
          <p:cNvPr id="5" name="Slide Number Placeholder 4"/>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3804862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57C41A-BDE4-4D8F-A183-1217B30E28B4}" type="datetime1">
              <a:rPr lang="en-US" smtClean="0"/>
              <a:t>11/21/24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Science &amp; Engineering ,CSPIT</a:t>
            </a:r>
          </a:p>
        </p:txBody>
      </p:sp>
      <p:sp>
        <p:nvSpPr>
          <p:cNvPr id="9" name="Slide Number Placeholder 8"/>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111009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31206F-3307-4F0F-A434-2A5B37659217}" type="datetime1">
              <a:rPr lang="en-US" smtClean="0"/>
              <a:t>11/21/24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Department of Computer Science &amp; Engineering ,CSPIT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2F294B-B6A8-44F3-8A3C-0EE5B1E3450E}" type="slidenum">
              <a:rPr lang="en-US" smtClean="0"/>
              <a:t>‹#›</a:t>
            </a:fld>
            <a:endParaRPr lang="en-US"/>
          </a:p>
        </p:txBody>
      </p:sp>
    </p:spTree>
    <p:extLst>
      <p:ext uri="{BB962C8B-B14F-4D97-AF65-F5344CB8AC3E}">
        <p14:creationId xmlns:p14="http://schemas.microsoft.com/office/powerpoint/2010/main" val="280701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F0B680-DFE7-47E7-8C10-791358E93EC8}" type="datetime1">
              <a:rPr lang="en-US" smtClean="0"/>
              <a:t>11/21/24</a:t>
            </a:fld>
            <a:endParaRPr lang="en-US"/>
          </a:p>
        </p:txBody>
      </p:sp>
      <p:sp>
        <p:nvSpPr>
          <p:cNvPr id="6" name="Footer Placeholder 5"/>
          <p:cNvSpPr>
            <a:spLocks noGrp="1"/>
          </p:cNvSpPr>
          <p:nvPr>
            <p:ph type="ftr" sz="quarter" idx="11"/>
          </p:nvPr>
        </p:nvSpPr>
        <p:spPr/>
        <p:txBody>
          <a:bodyPr/>
          <a:lstStyle/>
          <a:p>
            <a:r>
              <a:rPr lang="en-US"/>
              <a:t>Department of Computer Science &amp; Engineering ,CSPIT</a:t>
            </a:r>
          </a:p>
        </p:txBody>
      </p:sp>
      <p:sp>
        <p:nvSpPr>
          <p:cNvPr id="7" name="Slide Number Placeholder 6"/>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1633624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1EE931B-43B2-469F-93B9-3C56D1192037}" type="datetime1">
              <a:rPr lang="en-US" smtClean="0"/>
              <a:t>11/21/24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Science &amp; Engineering ,CSPIT</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52F294B-B6A8-44F3-8A3C-0EE5B1E3450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207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252F294B-B6A8-44F3-8A3C-0EE5B1E3450E}" type="slidenum">
              <a:rPr lang="en-US" smtClean="0"/>
              <a:t>1</a:t>
            </a:fld>
            <a:endParaRPr lang="en-US"/>
          </a:p>
        </p:txBody>
      </p:sp>
      <p:sp>
        <p:nvSpPr>
          <p:cNvPr id="4" name="Rectangle 3"/>
          <p:cNvSpPr/>
          <p:nvPr/>
        </p:nvSpPr>
        <p:spPr>
          <a:xfrm>
            <a:off x="7070102" y="4714310"/>
            <a:ext cx="4989107" cy="1605568"/>
          </a:xfrm>
          <a:prstGeom prst="rect">
            <a:avLst/>
          </a:prstGeom>
        </p:spPr>
        <p:txBody>
          <a:bodyPr wrap="square">
            <a:spAutoFit/>
          </a:bodyPr>
          <a:lstStyle/>
          <a:p>
            <a:r>
              <a:rPr lang="en-US" dirty="0">
                <a:solidFill>
                  <a:srgbClr val="000000"/>
                </a:solidFill>
                <a:latin typeface="Calibri" panose="020F0502020204030204" pitchFamily="34" charset="0"/>
              </a:rPr>
              <a:t>Team Members : Debdoot Manna (23CS043)</a:t>
            </a:r>
            <a:endParaRPr lang="en-US" dirty="0"/>
          </a:p>
          <a:p>
            <a:pPr>
              <a:spcBef>
                <a:spcPts val="1000"/>
              </a:spcBef>
            </a:pPr>
            <a:br>
              <a:rPr lang="en-US" dirty="0"/>
            </a:br>
            <a:r>
              <a:rPr lang="en-US" dirty="0">
                <a:solidFill>
                  <a:srgbClr val="000000"/>
                </a:solidFill>
                <a:latin typeface="Calibri" panose="020F0502020204030204" pitchFamily="34" charset="0"/>
              </a:rPr>
              <a:t>      </a:t>
            </a:r>
            <a:endParaRPr lang="en-US" dirty="0"/>
          </a:p>
          <a:p>
            <a:br>
              <a:rPr lang="en-US" dirty="0"/>
            </a:br>
            <a:endParaRPr lang="en-US" dirty="0"/>
          </a:p>
        </p:txBody>
      </p:sp>
      <p:sp>
        <p:nvSpPr>
          <p:cNvPr id="6" name="Rectangle 5"/>
          <p:cNvSpPr/>
          <p:nvPr/>
        </p:nvSpPr>
        <p:spPr>
          <a:xfrm>
            <a:off x="389641" y="4743498"/>
            <a:ext cx="6096000" cy="923330"/>
          </a:xfrm>
          <a:prstGeom prst="rect">
            <a:avLst/>
          </a:prstGeom>
        </p:spPr>
        <p:txBody>
          <a:bodyPr>
            <a:spAutoFit/>
          </a:bodyPr>
          <a:lstStyle/>
          <a:p>
            <a:r>
              <a:rPr lang="en-US" dirty="0">
                <a:solidFill>
                  <a:srgbClr val="000000"/>
                </a:solidFill>
                <a:latin typeface="Calibri" panose="020F0502020204030204" pitchFamily="34" charset="0"/>
              </a:rPr>
              <a:t>Guided By : </a:t>
            </a:r>
            <a:r>
              <a:rPr lang="en-US" dirty="0" err="1">
                <a:solidFill>
                  <a:srgbClr val="000000"/>
                </a:solidFill>
                <a:latin typeface="Calibri" panose="020F0502020204030204" pitchFamily="34" charset="0"/>
              </a:rPr>
              <a:t>Vaibhavi</a:t>
            </a:r>
            <a:r>
              <a:rPr lang="en-US" dirty="0">
                <a:solidFill>
                  <a:srgbClr val="000000"/>
                </a:solidFill>
                <a:latin typeface="Calibri" panose="020F0502020204030204" pitchFamily="34" charset="0"/>
              </a:rPr>
              <a:t> Patel</a:t>
            </a:r>
            <a:endParaRPr lang="en-US" dirty="0"/>
          </a:p>
          <a:p>
            <a:br>
              <a:rPr lang="en-US" dirty="0"/>
            </a:b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8535" y="379250"/>
            <a:ext cx="4672240" cy="894445"/>
          </a:xfrm>
          <a:prstGeom prst="rect">
            <a:avLst/>
          </a:prstGeom>
        </p:spPr>
      </p:pic>
      <p:sp>
        <p:nvSpPr>
          <p:cNvPr id="11" name="Title 10"/>
          <p:cNvSpPr>
            <a:spLocks noGrp="1"/>
          </p:cNvSpPr>
          <p:nvPr>
            <p:ph type="ctrTitle"/>
          </p:nvPr>
        </p:nvSpPr>
        <p:spPr>
          <a:xfrm>
            <a:off x="1097280" y="758952"/>
            <a:ext cx="10058400" cy="3575656"/>
          </a:xfrm>
        </p:spPr>
        <p:txBody>
          <a:bodyPr>
            <a:normAutofit/>
          </a:bodyPr>
          <a:lstStyle/>
          <a:p>
            <a:pPr algn="ctr"/>
            <a:r>
              <a:rPr lang="en-IN" sz="4800" dirty="0"/>
              <a:t>Expert Speaker Finder</a:t>
            </a:r>
            <a:br>
              <a:rPr lang="en-IN" sz="4800" dirty="0"/>
            </a:br>
            <a:br>
              <a:rPr lang="en-IN" sz="4800" dirty="0"/>
            </a:br>
            <a:r>
              <a:rPr lang="en-IN" sz="3600" b="1" dirty="0"/>
              <a:t>CSE204: Project-I</a:t>
            </a:r>
            <a:endParaRPr lang="en-IN" sz="4800" b="1" dirty="0"/>
          </a:p>
        </p:txBody>
      </p:sp>
      <p:sp>
        <p:nvSpPr>
          <p:cNvPr id="12" name="Title 10"/>
          <p:cNvSpPr txBox="1">
            <a:spLocks/>
          </p:cNvSpPr>
          <p:nvPr/>
        </p:nvSpPr>
        <p:spPr>
          <a:xfrm>
            <a:off x="1097280" y="5530362"/>
            <a:ext cx="10058400" cy="592074"/>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IN" sz="4800" b="1" dirty="0"/>
          </a:p>
        </p:txBody>
      </p:sp>
      <p:sp>
        <p:nvSpPr>
          <p:cNvPr id="13" name="Rectangle 12"/>
          <p:cNvSpPr/>
          <p:nvPr/>
        </p:nvSpPr>
        <p:spPr>
          <a:xfrm>
            <a:off x="2705099" y="6324525"/>
            <a:ext cx="7045570" cy="615553"/>
          </a:xfrm>
          <a:prstGeom prst="rect">
            <a:avLst/>
          </a:prstGeom>
        </p:spPr>
        <p:txBody>
          <a:bodyPr wrap="square">
            <a:spAutoFit/>
          </a:bodyPr>
          <a:lstStyle/>
          <a:p>
            <a:pPr algn="ctr"/>
            <a:r>
              <a:rPr lang="en-IN" sz="1600" b="1" dirty="0">
                <a:solidFill>
                  <a:schemeClr val="bg1"/>
                </a:solidFill>
              </a:rPr>
              <a:t>Department of Computer Science &amp; Engineering, </a:t>
            </a:r>
          </a:p>
          <a:p>
            <a:r>
              <a:rPr lang="en-US" b="1" dirty="0"/>
              <a:t>                        </a:t>
            </a:r>
            <a:r>
              <a:rPr lang="en-US" b="1" dirty="0">
                <a:solidFill>
                  <a:schemeClr val="bg1"/>
                </a:solidFill>
              </a:rPr>
              <a:t> </a:t>
            </a:r>
            <a:r>
              <a:rPr lang="en-US" sz="1600" b="1" dirty="0">
                <a:solidFill>
                  <a:schemeClr val="bg1"/>
                </a:solidFill>
              </a:rPr>
              <a:t>Chandubhai S. Patel Institute of Technology (CSPIT)</a:t>
            </a:r>
            <a:endParaRPr lang="en-IN" sz="1600"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295" y="0"/>
            <a:ext cx="2143125" cy="2143125"/>
          </a:xfrm>
          <a:prstGeom prst="rect">
            <a:avLst/>
          </a:prstGeom>
        </p:spPr>
      </p:pic>
    </p:spTree>
    <p:extLst>
      <p:ext uri="{BB962C8B-B14F-4D97-AF65-F5344CB8AC3E}">
        <p14:creationId xmlns:p14="http://schemas.microsoft.com/office/powerpoint/2010/main" val="212081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30104-1E37-EECC-ED6D-12C761CB91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0CDDBD-C4B0-F5CA-EF06-BC5F7C7E0790}"/>
              </a:ext>
            </a:extLst>
          </p:cNvPr>
          <p:cNvSpPr>
            <a:spLocks noGrp="1"/>
          </p:cNvSpPr>
          <p:nvPr>
            <p:ph type="title"/>
          </p:nvPr>
        </p:nvSpPr>
        <p:spPr/>
        <p:txBody>
          <a:bodyPr>
            <a:normAutofit/>
          </a:bodyPr>
          <a:lstStyle/>
          <a:p>
            <a:r>
              <a:rPr lang="en-IN" dirty="0">
                <a:solidFill>
                  <a:schemeClr val="accent2"/>
                </a:solidFill>
                <a:effectLst/>
                <a:latin typeface="Helvetica" pitchFamily="2" charset="0"/>
              </a:rPr>
              <a:t>Key Features Deep Dive</a:t>
            </a:r>
            <a:br>
              <a:rPr lang="en-IN" dirty="0">
                <a:solidFill>
                  <a:schemeClr val="accent2"/>
                </a:solidFill>
                <a:effectLst/>
                <a:latin typeface="Helvetica" pitchFamily="2" charset="0"/>
              </a:rPr>
            </a:br>
            <a:r>
              <a:rPr lang="en-IN" sz="2000" dirty="0">
                <a:solidFill>
                  <a:schemeClr val="accent2"/>
                </a:solidFill>
                <a:effectLst/>
                <a:latin typeface="Helvetica" pitchFamily="2" charset="0"/>
              </a:rPr>
              <a:t>5.1 Speaker Submission Process</a:t>
            </a:r>
            <a:endParaRPr lang="en-IN" dirty="0">
              <a:solidFill>
                <a:schemeClr val="accent2"/>
              </a:solidFill>
              <a:effectLst/>
              <a:latin typeface="Helvetica" pitchFamily="2" charset="0"/>
            </a:endParaRPr>
          </a:p>
        </p:txBody>
      </p:sp>
      <p:sp>
        <p:nvSpPr>
          <p:cNvPr id="3" name="Content Placeholder 2">
            <a:extLst>
              <a:ext uri="{FF2B5EF4-FFF2-40B4-BE49-F238E27FC236}">
                <a16:creationId xmlns:a16="http://schemas.microsoft.com/office/drawing/2014/main" id="{C2F691DE-4599-9534-3204-9926F19B6520}"/>
              </a:ext>
            </a:extLst>
          </p:cNvPr>
          <p:cNvSpPr>
            <a:spLocks noGrp="1"/>
          </p:cNvSpPr>
          <p:nvPr>
            <p:ph idx="1"/>
          </p:nvPr>
        </p:nvSpPr>
        <p:spPr/>
        <p:txBody>
          <a:bodyPr>
            <a:normAutofit/>
          </a:bodyPr>
          <a:lstStyle/>
          <a:p>
            <a:pPr>
              <a:buFont typeface="Arial" panose="020B0604020202020204" pitchFamily="34" charset="0"/>
              <a:buChar char="•"/>
            </a:pPr>
            <a:r>
              <a:rPr lang="en-IN" dirty="0">
                <a:solidFill>
                  <a:srgbClr val="313131"/>
                </a:solidFill>
                <a:effectLst/>
                <a:latin typeface="Helvetica" pitchFamily="2" charset="0"/>
              </a:rPr>
              <a:t>Form for entering speaker details (name, expertise, background, etc.)</a:t>
            </a:r>
          </a:p>
          <a:p>
            <a:pPr>
              <a:buFont typeface="Arial" panose="020B0604020202020204" pitchFamily="34" charset="0"/>
              <a:buChar char="•"/>
            </a:pPr>
            <a:r>
              <a:rPr lang="en-IN" dirty="0">
                <a:solidFill>
                  <a:srgbClr val="313131"/>
                </a:solidFill>
                <a:effectLst/>
                <a:latin typeface="Helvetica" pitchFamily="2" charset="0"/>
              </a:rPr>
              <a:t>Automatic status assignment (pending upon submission)</a:t>
            </a:r>
          </a:p>
          <a:p>
            <a:pPr>
              <a:buFont typeface="Arial" panose="020B0604020202020204" pitchFamily="34" charset="0"/>
              <a:buChar char="•"/>
            </a:pPr>
            <a:r>
              <a:rPr lang="en-IN" dirty="0">
                <a:solidFill>
                  <a:srgbClr val="313131"/>
                </a:solidFill>
                <a:effectLst/>
                <a:latin typeface="Helvetica" pitchFamily="2" charset="0"/>
              </a:rPr>
              <a:t>Real-time validation and error handling</a:t>
            </a:r>
          </a:p>
        </p:txBody>
      </p:sp>
      <p:sp>
        <p:nvSpPr>
          <p:cNvPr id="4" name="Footer Placeholder 3">
            <a:extLst>
              <a:ext uri="{FF2B5EF4-FFF2-40B4-BE49-F238E27FC236}">
                <a16:creationId xmlns:a16="http://schemas.microsoft.com/office/drawing/2014/main" id="{1F96F960-F827-DA15-344D-6CF403E610D8}"/>
              </a:ext>
            </a:extLst>
          </p:cNvPr>
          <p:cNvSpPr>
            <a:spLocks noGrp="1"/>
          </p:cNvSpPr>
          <p:nvPr>
            <p:ph type="ftr" sz="quarter" idx="11"/>
          </p:nvPr>
        </p:nvSpPr>
        <p:spPr/>
        <p:txBody>
          <a:bodyPr/>
          <a:lstStyle/>
          <a:p>
            <a:r>
              <a:rPr lang="en-US"/>
              <a:t>Department of Computer Science &amp; Engineering ,CSPIT</a:t>
            </a:r>
          </a:p>
        </p:txBody>
      </p:sp>
      <p:sp>
        <p:nvSpPr>
          <p:cNvPr id="5" name="Slide Number Placeholder 4">
            <a:extLst>
              <a:ext uri="{FF2B5EF4-FFF2-40B4-BE49-F238E27FC236}">
                <a16:creationId xmlns:a16="http://schemas.microsoft.com/office/drawing/2014/main" id="{FEBB0FB4-B0C5-09AA-FEA1-7DC249AC8FC2}"/>
              </a:ext>
            </a:extLst>
          </p:cNvPr>
          <p:cNvSpPr>
            <a:spLocks noGrp="1"/>
          </p:cNvSpPr>
          <p:nvPr>
            <p:ph type="sldNum" sz="quarter" idx="12"/>
          </p:nvPr>
        </p:nvSpPr>
        <p:spPr/>
        <p:txBody>
          <a:bodyPr/>
          <a:lstStyle/>
          <a:p>
            <a:fld id="{252F294B-B6A8-44F3-8A3C-0EE5B1E3450E}" type="slidenum">
              <a:rPr lang="en-US" smtClean="0"/>
              <a:t>10</a:t>
            </a:fld>
            <a:endParaRPr lang="en-US"/>
          </a:p>
        </p:txBody>
      </p:sp>
    </p:spTree>
    <p:extLst>
      <p:ext uri="{BB962C8B-B14F-4D97-AF65-F5344CB8AC3E}">
        <p14:creationId xmlns:p14="http://schemas.microsoft.com/office/powerpoint/2010/main" val="3112544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D08A8-8FC8-4431-B453-F74C9F2140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B46626-2BD7-D88A-5FC7-63E8C517854D}"/>
              </a:ext>
            </a:extLst>
          </p:cNvPr>
          <p:cNvSpPr>
            <a:spLocks noGrp="1"/>
          </p:cNvSpPr>
          <p:nvPr>
            <p:ph type="title"/>
          </p:nvPr>
        </p:nvSpPr>
        <p:spPr/>
        <p:txBody>
          <a:bodyPr>
            <a:normAutofit/>
          </a:bodyPr>
          <a:lstStyle/>
          <a:p>
            <a:r>
              <a:rPr lang="en-IN" dirty="0">
                <a:solidFill>
                  <a:schemeClr val="accent2"/>
                </a:solidFill>
                <a:effectLst/>
                <a:latin typeface="Helvetica" pitchFamily="2" charset="0"/>
              </a:rPr>
              <a:t>Speaker Suggestion Form</a:t>
            </a:r>
          </a:p>
        </p:txBody>
      </p:sp>
      <p:sp>
        <p:nvSpPr>
          <p:cNvPr id="3" name="Content Placeholder 2">
            <a:extLst>
              <a:ext uri="{FF2B5EF4-FFF2-40B4-BE49-F238E27FC236}">
                <a16:creationId xmlns:a16="http://schemas.microsoft.com/office/drawing/2014/main" id="{8CAE07D5-F745-34A0-53F3-7DC9B295FF8F}"/>
              </a:ext>
            </a:extLst>
          </p:cNvPr>
          <p:cNvSpPr>
            <a:spLocks noGrp="1"/>
          </p:cNvSpPr>
          <p:nvPr>
            <p:ph idx="1"/>
          </p:nvPr>
        </p:nvSpPr>
        <p:spPr/>
        <p:txBody>
          <a:bodyPr>
            <a:normAutofit/>
          </a:bodyPr>
          <a:lstStyle/>
          <a:p>
            <a:r>
              <a:rPr lang="en-IN" dirty="0">
                <a:solidFill>
                  <a:srgbClr val="313131"/>
                </a:solidFill>
                <a:effectLst/>
                <a:latin typeface="Helvetica" pitchFamily="2" charset="0"/>
              </a:rPr>
              <a:t>The form captures all necessary details</a:t>
            </a:r>
          </a:p>
          <a:p>
            <a:r>
              <a:rPr lang="en-IN" dirty="0">
                <a:solidFill>
                  <a:srgbClr val="313131"/>
                </a:solidFill>
                <a:effectLst/>
                <a:latin typeface="Helvetica" pitchFamily="2" charset="0"/>
              </a:rPr>
              <a:t>for evaluating speaker submissions. Form</a:t>
            </a:r>
          </a:p>
          <a:p>
            <a:r>
              <a:rPr lang="en-IN" dirty="0">
                <a:solidFill>
                  <a:srgbClr val="313131"/>
                </a:solidFill>
                <a:effectLst/>
                <a:latin typeface="Helvetica" pitchFamily="2" charset="0"/>
              </a:rPr>
              <a:t>fields include:</a:t>
            </a:r>
          </a:p>
          <a:p>
            <a:r>
              <a:rPr lang="en-IN" dirty="0">
                <a:solidFill>
                  <a:srgbClr val="313131"/>
                </a:solidFill>
                <a:effectLst/>
                <a:latin typeface="Helvetica" pitchFamily="2" charset="0"/>
              </a:rPr>
              <a:t>- Speaker Name</a:t>
            </a:r>
          </a:p>
          <a:p>
            <a:r>
              <a:rPr lang="en-IN" dirty="0">
                <a:solidFill>
                  <a:srgbClr val="313131"/>
                </a:solidFill>
                <a:effectLst/>
                <a:latin typeface="Helvetica" pitchFamily="2" charset="0"/>
              </a:rPr>
              <a:t>- Field of Expertise</a:t>
            </a:r>
          </a:p>
          <a:p>
            <a:r>
              <a:rPr lang="en-IN" dirty="0">
                <a:solidFill>
                  <a:srgbClr val="313131"/>
                </a:solidFill>
                <a:effectLst/>
                <a:latin typeface="Helvetica" pitchFamily="2" charset="0"/>
              </a:rPr>
              <a:t>- Professional Background</a:t>
            </a:r>
          </a:p>
          <a:p>
            <a:r>
              <a:rPr lang="en-IN" dirty="0">
                <a:solidFill>
                  <a:srgbClr val="313131"/>
                </a:solidFill>
                <a:effectLst/>
                <a:latin typeface="Helvetica" pitchFamily="2" charset="0"/>
              </a:rPr>
              <a:t>- Why the speaker is recommended for a</a:t>
            </a:r>
          </a:p>
          <a:p>
            <a:r>
              <a:rPr lang="en-IN" dirty="0">
                <a:solidFill>
                  <a:srgbClr val="313131"/>
                </a:solidFill>
                <a:effectLst/>
                <a:latin typeface="Helvetica" pitchFamily="2" charset="0"/>
              </a:rPr>
              <a:t>seminar.</a:t>
            </a:r>
          </a:p>
        </p:txBody>
      </p:sp>
      <p:sp>
        <p:nvSpPr>
          <p:cNvPr id="4" name="Footer Placeholder 3">
            <a:extLst>
              <a:ext uri="{FF2B5EF4-FFF2-40B4-BE49-F238E27FC236}">
                <a16:creationId xmlns:a16="http://schemas.microsoft.com/office/drawing/2014/main" id="{4CA14248-4E3D-56C1-9D71-11C1DE39F3B6}"/>
              </a:ext>
            </a:extLst>
          </p:cNvPr>
          <p:cNvSpPr>
            <a:spLocks noGrp="1"/>
          </p:cNvSpPr>
          <p:nvPr>
            <p:ph type="ftr" sz="quarter" idx="11"/>
          </p:nvPr>
        </p:nvSpPr>
        <p:spPr/>
        <p:txBody>
          <a:bodyPr/>
          <a:lstStyle/>
          <a:p>
            <a:r>
              <a:rPr lang="en-US"/>
              <a:t>Department of Computer Science &amp; Engineering ,CSPIT</a:t>
            </a:r>
          </a:p>
        </p:txBody>
      </p:sp>
      <p:sp>
        <p:nvSpPr>
          <p:cNvPr id="5" name="Slide Number Placeholder 4">
            <a:extLst>
              <a:ext uri="{FF2B5EF4-FFF2-40B4-BE49-F238E27FC236}">
                <a16:creationId xmlns:a16="http://schemas.microsoft.com/office/drawing/2014/main" id="{E3358547-7D49-8318-A174-16C0940B9576}"/>
              </a:ext>
            </a:extLst>
          </p:cNvPr>
          <p:cNvSpPr>
            <a:spLocks noGrp="1"/>
          </p:cNvSpPr>
          <p:nvPr>
            <p:ph type="sldNum" sz="quarter" idx="12"/>
          </p:nvPr>
        </p:nvSpPr>
        <p:spPr/>
        <p:txBody>
          <a:bodyPr/>
          <a:lstStyle/>
          <a:p>
            <a:fld id="{252F294B-B6A8-44F3-8A3C-0EE5B1E3450E}" type="slidenum">
              <a:rPr lang="en-US" smtClean="0"/>
              <a:t>11</a:t>
            </a:fld>
            <a:endParaRPr lang="en-US"/>
          </a:p>
        </p:txBody>
      </p:sp>
    </p:spTree>
    <p:extLst>
      <p:ext uri="{BB962C8B-B14F-4D97-AF65-F5344CB8AC3E}">
        <p14:creationId xmlns:p14="http://schemas.microsoft.com/office/powerpoint/2010/main" val="2573806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F08B6-1818-B209-1F39-8CFC6154E6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F08AF9-4BE9-E3EE-595C-93FBA96C3D6A}"/>
              </a:ext>
            </a:extLst>
          </p:cNvPr>
          <p:cNvSpPr>
            <a:spLocks noGrp="1"/>
          </p:cNvSpPr>
          <p:nvPr>
            <p:ph type="title"/>
          </p:nvPr>
        </p:nvSpPr>
        <p:spPr/>
        <p:txBody>
          <a:bodyPr>
            <a:normAutofit/>
          </a:bodyPr>
          <a:lstStyle/>
          <a:p>
            <a:r>
              <a:rPr lang="en-IN" dirty="0">
                <a:solidFill>
                  <a:schemeClr val="accent2"/>
                </a:solidFill>
                <a:effectLst/>
                <a:latin typeface="Helvetica" pitchFamily="2" charset="0"/>
              </a:rPr>
              <a:t>Admin Dashboard</a:t>
            </a:r>
          </a:p>
        </p:txBody>
      </p:sp>
      <p:sp>
        <p:nvSpPr>
          <p:cNvPr id="3" name="Content Placeholder 2">
            <a:extLst>
              <a:ext uri="{FF2B5EF4-FFF2-40B4-BE49-F238E27FC236}">
                <a16:creationId xmlns:a16="http://schemas.microsoft.com/office/drawing/2014/main" id="{814F871E-BE43-356C-90A3-B12934C01FEB}"/>
              </a:ext>
            </a:extLst>
          </p:cNvPr>
          <p:cNvSpPr>
            <a:spLocks noGrp="1"/>
          </p:cNvSpPr>
          <p:nvPr>
            <p:ph idx="1"/>
          </p:nvPr>
        </p:nvSpPr>
        <p:spPr/>
        <p:txBody>
          <a:bodyPr>
            <a:normAutofit/>
          </a:bodyPr>
          <a:lstStyle/>
          <a:p>
            <a:r>
              <a:rPr lang="en-IN" dirty="0">
                <a:solidFill>
                  <a:srgbClr val="313131"/>
                </a:solidFill>
                <a:effectLst/>
                <a:latin typeface="Helvetica" pitchFamily="2" charset="0"/>
              </a:rPr>
              <a:t>Admins can view and filter all speaker</a:t>
            </a:r>
          </a:p>
          <a:p>
            <a:r>
              <a:rPr lang="en-IN" dirty="0">
                <a:solidFill>
                  <a:srgbClr val="313131"/>
                </a:solidFill>
                <a:effectLst/>
                <a:latin typeface="Helvetica" pitchFamily="2" charset="0"/>
              </a:rPr>
              <a:t>submissions. Features include:</a:t>
            </a:r>
          </a:p>
          <a:p>
            <a:r>
              <a:rPr lang="en-IN" dirty="0">
                <a:solidFill>
                  <a:srgbClr val="313131"/>
                </a:solidFill>
                <a:effectLst/>
                <a:latin typeface="Helvetica" pitchFamily="2" charset="0"/>
              </a:rPr>
              <a:t>- View Submission Details: See full</a:t>
            </a:r>
          </a:p>
          <a:p>
            <a:r>
              <a:rPr lang="en-IN" dirty="0">
                <a:solidFill>
                  <a:srgbClr val="313131"/>
                </a:solidFill>
                <a:effectLst/>
                <a:latin typeface="Helvetica" pitchFamily="2" charset="0"/>
              </a:rPr>
              <a:t>information about each suggested</a:t>
            </a:r>
          </a:p>
          <a:p>
            <a:r>
              <a:rPr lang="en-IN" dirty="0">
                <a:solidFill>
                  <a:srgbClr val="313131"/>
                </a:solidFill>
                <a:effectLst/>
                <a:latin typeface="Helvetica" pitchFamily="2" charset="0"/>
              </a:rPr>
              <a:t>speaker.</a:t>
            </a:r>
          </a:p>
          <a:p>
            <a:r>
              <a:rPr lang="en-IN" dirty="0">
                <a:solidFill>
                  <a:srgbClr val="313131"/>
                </a:solidFill>
                <a:effectLst/>
                <a:latin typeface="Helvetica" pitchFamily="2" charset="0"/>
              </a:rPr>
              <a:t>- Accept or Reject Submissions: Admins</a:t>
            </a:r>
          </a:p>
          <a:p>
            <a:r>
              <a:rPr lang="en-IN" dirty="0">
                <a:solidFill>
                  <a:srgbClr val="313131"/>
                </a:solidFill>
                <a:effectLst/>
                <a:latin typeface="Helvetica" pitchFamily="2" charset="0"/>
              </a:rPr>
              <a:t>can decide which speakers are suitable for</a:t>
            </a:r>
          </a:p>
          <a:p>
            <a:r>
              <a:rPr lang="en-IN" dirty="0">
                <a:solidFill>
                  <a:srgbClr val="313131"/>
                </a:solidFill>
                <a:effectLst/>
                <a:latin typeface="Helvetica" pitchFamily="2" charset="0"/>
              </a:rPr>
              <a:t>the event.</a:t>
            </a:r>
          </a:p>
        </p:txBody>
      </p:sp>
      <p:sp>
        <p:nvSpPr>
          <p:cNvPr id="4" name="Footer Placeholder 3">
            <a:extLst>
              <a:ext uri="{FF2B5EF4-FFF2-40B4-BE49-F238E27FC236}">
                <a16:creationId xmlns:a16="http://schemas.microsoft.com/office/drawing/2014/main" id="{1D424068-05BA-FA45-9A94-3B2F1C5EC5DC}"/>
              </a:ext>
            </a:extLst>
          </p:cNvPr>
          <p:cNvSpPr>
            <a:spLocks noGrp="1"/>
          </p:cNvSpPr>
          <p:nvPr>
            <p:ph type="ftr" sz="quarter" idx="11"/>
          </p:nvPr>
        </p:nvSpPr>
        <p:spPr/>
        <p:txBody>
          <a:bodyPr/>
          <a:lstStyle/>
          <a:p>
            <a:r>
              <a:rPr lang="en-US"/>
              <a:t>Department of Computer Science &amp; Engineering ,CSPIT</a:t>
            </a:r>
          </a:p>
        </p:txBody>
      </p:sp>
      <p:sp>
        <p:nvSpPr>
          <p:cNvPr id="5" name="Slide Number Placeholder 4">
            <a:extLst>
              <a:ext uri="{FF2B5EF4-FFF2-40B4-BE49-F238E27FC236}">
                <a16:creationId xmlns:a16="http://schemas.microsoft.com/office/drawing/2014/main" id="{6EFAFB62-CD33-EB2F-338B-8D8F4428214B}"/>
              </a:ext>
            </a:extLst>
          </p:cNvPr>
          <p:cNvSpPr>
            <a:spLocks noGrp="1"/>
          </p:cNvSpPr>
          <p:nvPr>
            <p:ph type="sldNum" sz="quarter" idx="12"/>
          </p:nvPr>
        </p:nvSpPr>
        <p:spPr/>
        <p:txBody>
          <a:bodyPr/>
          <a:lstStyle/>
          <a:p>
            <a:fld id="{252F294B-B6A8-44F3-8A3C-0EE5B1E3450E}" type="slidenum">
              <a:rPr lang="en-US" smtClean="0"/>
              <a:t>12</a:t>
            </a:fld>
            <a:endParaRPr lang="en-US"/>
          </a:p>
        </p:txBody>
      </p:sp>
    </p:spTree>
    <p:extLst>
      <p:ext uri="{BB962C8B-B14F-4D97-AF65-F5344CB8AC3E}">
        <p14:creationId xmlns:p14="http://schemas.microsoft.com/office/powerpoint/2010/main" val="1873383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2FEC7-DD30-90A0-36A9-4C9D5FD0EC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F2BB73-0F54-0EE0-A6EB-4DA6210F9BA2}"/>
              </a:ext>
            </a:extLst>
          </p:cNvPr>
          <p:cNvSpPr>
            <a:spLocks noGrp="1"/>
          </p:cNvSpPr>
          <p:nvPr>
            <p:ph type="title"/>
          </p:nvPr>
        </p:nvSpPr>
        <p:spPr/>
        <p:txBody>
          <a:bodyPr>
            <a:normAutofit/>
          </a:bodyPr>
          <a:lstStyle/>
          <a:p>
            <a:r>
              <a:rPr lang="en-IN" dirty="0">
                <a:solidFill>
                  <a:schemeClr val="accent2"/>
                </a:solidFill>
                <a:effectLst/>
                <a:latin typeface="Helvetica" pitchFamily="2" charset="0"/>
              </a:rPr>
              <a:t>Workflow Diagram</a:t>
            </a:r>
          </a:p>
        </p:txBody>
      </p:sp>
      <p:pic>
        <p:nvPicPr>
          <p:cNvPr id="7" name="Content Placeholder 6">
            <a:extLst>
              <a:ext uri="{FF2B5EF4-FFF2-40B4-BE49-F238E27FC236}">
                <a16:creationId xmlns:a16="http://schemas.microsoft.com/office/drawing/2014/main" id="{75360005-B2A6-87B1-94CE-AD5039877B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84" y="3299791"/>
            <a:ext cx="12007373" cy="1113183"/>
          </a:xfrm>
        </p:spPr>
      </p:pic>
      <p:sp>
        <p:nvSpPr>
          <p:cNvPr id="4" name="Footer Placeholder 3">
            <a:extLst>
              <a:ext uri="{FF2B5EF4-FFF2-40B4-BE49-F238E27FC236}">
                <a16:creationId xmlns:a16="http://schemas.microsoft.com/office/drawing/2014/main" id="{0CB1DE57-C864-DB64-E4E3-0422C25DEA33}"/>
              </a:ext>
            </a:extLst>
          </p:cNvPr>
          <p:cNvSpPr>
            <a:spLocks noGrp="1"/>
          </p:cNvSpPr>
          <p:nvPr>
            <p:ph type="ftr" sz="quarter" idx="11"/>
          </p:nvPr>
        </p:nvSpPr>
        <p:spPr/>
        <p:txBody>
          <a:bodyPr/>
          <a:lstStyle/>
          <a:p>
            <a:r>
              <a:rPr lang="en-US"/>
              <a:t>Department of Computer Science &amp; Engineering ,CSPIT</a:t>
            </a:r>
          </a:p>
        </p:txBody>
      </p:sp>
      <p:sp>
        <p:nvSpPr>
          <p:cNvPr id="5" name="Slide Number Placeholder 4">
            <a:extLst>
              <a:ext uri="{FF2B5EF4-FFF2-40B4-BE49-F238E27FC236}">
                <a16:creationId xmlns:a16="http://schemas.microsoft.com/office/drawing/2014/main" id="{52F98637-76F0-105E-6CFD-3B02F45FBC7F}"/>
              </a:ext>
            </a:extLst>
          </p:cNvPr>
          <p:cNvSpPr>
            <a:spLocks noGrp="1"/>
          </p:cNvSpPr>
          <p:nvPr>
            <p:ph type="sldNum" sz="quarter" idx="12"/>
          </p:nvPr>
        </p:nvSpPr>
        <p:spPr/>
        <p:txBody>
          <a:bodyPr/>
          <a:lstStyle/>
          <a:p>
            <a:fld id="{252F294B-B6A8-44F3-8A3C-0EE5B1E3450E}" type="slidenum">
              <a:rPr lang="en-US" smtClean="0"/>
              <a:t>13</a:t>
            </a:fld>
            <a:endParaRPr lang="en-US"/>
          </a:p>
        </p:txBody>
      </p:sp>
    </p:spTree>
    <p:extLst>
      <p:ext uri="{BB962C8B-B14F-4D97-AF65-F5344CB8AC3E}">
        <p14:creationId xmlns:p14="http://schemas.microsoft.com/office/powerpoint/2010/main" val="2120358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D13D1-4CC1-8941-A974-C67C7FDAFF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E63DB1-4FBC-0F92-8352-23D0DBCFD097}"/>
              </a:ext>
            </a:extLst>
          </p:cNvPr>
          <p:cNvSpPr>
            <a:spLocks noGrp="1"/>
          </p:cNvSpPr>
          <p:nvPr>
            <p:ph type="title"/>
          </p:nvPr>
        </p:nvSpPr>
        <p:spPr/>
        <p:txBody>
          <a:bodyPr>
            <a:normAutofit/>
          </a:bodyPr>
          <a:lstStyle/>
          <a:p>
            <a:r>
              <a:rPr lang="en-IN" dirty="0">
                <a:solidFill>
                  <a:schemeClr val="accent2"/>
                </a:solidFill>
                <a:effectLst/>
                <a:latin typeface="Helvetica" pitchFamily="2" charset="0"/>
              </a:rPr>
              <a:t>Get Started</a:t>
            </a:r>
          </a:p>
        </p:txBody>
      </p:sp>
      <p:sp>
        <p:nvSpPr>
          <p:cNvPr id="4" name="Footer Placeholder 3">
            <a:extLst>
              <a:ext uri="{FF2B5EF4-FFF2-40B4-BE49-F238E27FC236}">
                <a16:creationId xmlns:a16="http://schemas.microsoft.com/office/drawing/2014/main" id="{5355EA02-3DA1-516A-3AD2-1EE0E4DB8885}"/>
              </a:ext>
            </a:extLst>
          </p:cNvPr>
          <p:cNvSpPr>
            <a:spLocks noGrp="1"/>
          </p:cNvSpPr>
          <p:nvPr>
            <p:ph type="ftr" sz="quarter" idx="11"/>
          </p:nvPr>
        </p:nvSpPr>
        <p:spPr/>
        <p:txBody>
          <a:bodyPr/>
          <a:lstStyle/>
          <a:p>
            <a:r>
              <a:rPr lang="en-US"/>
              <a:t>Department of Computer Science &amp; Engineering ,CSPIT</a:t>
            </a:r>
          </a:p>
        </p:txBody>
      </p:sp>
      <p:sp>
        <p:nvSpPr>
          <p:cNvPr id="5" name="Slide Number Placeholder 4">
            <a:extLst>
              <a:ext uri="{FF2B5EF4-FFF2-40B4-BE49-F238E27FC236}">
                <a16:creationId xmlns:a16="http://schemas.microsoft.com/office/drawing/2014/main" id="{CA60AC3F-A9B6-5F2D-A7CB-6C3F5403E12C}"/>
              </a:ext>
            </a:extLst>
          </p:cNvPr>
          <p:cNvSpPr>
            <a:spLocks noGrp="1"/>
          </p:cNvSpPr>
          <p:nvPr>
            <p:ph type="sldNum" sz="quarter" idx="12"/>
          </p:nvPr>
        </p:nvSpPr>
        <p:spPr/>
        <p:txBody>
          <a:bodyPr/>
          <a:lstStyle/>
          <a:p>
            <a:fld id="{252F294B-B6A8-44F3-8A3C-0EE5B1E3450E}" type="slidenum">
              <a:rPr lang="en-US" smtClean="0"/>
              <a:t>14</a:t>
            </a:fld>
            <a:endParaRPr lang="en-US"/>
          </a:p>
        </p:txBody>
      </p:sp>
      <p:sp>
        <p:nvSpPr>
          <p:cNvPr id="6" name="Content Placeholder 5">
            <a:extLst>
              <a:ext uri="{FF2B5EF4-FFF2-40B4-BE49-F238E27FC236}">
                <a16:creationId xmlns:a16="http://schemas.microsoft.com/office/drawing/2014/main" id="{08FC8BA2-552E-7B06-BFAF-115862D79278}"/>
              </a:ext>
            </a:extLst>
          </p:cNvPr>
          <p:cNvSpPr>
            <a:spLocks noGrp="1"/>
          </p:cNvSpPr>
          <p:nvPr>
            <p:ph idx="1"/>
          </p:nvPr>
        </p:nvSpPr>
        <p:spPr/>
        <p:txBody>
          <a:bodyPr/>
          <a:lstStyle/>
          <a:p>
            <a:r>
              <a:rPr lang="en-IN" dirty="0">
                <a:solidFill>
                  <a:srgbClr val="313131"/>
                </a:solidFill>
                <a:effectLst/>
                <a:latin typeface="Helvetica" pitchFamily="2" charset="0"/>
              </a:rPr>
              <a:t>Implement Expert Speaker Finder at your</a:t>
            </a:r>
          </a:p>
          <a:p>
            <a:r>
              <a:rPr lang="en-IN" dirty="0">
                <a:solidFill>
                  <a:srgbClr val="313131"/>
                </a:solidFill>
                <a:effectLst/>
                <a:latin typeface="Helvetica" pitchFamily="2" charset="0"/>
              </a:rPr>
              <a:t>university to enhance guest seminars!</a:t>
            </a:r>
          </a:p>
          <a:p>
            <a:r>
              <a:rPr lang="en-IN" dirty="0">
                <a:solidFill>
                  <a:srgbClr val="313131"/>
                </a:solidFill>
                <a:effectLst/>
                <a:latin typeface="Helvetica" pitchFamily="2" charset="0"/>
              </a:rPr>
              <a:t>Reach out to our team to set up the</a:t>
            </a:r>
          </a:p>
          <a:p>
            <a:r>
              <a:rPr lang="en-IN" dirty="0">
                <a:solidFill>
                  <a:srgbClr val="313131"/>
                </a:solidFill>
                <a:effectLst/>
                <a:latin typeface="Helvetica" pitchFamily="2" charset="0"/>
              </a:rPr>
              <a:t>platform and start engaging top experts</a:t>
            </a:r>
          </a:p>
          <a:p>
            <a:r>
              <a:rPr lang="en-IN" dirty="0">
                <a:solidFill>
                  <a:srgbClr val="313131"/>
                </a:solidFill>
                <a:effectLst/>
                <a:latin typeface="Helvetica" pitchFamily="2" charset="0"/>
              </a:rPr>
              <a:t>for your academic events.</a:t>
            </a:r>
          </a:p>
        </p:txBody>
      </p:sp>
    </p:spTree>
    <p:extLst>
      <p:ext uri="{BB962C8B-B14F-4D97-AF65-F5344CB8AC3E}">
        <p14:creationId xmlns:p14="http://schemas.microsoft.com/office/powerpoint/2010/main" val="3212794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487" y="418488"/>
            <a:ext cx="10058400" cy="1146543"/>
          </a:xfrm>
        </p:spPr>
        <p:txBody>
          <a:bodyPr>
            <a:normAutofit/>
          </a:bodyPr>
          <a:lstStyle/>
          <a:p>
            <a:r>
              <a:rPr lang="en-US" b="1" dirty="0">
                <a:solidFill>
                  <a:schemeClr val="accent1">
                    <a:lumMod val="75000"/>
                  </a:schemeClr>
                </a:solidFill>
              </a:rPr>
              <a:t>1. Introduction</a:t>
            </a:r>
          </a:p>
        </p:txBody>
      </p:sp>
      <p:sp>
        <p:nvSpPr>
          <p:cNvPr id="4" name="Footer Placeholder 3"/>
          <p:cNvSpPr>
            <a:spLocks noGrp="1"/>
          </p:cNvSpPr>
          <p:nvPr>
            <p:ph type="ftr" sz="quarter" idx="11"/>
          </p:nvPr>
        </p:nvSpPr>
        <p:spPr>
          <a:xfrm>
            <a:off x="3469369" y="6459784"/>
            <a:ext cx="4822804" cy="365125"/>
          </a:xfrm>
        </p:spPr>
        <p:txBody>
          <a:bodyPr/>
          <a:lstStyle/>
          <a:p>
            <a:r>
              <a:rPr lang="en-US" sz="1100" dirty="0"/>
              <a:t>Department of Computer Science &amp; Engineering, CSPIT</a:t>
            </a:r>
          </a:p>
        </p:txBody>
      </p:sp>
      <p:sp>
        <p:nvSpPr>
          <p:cNvPr id="5" name="Slide Number Placeholder 4"/>
          <p:cNvSpPr>
            <a:spLocks noGrp="1"/>
          </p:cNvSpPr>
          <p:nvPr>
            <p:ph type="sldNum" sz="quarter" idx="12"/>
          </p:nvPr>
        </p:nvSpPr>
        <p:spPr/>
        <p:txBody>
          <a:bodyPr/>
          <a:lstStyle/>
          <a:p>
            <a:fld id="{252F294B-B6A8-44F3-8A3C-0EE5B1E3450E}" type="slidenum">
              <a:rPr lang="en-US" smtClean="0"/>
              <a:t>2</a:t>
            </a:fld>
            <a:endParaRPr lang="en-US"/>
          </a:p>
        </p:txBody>
      </p:sp>
      <p:sp>
        <p:nvSpPr>
          <p:cNvPr id="3" name="TextBox 2">
            <a:extLst>
              <a:ext uri="{FF2B5EF4-FFF2-40B4-BE49-F238E27FC236}">
                <a16:creationId xmlns:a16="http://schemas.microsoft.com/office/drawing/2014/main" id="{95F4282B-2888-056F-2B40-34C6E89EB12B}"/>
              </a:ext>
            </a:extLst>
          </p:cNvPr>
          <p:cNvSpPr txBox="1"/>
          <p:nvPr/>
        </p:nvSpPr>
        <p:spPr>
          <a:xfrm>
            <a:off x="2193354" y="2057400"/>
            <a:ext cx="7374834" cy="1754326"/>
          </a:xfrm>
          <a:prstGeom prst="rect">
            <a:avLst/>
          </a:prstGeom>
          <a:noFill/>
        </p:spPr>
        <p:txBody>
          <a:bodyPr wrap="square" rtlCol="0">
            <a:spAutoFit/>
          </a:bodyPr>
          <a:lstStyle/>
          <a:p>
            <a:r>
              <a:rPr lang="en-US" dirty="0"/>
              <a:t>The Expert Speaker Finder is an innovative web application designed to bridge the gap between academic institutions and industry experts. It streamlines the process of identifying, submitting, and approving guest speakers for academic events, seminars, and lectures. This platform enhances the quality of educational experiences by facilitating access to a diverse pool of professionals across various fields of expertise.</a:t>
            </a:r>
          </a:p>
        </p:txBody>
      </p:sp>
    </p:spTree>
    <p:extLst>
      <p:ext uri="{BB962C8B-B14F-4D97-AF65-F5344CB8AC3E}">
        <p14:creationId xmlns:p14="http://schemas.microsoft.com/office/powerpoint/2010/main" val="302836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23B0-C012-CF49-F730-F6DF3641D89C}"/>
              </a:ext>
            </a:extLst>
          </p:cNvPr>
          <p:cNvSpPr>
            <a:spLocks noGrp="1"/>
          </p:cNvSpPr>
          <p:nvPr>
            <p:ph type="title"/>
          </p:nvPr>
        </p:nvSpPr>
        <p:spPr/>
        <p:txBody>
          <a:bodyPr>
            <a:normAutofit/>
          </a:bodyPr>
          <a:lstStyle/>
          <a:p>
            <a:r>
              <a:rPr lang="en-IN" dirty="0">
                <a:solidFill>
                  <a:schemeClr val="accent2"/>
                </a:solidFill>
                <a:effectLst/>
                <a:latin typeface="Helvetica" pitchFamily="2" charset="0"/>
              </a:rPr>
              <a:t>2. Project Overview</a:t>
            </a:r>
            <a:endParaRPr lang="en-US" dirty="0">
              <a:solidFill>
                <a:schemeClr val="accent2"/>
              </a:solidFill>
            </a:endParaRPr>
          </a:p>
        </p:txBody>
      </p:sp>
      <p:sp>
        <p:nvSpPr>
          <p:cNvPr id="3" name="Content Placeholder 2">
            <a:extLst>
              <a:ext uri="{FF2B5EF4-FFF2-40B4-BE49-F238E27FC236}">
                <a16:creationId xmlns:a16="http://schemas.microsoft.com/office/drawing/2014/main" id="{50452577-49C1-3C4C-7CB7-1B790851BE97}"/>
              </a:ext>
            </a:extLst>
          </p:cNvPr>
          <p:cNvSpPr>
            <a:spLocks noGrp="1"/>
          </p:cNvSpPr>
          <p:nvPr>
            <p:ph idx="1"/>
          </p:nvPr>
        </p:nvSpPr>
        <p:spPr/>
        <p:txBody>
          <a:bodyPr/>
          <a:lstStyle/>
          <a:p>
            <a:pPr>
              <a:buFont typeface="Arial" panose="020B0604020202020204" pitchFamily="34" charset="0"/>
              <a:buChar char="•"/>
            </a:pPr>
            <a:r>
              <a:rPr lang="en-US" dirty="0"/>
              <a:t>Purpose: To create a centralized system for managing guest speaker submissions and approvals</a:t>
            </a:r>
          </a:p>
          <a:p>
            <a:pPr>
              <a:buFont typeface="Arial" panose="020B0604020202020204" pitchFamily="34" charset="0"/>
              <a:buChar char="•"/>
            </a:pPr>
            <a:r>
              <a:rPr lang="en-US" dirty="0"/>
              <a:t>Target Users: Faculty members, administrators, and potential guest speakers</a:t>
            </a:r>
          </a:p>
          <a:p>
            <a:pPr>
              <a:buFont typeface="Arial" panose="020B0604020202020204" pitchFamily="34" charset="0"/>
              <a:buChar char="•"/>
            </a:pPr>
            <a:r>
              <a:rPr lang="en-US" dirty="0"/>
              <a:t>Key Features: Speaker submission, admin approval process, user authentication</a:t>
            </a:r>
          </a:p>
          <a:p>
            <a:pPr>
              <a:buFont typeface="Arial" panose="020B0604020202020204" pitchFamily="34" charset="0"/>
              <a:buChar char="•"/>
            </a:pPr>
            <a:r>
              <a:rPr lang="en-US" dirty="0"/>
              <a:t>Technologies Used: </a:t>
            </a:r>
            <a:r>
              <a:rPr lang="en-US" dirty="0" err="1"/>
              <a:t>Next.js</a:t>
            </a:r>
            <a:r>
              <a:rPr lang="en-US" dirty="0"/>
              <a:t>, React, </a:t>
            </a:r>
            <a:r>
              <a:rPr lang="en-US" dirty="0" err="1"/>
              <a:t>Supabase</a:t>
            </a:r>
            <a:r>
              <a:rPr lang="en-US" dirty="0"/>
              <a:t>, Tailwind CSS</a:t>
            </a:r>
          </a:p>
          <a:p>
            <a:r>
              <a:rPr lang="en-US" dirty="0"/>
              <a:t>[Insert a screenshot of the project structure or architecture diagram]</a:t>
            </a:r>
          </a:p>
        </p:txBody>
      </p:sp>
      <p:sp>
        <p:nvSpPr>
          <p:cNvPr id="4" name="Footer Placeholder 3">
            <a:extLst>
              <a:ext uri="{FF2B5EF4-FFF2-40B4-BE49-F238E27FC236}">
                <a16:creationId xmlns:a16="http://schemas.microsoft.com/office/drawing/2014/main" id="{92DC1EFC-F107-2C15-ACD3-EFC322CF27C4}"/>
              </a:ext>
            </a:extLst>
          </p:cNvPr>
          <p:cNvSpPr>
            <a:spLocks noGrp="1"/>
          </p:cNvSpPr>
          <p:nvPr>
            <p:ph type="ftr" sz="quarter" idx="11"/>
          </p:nvPr>
        </p:nvSpPr>
        <p:spPr/>
        <p:txBody>
          <a:bodyPr/>
          <a:lstStyle/>
          <a:p>
            <a:r>
              <a:rPr lang="en-US"/>
              <a:t>Department of Computer Science &amp; Engineering ,CSPIT</a:t>
            </a:r>
          </a:p>
        </p:txBody>
      </p:sp>
      <p:sp>
        <p:nvSpPr>
          <p:cNvPr id="5" name="Slide Number Placeholder 4">
            <a:extLst>
              <a:ext uri="{FF2B5EF4-FFF2-40B4-BE49-F238E27FC236}">
                <a16:creationId xmlns:a16="http://schemas.microsoft.com/office/drawing/2014/main" id="{5E4ABB60-6611-F93F-9BD9-63D3FFA3FE78}"/>
              </a:ext>
            </a:extLst>
          </p:cNvPr>
          <p:cNvSpPr>
            <a:spLocks noGrp="1"/>
          </p:cNvSpPr>
          <p:nvPr>
            <p:ph type="sldNum" sz="quarter" idx="12"/>
          </p:nvPr>
        </p:nvSpPr>
        <p:spPr/>
        <p:txBody>
          <a:bodyPr/>
          <a:lstStyle/>
          <a:p>
            <a:fld id="{252F294B-B6A8-44F3-8A3C-0EE5B1E3450E}" type="slidenum">
              <a:rPr lang="en-US" smtClean="0"/>
              <a:t>3</a:t>
            </a:fld>
            <a:endParaRPr lang="en-US"/>
          </a:p>
        </p:txBody>
      </p:sp>
    </p:spTree>
    <p:extLst>
      <p:ext uri="{BB962C8B-B14F-4D97-AF65-F5344CB8AC3E}">
        <p14:creationId xmlns:p14="http://schemas.microsoft.com/office/powerpoint/2010/main" val="3238067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E6553-2B85-6576-E9AA-B2F3D9BF8D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3B559C-F467-E0F5-6EA4-A74F0799443A}"/>
              </a:ext>
            </a:extLst>
          </p:cNvPr>
          <p:cNvSpPr>
            <a:spLocks noGrp="1"/>
          </p:cNvSpPr>
          <p:nvPr>
            <p:ph type="title"/>
          </p:nvPr>
        </p:nvSpPr>
        <p:spPr/>
        <p:txBody>
          <a:bodyPr>
            <a:normAutofit/>
          </a:bodyPr>
          <a:lstStyle/>
          <a:p>
            <a:r>
              <a:rPr lang="en-IN" dirty="0">
                <a:solidFill>
                  <a:schemeClr val="accent2"/>
                </a:solidFill>
                <a:effectLst/>
                <a:latin typeface="Helvetica" pitchFamily="2" charset="0"/>
              </a:rPr>
              <a:t>3. User Roles and Workflows</a:t>
            </a:r>
            <a:br>
              <a:rPr lang="en-IN" dirty="0">
                <a:solidFill>
                  <a:schemeClr val="accent2"/>
                </a:solidFill>
                <a:effectLst/>
                <a:latin typeface="Helvetica" pitchFamily="2" charset="0"/>
              </a:rPr>
            </a:br>
            <a:r>
              <a:rPr lang="en-IN" sz="2400" dirty="0">
                <a:solidFill>
                  <a:schemeClr val="accent2"/>
                </a:solidFill>
                <a:effectLst/>
                <a:latin typeface="Helvetica" pitchFamily="2" charset="0"/>
              </a:rPr>
              <a:t>3.1 Faculty Members</a:t>
            </a:r>
            <a:endParaRPr lang="en-IN" dirty="0">
              <a:solidFill>
                <a:schemeClr val="accent2"/>
              </a:solidFill>
              <a:effectLst/>
              <a:latin typeface="Helvetica" pitchFamily="2" charset="0"/>
            </a:endParaRPr>
          </a:p>
        </p:txBody>
      </p:sp>
      <p:sp>
        <p:nvSpPr>
          <p:cNvPr id="3" name="Content Placeholder 2">
            <a:extLst>
              <a:ext uri="{FF2B5EF4-FFF2-40B4-BE49-F238E27FC236}">
                <a16:creationId xmlns:a16="http://schemas.microsoft.com/office/drawing/2014/main" id="{A4A3917A-10B2-9617-44A8-D5F24A6F2E4C}"/>
              </a:ext>
            </a:extLst>
          </p:cNvPr>
          <p:cNvSpPr>
            <a:spLocks noGrp="1"/>
          </p:cNvSpPr>
          <p:nvPr>
            <p:ph idx="1"/>
          </p:nvPr>
        </p:nvSpPr>
        <p:spPr/>
        <p:txBody>
          <a:bodyPr>
            <a:normAutofit/>
          </a:bodyPr>
          <a:lstStyle/>
          <a:p>
            <a:pPr>
              <a:buFont typeface="Arial" panose="020B0604020202020204" pitchFamily="34" charset="0"/>
              <a:buChar char="•"/>
            </a:pPr>
            <a:r>
              <a:rPr lang="en-IN" dirty="0">
                <a:solidFill>
                  <a:srgbClr val="313131"/>
                </a:solidFill>
                <a:effectLst/>
                <a:latin typeface="Helvetica" pitchFamily="2" charset="0"/>
              </a:rPr>
              <a:t>Submit potential speakers</a:t>
            </a:r>
          </a:p>
          <a:p>
            <a:pPr>
              <a:buFont typeface="Arial" panose="020B0604020202020204" pitchFamily="34" charset="0"/>
              <a:buChar char="•"/>
            </a:pPr>
            <a:r>
              <a:rPr lang="en-IN" dirty="0">
                <a:solidFill>
                  <a:srgbClr val="313131"/>
                </a:solidFill>
                <a:effectLst/>
                <a:latin typeface="Helvetica" pitchFamily="2" charset="0"/>
              </a:rPr>
              <a:t>View submission status</a:t>
            </a:r>
          </a:p>
          <a:p>
            <a:pPr>
              <a:buFont typeface="Arial" panose="020B0604020202020204" pitchFamily="34" charset="0"/>
              <a:buChar char="•"/>
            </a:pPr>
            <a:r>
              <a:rPr lang="en-IN" dirty="0">
                <a:solidFill>
                  <a:srgbClr val="313131"/>
                </a:solidFill>
                <a:effectLst/>
                <a:latin typeface="Helvetica" pitchFamily="2" charset="0"/>
              </a:rPr>
              <a:t>Access a database of approved speakers</a:t>
            </a:r>
          </a:p>
        </p:txBody>
      </p:sp>
      <p:sp>
        <p:nvSpPr>
          <p:cNvPr id="4" name="Footer Placeholder 3">
            <a:extLst>
              <a:ext uri="{FF2B5EF4-FFF2-40B4-BE49-F238E27FC236}">
                <a16:creationId xmlns:a16="http://schemas.microsoft.com/office/drawing/2014/main" id="{D5C37008-9B70-8DE9-5929-87F1B5B8EFEE}"/>
              </a:ext>
            </a:extLst>
          </p:cNvPr>
          <p:cNvSpPr>
            <a:spLocks noGrp="1"/>
          </p:cNvSpPr>
          <p:nvPr>
            <p:ph type="ftr" sz="quarter" idx="11"/>
          </p:nvPr>
        </p:nvSpPr>
        <p:spPr/>
        <p:txBody>
          <a:bodyPr/>
          <a:lstStyle/>
          <a:p>
            <a:r>
              <a:rPr lang="en-US"/>
              <a:t>Department of Computer Science &amp; Engineering ,CSPIT</a:t>
            </a:r>
          </a:p>
        </p:txBody>
      </p:sp>
      <p:sp>
        <p:nvSpPr>
          <p:cNvPr id="5" name="Slide Number Placeholder 4">
            <a:extLst>
              <a:ext uri="{FF2B5EF4-FFF2-40B4-BE49-F238E27FC236}">
                <a16:creationId xmlns:a16="http://schemas.microsoft.com/office/drawing/2014/main" id="{F5B697FA-EA79-1CB5-6DEA-9A318B340187}"/>
              </a:ext>
            </a:extLst>
          </p:cNvPr>
          <p:cNvSpPr>
            <a:spLocks noGrp="1"/>
          </p:cNvSpPr>
          <p:nvPr>
            <p:ph type="sldNum" sz="quarter" idx="12"/>
          </p:nvPr>
        </p:nvSpPr>
        <p:spPr/>
        <p:txBody>
          <a:bodyPr/>
          <a:lstStyle/>
          <a:p>
            <a:fld id="{252F294B-B6A8-44F3-8A3C-0EE5B1E3450E}" type="slidenum">
              <a:rPr lang="en-US" smtClean="0"/>
              <a:t>4</a:t>
            </a:fld>
            <a:endParaRPr lang="en-US"/>
          </a:p>
        </p:txBody>
      </p:sp>
    </p:spTree>
    <p:extLst>
      <p:ext uri="{BB962C8B-B14F-4D97-AF65-F5344CB8AC3E}">
        <p14:creationId xmlns:p14="http://schemas.microsoft.com/office/powerpoint/2010/main" val="3098750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C8870-A18D-2F99-983B-699F5350F115}"/>
              </a:ext>
            </a:extLst>
          </p:cNvPr>
          <p:cNvSpPr>
            <a:spLocks noGrp="1"/>
          </p:cNvSpPr>
          <p:nvPr>
            <p:ph type="title"/>
          </p:nvPr>
        </p:nvSpPr>
        <p:spPr/>
        <p:txBody>
          <a:bodyPr/>
          <a:lstStyle/>
          <a:p>
            <a:r>
              <a:rPr lang="en-US" dirty="0"/>
              <a:t>3.2 Administrators</a:t>
            </a:r>
          </a:p>
        </p:txBody>
      </p:sp>
      <p:sp>
        <p:nvSpPr>
          <p:cNvPr id="3" name="Content Placeholder 2">
            <a:extLst>
              <a:ext uri="{FF2B5EF4-FFF2-40B4-BE49-F238E27FC236}">
                <a16:creationId xmlns:a16="http://schemas.microsoft.com/office/drawing/2014/main" id="{AB7CFA61-4F78-D5DC-C511-3FC68831BD1B}"/>
              </a:ext>
            </a:extLst>
          </p:cNvPr>
          <p:cNvSpPr>
            <a:spLocks noGrp="1"/>
          </p:cNvSpPr>
          <p:nvPr>
            <p:ph idx="1"/>
          </p:nvPr>
        </p:nvSpPr>
        <p:spPr/>
        <p:txBody>
          <a:bodyPr/>
          <a:lstStyle/>
          <a:p>
            <a:pPr>
              <a:buFont typeface="Arial" panose="020B0604020202020204" pitchFamily="34" charset="0"/>
              <a:buChar char="•"/>
            </a:pPr>
            <a:r>
              <a:rPr lang="en-US" dirty="0"/>
              <a:t>Review and approve/reject speaker submissions</a:t>
            </a:r>
          </a:p>
          <a:p>
            <a:pPr>
              <a:buFont typeface="Arial" panose="020B0604020202020204" pitchFamily="34" charset="0"/>
              <a:buChar char="•"/>
            </a:pPr>
            <a:r>
              <a:rPr lang="en-US" dirty="0"/>
              <a:t>Manage the speaker database</a:t>
            </a:r>
          </a:p>
          <a:p>
            <a:pPr>
              <a:buFont typeface="Arial" panose="020B0604020202020204" pitchFamily="34" charset="0"/>
              <a:buChar char="•"/>
            </a:pPr>
            <a:r>
              <a:rPr lang="en-US" dirty="0"/>
              <a:t>Override submission statuses if necessary</a:t>
            </a:r>
          </a:p>
        </p:txBody>
      </p:sp>
      <p:sp>
        <p:nvSpPr>
          <p:cNvPr id="4" name="Footer Placeholder 3">
            <a:extLst>
              <a:ext uri="{FF2B5EF4-FFF2-40B4-BE49-F238E27FC236}">
                <a16:creationId xmlns:a16="http://schemas.microsoft.com/office/drawing/2014/main" id="{05997FC9-42FD-4F24-FAA5-D4EABE27651F}"/>
              </a:ext>
            </a:extLst>
          </p:cNvPr>
          <p:cNvSpPr>
            <a:spLocks noGrp="1"/>
          </p:cNvSpPr>
          <p:nvPr>
            <p:ph type="ftr" sz="quarter" idx="11"/>
          </p:nvPr>
        </p:nvSpPr>
        <p:spPr/>
        <p:txBody>
          <a:bodyPr/>
          <a:lstStyle/>
          <a:p>
            <a:r>
              <a:rPr lang="en-US"/>
              <a:t>Department of Computer Science &amp; Engineering ,CSPIT</a:t>
            </a:r>
          </a:p>
        </p:txBody>
      </p:sp>
      <p:sp>
        <p:nvSpPr>
          <p:cNvPr id="5" name="Slide Number Placeholder 4">
            <a:extLst>
              <a:ext uri="{FF2B5EF4-FFF2-40B4-BE49-F238E27FC236}">
                <a16:creationId xmlns:a16="http://schemas.microsoft.com/office/drawing/2014/main" id="{B2657E72-1941-89E2-20DC-AEFB9897BBA1}"/>
              </a:ext>
            </a:extLst>
          </p:cNvPr>
          <p:cNvSpPr>
            <a:spLocks noGrp="1"/>
          </p:cNvSpPr>
          <p:nvPr>
            <p:ph type="sldNum" sz="quarter" idx="12"/>
          </p:nvPr>
        </p:nvSpPr>
        <p:spPr/>
        <p:txBody>
          <a:bodyPr/>
          <a:lstStyle/>
          <a:p>
            <a:fld id="{252F294B-B6A8-44F3-8A3C-0EE5B1E3450E}" type="slidenum">
              <a:rPr lang="en-US" smtClean="0"/>
              <a:t>5</a:t>
            </a:fld>
            <a:endParaRPr lang="en-US"/>
          </a:p>
        </p:txBody>
      </p:sp>
    </p:spTree>
    <p:extLst>
      <p:ext uri="{BB962C8B-B14F-4D97-AF65-F5344CB8AC3E}">
        <p14:creationId xmlns:p14="http://schemas.microsoft.com/office/powerpoint/2010/main" val="419443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0573-B2A2-3026-F37B-3177367F40A0}"/>
              </a:ext>
            </a:extLst>
          </p:cNvPr>
          <p:cNvSpPr>
            <a:spLocks noGrp="1"/>
          </p:cNvSpPr>
          <p:nvPr>
            <p:ph type="title"/>
          </p:nvPr>
        </p:nvSpPr>
        <p:spPr/>
        <p:txBody>
          <a:bodyPr/>
          <a:lstStyle/>
          <a:p>
            <a:r>
              <a:rPr lang="en-US" dirty="0"/>
              <a:t>3.3 Guest Speakers (Indirect Users)</a:t>
            </a:r>
          </a:p>
        </p:txBody>
      </p:sp>
      <p:sp>
        <p:nvSpPr>
          <p:cNvPr id="3" name="Content Placeholder 2">
            <a:extLst>
              <a:ext uri="{FF2B5EF4-FFF2-40B4-BE49-F238E27FC236}">
                <a16:creationId xmlns:a16="http://schemas.microsoft.com/office/drawing/2014/main" id="{EE84C36E-F768-8052-F8E0-6118E3A18574}"/>
              </a:ext>
            </a:extLst>
          </p:cNvPr>
          <p:cNvSpPr>
            <a:spLocks noGrp="1"/>
          </p:cNvSpPr>
          <p:nvPr>
            <p:ph idx="1"/>
          </p:nvPr>
        </p:nvSpPr>
        <p:spPr/>
        <p:txBody>
          <a:bodyPr/>
          <a:lstStyle/>
          <a:p>
            <a:pPr>
              <a:buFont typeface="Arial" panose="020B0604020202020204" pitchFamily="34" charset="0"/>
              <a:buChar char="•"/>
            </a:pPr>
            <a:r>
              <a:rPr lang="en-US" dirty="0"/>
              <a:t>Potential to be added to the speaker database</a:t>
            </a:r>
          </a:p>
          <a:p>
            <a:pPr>
              <a:buFont typeface="Arial" panose="020B0604020202020204" pitchFamily="34" charset="0"/>
              <a:buChar char="•"/>
            </a:pPr>
            <a:r>
              <a:rPr lang="en-US" dirty="0"/>
              <a:t>Increased visibility in academic circles</a:t>
            </a:r>
          </a:p>
          <a:p>
            <a:r>
              <a:rPr lang="en-US" dirty="0"/>
              <a:t>[Insert screenshots of the faculty submission page and admin dashboard]</a:t>
            </a:r>
          </a:p>
        </p:txBody>
      </p:sp>
      <p:sp>
        <p:nvSpPr>
          <p:cNvPr id="4" name="Footer Placeholder 3">
            <a:extLst>
              <a:ext uri="{FF2B5EF4-FFF2-40B4-BE49-F238E27FC236}">
                <a16:creationId xmlns:a16="http://schemas.microsoft.com/office/drawing/2014/main" id="{814C0FE3-9083-50CF-E883-1D92FDDC4B8D}"/>
              </a:ext>
            </a:extLst>
          </p:cNvPr>
          <p:cNvSpPr>
            <a:spLocks noGrp="1"/>
          </p:cNvSpPr>
          <p:nvPr>
            <p:ph type="ftr" sz="quarter" idx="11"/>
          </p:nvPr>
        </p:nvSpPr>
        <p:spPr/>
        <p:txBody>
          <a:bodyPr/>
          <a:lstStyle/>
          <a:p>
            <a:r>
              <a:rPr lang="en-US"/>
              <a:t>Department of Computer Science &amp; Engineering ,CSPIT</a:t>
            </a:r>
          </a:p>
        </p:txBody>
      </p:sp>
      <p:sp>
        <p:nvSpPr>
          <p:cNvPr id="5" name="Slide Number Placeholder 4">
            <a:extLst>
              <a:ext uri="{FF2B5EF4-FFF2-40B4-BE49-F238E27FC236}">
                <a16:creationId xmlns:a16="http://schemas.microsoft.com/office/drawing/2014/main" id="{6BCDAFB9-BD2F-D1C3-59C4-D6D3759831EC}"/>
              </a:ext>
            </a:extLst>
          </p:cNvPr>
          <p:cNvSpPr>
            <a:spLocks noGrp="1"/>
          </p:cNvSpPr>
          <p:nvPr>
            <p:ph type="sldNum" sz="quarter" idx="12"/>
          </p:nvPr>
        </p:nvSpPr>
        <p:spPr/>
        <p:txBody>
          <a:bodyPr/>
          <a:lstStyle/>
          <a:p>
            <a:fld id="{252F294B-B6A8-44F3-8A3C-0EE5B1E3450E}" type="slidenum">
              <a:rPr lang="en-US" smtClean="0"/>
              <a:t>6</a:t>
            </a:fld>
            <a:endParaRPr lang="en-US"/>
          </a:p>
        </p:txBody>
      </p:sp>
    </p:spTree>
    <p:extLst>
      <p:ext uri="{BB962C8B-B14F-4D97-AF65-F5344CB8AC3E}">
        <p14:creationId xmlns:p14="http://schemas.microsoft.com/office/powerpoint/2010/main" val="942335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1F0D7-5BC4-CEC3-9912-615C580827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10F7EF-EF4B-E187-C125-8DEF984F4A79}"/>
              </a:ext>
            </a:extLst>
          </p:cNvPr>
          <p:cNvSpPr>
            <a:spLocks noGrp="1"/>
          </p:cNvSpPr>
          <p:nvPr>
            <p:ph type="title"/>
          </p:nvPr>
        </p:nvSpPr>
        <p:spPr/>
        <p:txBody>
          <a:bodyPr>
            <a:normAutofit/>
          </a:bodyPr>
          <a:lstStyle/>
          <a:p>
            <a:r>
              <a:rPr lang="en-IN" dirty="0">
                <a:solidFill>
                  <a:schemeClr val="accent2"/>
                </a:solidFill>
                <a:effectLst/>
                <a:latin typeface="Helvetica" pitchFamily="2" charset="0"/>
              </a:rPr>
              <a:t>4. Technical Implementation</a:t>
            </a:r>
            <a:br>
              <a:rPr lang="en-IN" dirty="0">
                <a:solidFill>
                  <a:schemeClr val="accent2"/>
                </a:solidFill>
                <a:effectLst/>
                <a:latin typeface="Helvetica" pitchFamily="2" charset="0"/>
              </a:rPr>
            </a:br>
            <a:r>
              <a:rPr lang="en-IN" sz="2000" dirty="0">
                <a:solidFill>
                  <a:schemeClr val="accent2"/>
                </a:solidFill>
                <a:effectLst/>
                <a:latin typeface="Helvetica" pitchFamily="2" charset="0"/>
              </a:rPr>
              <a:t>4.1 Frontend</a:t>
            </a:r>
            <a:endParaRPr lang="en-IN" dirty="0">
              <a:solidFill>
                <a:schemeClr val="accent2"/>
              </a:solidFill>
              <a:effectLst/>
              <a:latin typeface="Helvetica" pitchFamily="2" charset="0"/>
            </a:endParaRPr>
          </a:p>
        </p:txBody>
      </p:sp>
      <p:sp>
        <p:nvSpPr>
          <p:cNvPr id="3" name="Content Placeholder 2">
            <a:extLst>
              <a:ext uri="{FF2B5EF4-FFF2-40B4-BE49-F238E27FC236}">
                <a16:creationId xmlns:a16="http://schemas.microsoft.com/office/drawing/2014/main" id="{F1985CB0-98B4-626D-07FF-42AA61A2BE37}"/>
              </a:ext>
            </a:extLst>
          </p:cNvPr>
          <p:cNvSpPr>
            <a:spLocks noGrp="1"/>
          </p:cNvSpPr>
          <p:nvPr>
            <p:ph idx="1"/>
          </p:nvPr>
        </p:nvSpPr>
        <p:spPr/>
        <p:txBody>
          <a:bodyPr>
            <a:normAutofit/>
          </a:bodyPr>
          <a:lstStyle/>
          <a:p>
            <a:r>
              <a:rPr lang="en-IN" dirty="0">
                <a:solidFill>
                  <a:srgbClr val="313131"/>
                </a:solidFill>
                <a:effectLst/>
                <a:latin typeface="Helvetica" pitchFamily="2" charset="0"/>
              </a:rPr>
              <a:t>Many top-tier universities use similar</a:t>
            </a:r>
          </a:p>
          <a:p>
            <a:r>
              <a:rPr lang="en-IN" dirty="0">
                <a:solidFill>
                  <a:srgbClr val="313131"/>
                </a:solidFill>
                <a:effectLst/>
                <a:latin typeface="Helvetica" pitchFamily="2" charset="0"/>
              </a:rPr>
              <a:t>platforms to improve seminar quality and</a:t>
            </a:r>
          </a:p>
          <a:p>
            <a:r>
              <a:rPr lang="en-IN" dirty="0">
                <a:solidFill>
                  <a:srgbClr val="313131"/>
                </a:solidFill>
                <a:effectLst/>
                <a:latin typeface="Helvetica" pitchFamily="2" charset="0"/>
              </a:rPr>
              <a:t>variety:</a:t>
            </a:r>
          </a:p>
          <a:p>
            <a:r>
              <a:rPr lang="en-IN" dirty="0">
                <a:solidFill>
                  <a:srgbClr val="313131"/>
                </a:solidFill>
                <a:effectLst/>
                <a:latin typeface="Helvetica" pitchFamily="2" charset="0"/>
              </a:rPr>
              <a:t>- MIT's Industry Liaison Program (ILP)</a:t>
            </a:r>
          </a:p>
          <a:p>
            <a:r>
              <a:rPr lang="en-IN" dirty="0">
                <a:solidFill>
                  <a:srgbClr val="313131"/>
                </a:solidFill>
                <a:effectLst/>
                <a:latin typeface="Helvetica" pitchFamily="2" charset="0"/>
              </a:rPr>
              <a:t>- Stanford’s Innovation Lab Talks</a:t>
            </a:r>
          </a:p>
          <a:p>
            <a:r>
              <a:rPr lang="en-IN" dirty="0">
                <a:solidFill>
                  <a:srgbClr val="313131"/>
                </a:solidFill>
                <a:effectLst/>
                <a:latin typeface="Helvetica" pitchFamily="2" charset="0"/>
              </a:rPr>
              <a:t>- Oxford University's Expert Lectures</a:t>
            </a:r>
          </a:p>
          <a:p>
            <a:r>
              <a:rPr lang="en-IN" dirty="0">
                <a:solidFill>
                  <a:srgbClr val="313131"/>
                </a:solidFill>
                <a:effectLst/>
                <a:latin typeface="Helvetica" pitchFamily="2" charset="0"/>
              </a:rPr>
              <a:t>By using the Expert Speaker Finder, your</a:t>
            </a:r>
          </a:p>
          <a:p>
            <a:r>
              <a:rPr lang="en-IN" dirty="0">
                <a:solidFill>
                  <a:srgbClr val="313131"/>
                </a:solidFill>
                <a:effectLst/>
                <a:latin typeface="Helvetica" pitchFamily="2" charset="0"/>
              </a:rPr>
              <a:t>university can enhance its outreach and</a:t>
            </a:r>
          </a:p>
          <a:p>
            <a:r>
              <a:rPr lang="en-IN" dirty="0">
                <a:solidFill>
                  <a:srgbClr val="313131"/>
                </a:solidFill>
                <a:effectLst/>
                <a:latin typeface="Helvetica" pitchFamily="2" charset="0"/>
              </a:rPr>
              <a:t>better match students' interests.</a:t>
            </a:r>
          </a:p>
        </p:txBody>
      </p:sp>
      <p:sp>
        <p:nvSpPr>
          <p:cNvPr id="4" name="Footer Placeholder 3">
            <a:extLst>
              <a:ext uri="{FF2B5EF4-FFF2-40B4-BE49-F238E27FC236}">
                <a16:creationId xmlns:a16="http://schemas.microsoft.com/office/drawing/2014/main" id="{D6BC9C59-EB55-9C34-B0E3-2153578E2DD0}"/>
              </a:ext>
            </a:extLst>
          </p:cNvPr>
          <p:cNvSpPr>
            <a:spLocks noGrp="1"/>
          </p:cNvSpPr>
          <p:nvPr>
            <p:ph type="ftr" sz="quarter" idx="11"/>
          </p:nvPr>
        </p:nvSpPr>
        <p:spPr/>
        <p:txBody>
          <a:bodyPr/>
          <a:lstStyle/>
          <a:p>
            <a:r>
              <a:rPr lang="en-US"/>
              <a:t>Department of Computer Science &amp; Engineering ,CSPIT</a:t>
            </a:r>
          </a:p>
        </p:txBody>
      </p:sp>
      <p:sp>
        <p:nvSpPr>
          <p:cNvPr id="5" name="Slide Number Placeholder 4">
            <a:extLst>
              <a:ext uri="{FF2B5EF4-FFF2-40B4-BE49-F238E27FC236}">
                <a16:creationId xmlns:a16="http://schemas.microsoft.com/office/drawing/2014/main" id="{A68B4C1B-50B4-5FAB-5E35-A0955AD439FB}"/>
              </a:ext>
            </a:extLst>
          </p:cNvPr>
          <p:cNvSpPr>
            <a:spLocks noGrp="1"/>
          </p:cNvSpPr>
          <p:nvPr>
            <p:ph type="sldNum" sz="quarter" idx="12"/>
          </p:nvPr>
        </p:nvSpPr>
        <p:spPr/>
        <p:txBody>
          <a:bodyPr/>
          <a:lstStyle/>
          <a:p>
            <a:fld id="{252F294B-B6A8-44F3-8A3C-0EE5B1E3450E}" type="slidenum">
              <a:rPr lang="en-US" smtClean="0"/>
              <a:t>7</a:t>
            </a:fld>
            <a:endParaRPr lang="en-US"/>
          </a:p>
        </p:txBody>
      </p:sp>
    </p:spTree>
    <p:extLst>
      <p:ext uri="{BB962C8B-B14F-4D97-AF65-F5344CB8AC3E}">
        <p14:creationId xmlns:p14="http://schemas.microsoft.com/office/powerpoint/2010/main" val="2663670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9787-A37D-697C-1FE8-740D8A1256A0}"/>
              </a:ext>
            </a:extLst>
          </p:cNvPr>
          <p:cNvSpPr>
            <a:spLocks noGrp="1"/>
          </p:cNvSpPr>
          <p:nvPr>
            <p:ph type="title"/>
          </p:nvPr>
        </p:nvSpPr>
        <p:spPr/>
        <p:txBody>
          <a:bodyPr/>
          <a:lstStyle/>
          <a:p>
            <a:r>
              <a:rPr lang="en-US" dirty="0"/>
              <a:t>4.2 Backend</a:t>
            </a:r>
          </a:p>
        </p:txBody>
      </p:sp>
      <p:sp>
        <p:nvSpPr>
          <p:cNvPr id="3" name="Content Placeholder 2">
            <a:extLst>
              <a:ext uri="{FF2B5EF4-FFF2-40B4-BE49-F238E27FC236}">
                <a16:creationId xmlns:a16="http://schemas.microsoft.com/office/drawing/2014/main" id="{804D7B5E-4E67-B4FD-A3DD-3B9A43E09AC7}"/>
              </a:ext>
            </a:extLst>
          </p:cNvPr>
          <p:cNvSpPr>
            <a:spLocks noGrp="1"/>
          </p:cNvSpPr>
          <p:nvPr>
            <p:ph idx="1"/>
          </p:nvPr>
        </p:nvSpPr>
        <p:spPr/>
        <p:txBody>
          <a:bodyPr/>
          <a:lstStyle/>
          <a:p>
            <a:pPr>
              <a:buFont typeface="Arial" panose="020B0604020202020204" pitchFamily="34" charset="0"/>
              <a:buChar char="•"/>
            </a:pPr>
            <a:r>
              <a:rPr lang="en-US" dirty="0" err="1"/>
              <a:t>Supabase</a:t>
            </a:r>
            <a:r>
              <a:rPr lang="en-US" dirty="0"/>
              <a:t> for database management and authentication</a:t>
            </a:r>
          </a:p>
          <a:p>
            <a:pPr>
              <a:buFont typeface="Arial" panose="020B0604020202020204" pitchFamily="34" charset="0"/>
              <a:buChar char="•"/>
            </a:pPr>
            <a:r>
              <a:rPr lang="en-US" dirty="0"/>
              <a:t>RESTful API endpoints for CRUD operations on speaker data</a:t>
            </a:r>
          </a:p>
          <a:p>
            <a:pPr>
              <a:buFont typeface="Arial" panose="020B0604020202020204" pitchFamily="34" charset="0"/>
              <a:buChar char="•"/>
            </a:pPr>
            <a:r>
              <a:rPr lang="en-US" dirty="0"/>
              <a:t>Serverless functions for business logic (if applicable)</a:t>
            </a:r>
          </a:p>
        </p:txBody>
      </p:sp>
      <p:sp>
        <p:nvSpPr>
          <p:cNvPr id="4" name="Footer Placeholder 3">
            <a:extLst>
              <a:ext uri="{FF2B5EF4-FFF2-40B4-BE49-F238E27FC236}">
                <a16:creationId xmlns:a16="http://schemas.microsoft.com/office/drawing/2014/main" id="{F255E5E9-F482-170C-ACDF-6A631E89A037}"/>
              </a:ext>
            </a:extLst>
          </p:cNvPr>
          <p:cNvSpPr>
            <a:spLocks noGrp="1"/>
          </p:cNvSpPr>
          <p:nvPr>
            <p:ph type="ftr" sz="quarter" idx="11"/>
          </p:nvPr>
        </p:nvSpPr>
        <p:spPr/>
        <p:txBody>
          <a:bodyPr/>
          <a:lstStyle/>
          <a:p>
            <a:r>
              <a:rPr lang="en-US"/>
              <a:t>Department of Computer Science &amp; Engineering ,CSPIT</a:t>
            </a:r>
          </a:p>
        </p:txBody>
      </p:sp>
      <p:sp>
        <p:nvSpPr>
          <p:cNvPr id="5" name="Slide Number Placeholder 4">
            <a:extLst>
              <a:ext uri="{FF2B5EF4-FFF2-40B4-BE49-F238E27FC236}">
                <a16:creationId xmlns:a16="http://schemas.microsoft.com/office/drawing/2014/main" id="{F8680C45-E73D-5250-91C2-A96A645DB22C}"/>
              </a:ext>
            </a:extLst>
          </p:cNvPr>
          <p:cNvSpPr>
            <a:spLocks noGrp="1"/>
          </p:cNvSpPr>
          <p:nvPr>
            <p:ph type="sldNum" sz="quarter" idx="12"/>
          </p:nvPr>
        </p:nvSpPr>
        <p:spPr/>
        <p:txBody>
          <a:bodyPr/>
          <a:lstStyle/>
          <a:p>
            <a:fld id="{252F294B-B6A8-44F3-8A3C-0EE5B1E3450E}" type="slidenum">
              <a:rPr lang="en-US" smtClean="0"/>
              <a:t>8</a:t>
            </a:fld>
            <a:endParaRPr lang="en-US"/>
          </a:p>
        </p:txBody>
      </p:sp>
    </p:spTree>
    <p:extLst>
      <p:ext uri="{BB962C8B-B14F-4D97-AF65-F5344CB8AC3E}">
        <p14:creationId xmlns:p14="http://schemas.microsoft.com/office/powerpoint/2010/main" val="163168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94677-0950-1BF2-1C48-2B216745544E}"/>
              </a:ext>
            </a:extLst>
          </p:cNvPr>
          <p:cNvSpPr>
            <a:spLocks noGrp="1"/>
          </p:cNvSpPr>
          <p:nvPr>
            <p:ph type="title"/>
          </p:nvPr>
        </p:nvSpPr>
        <p:spPr/>
        <p:txBody>
          <a:bodyPr/>
          <a:lstStyle/>
          <a:p>
            <a:r>
              <a:rPr lang="en-US" dirty="0"/>
              <a:t>4.3 Data Model</a:t>
            </a:r>
          </a:p>
        </p:txBody>
      </p:sp>
      <p:sp>
        <p:nvSpPr>
          <p:cNvPr id="3" name="Content Placeholder 2">
            <a:extLst>
              <a:ext uri="{FF2B5EF4-FFF2-40B4-BE49-F238E27FC236}">
                <a16:creationId xmlns:a16="http://schemas.microsoft.com/office/drawing/2014/main" id="{C90F98DA-EAFA-7AFA-4C6B-71C8CF5F7A52}"/>
              </a:ext>
            </a:extLst>
          </p:cNvPr>
          <p:cNvSpPr>
            <a:spLocks noGrp="1"/>
          </p:cNvSpPr>
          <p:nvPr>
            <p:ph idx="1"/>
          </p:nvPr>
        </p:nvSpPr>
        <p:spPr/>
        <p:txBody>
          <a:bodyPr/>
          <a:lstStyle/>
          <a:p>
            <a:pPr>
              <a:buFont typeface="Arial" panose="020B0604020202020204" pitchFamily="34" charset="0"/>
              <a:buChar char="•"/>
            </a:pPr>
            <a:r>
              <a:rPr lang="en-US" dirty="0"/>
              <a:t>Speakers table: stores speaker information and submission status</a:t>
            </a:r>
          </a:p>
          <a:p>
            <a:pPr>
              <a:buFont typeface="Arial" panose="020B0604020202020204" pitchFamily="34" charset="0"/>
              <a:buChar char="•"/>
            </a:pPr>
            <a:r>
              <a:rPr lang="en-US" dirty="0"/>
              <a:t>Faculty table: manages faculty member accounts</a:t>
            </a:r>
          </a:p>
          <a:p>
            <a:pPr>
              <a:buFont typeface="Arial" panose="020B0604020202020204" pitchFamily="34" charset="0"/>
              <a:buChar char="•"/>
            </a:pPr>
            <a:r>
              <a:rPr lang="en-US" dirty="0"/>
              <a:t>Admins table: stores administrator account information</a:t>
            </a:r>
          </a:p>
          <a:p>
            <a:r>
              <a:rPr lang="en-US" dirty="0"/>
              <a:t>[Insert a screenshot or diagram of the database schema]</a:t>
            </a:r>
          </a:p>
        </p:txBody>
      </p:sp>
      <p:sp>
        <p:nvSpPr>
          <p:cNvPr id="4" name="Footer Placeholder 3">
            <a:extLst>
              <a:ext uri="{FF2B5EF4-FFF2-40B4-BE49-F238E27FC236}">
                <a16:creationId xmlns:a16="http://schemas.microsoft.com/office/drawing/2014/main" id="{34A844BB-161C-0584-E357-DEF77D14E6FF}"/>
              </a:ext>
            </a:extLst>
          </p:cNvPr>
          <p:cNvSpPr>
            <a:spLocks noGrp="1"/>
          </p:cNvSpPr>
          <p:nvPr>
            <p:ph type="ftr" sz="quarter" idx="11"/>
          </p:nvPr>
        </p:nvSpPr>
        <p:spPr/>
        <p:txBody>
          <a:bodyPr/>
          <a:lstStyle/>
          <a:p>
            <a:r>
              <a:rPr lang="en-US"/>
              <a:t>Department of Computer Science &amp; Engineering ,CSPIT</a:t>
            </a:r>
          </a:p>
        </p:txBody>
      </p:sp>
      <p:sp>
        <p:nvSpPr>
          <p:cNvPr id="5" name="Slide Number Placeholder 4">
            <a:extLst>
              <a:ext uri="{FF2B5EF4-FFF2-40B4-BE49-F238E27FC236}">
                <a16:creationId xmlns:a16="http://schemas.microsoft.com/office/drawing/2014/main" id="{9B670AD8-CD18-664C-B4FB-7D5E52BE4D4A}"/>
              </a:ext>
            </a:extLst>
          </p:cNvPr>
          <p:cNvSpPr>
            <a:spLocks noGrp="1"/>
          </p:cNvSpPr>
          <p:nvPr>
            <p:ph type="sldNum" sz="quarter" idx="12"/>
          </p:nvPr>
        </p:nvSpPr>
        <p:spPr/>
        <p:txBody>
          <a:bodyPr/>
          <a:lstStyle/>
          <a:p>
            <a:fld id="{252F294B-B6A8-44F3-8A3C-0EE5B1E3450E}" type="slidenum">
              <a:rPr lang="en-US" smtClean="0"/>
              <a:t>9</a:t>
            </a:fld>
            <a:endParaRPr lang="en-US"/>
          </a:p>
        </p:txBody>
      </p:sp>
    </p:spTree>
    <p:extLst>
      <p:ext uri="{BB962C8B-B14F-4D97-AF65-F5344CB8AC3E}">
        <p14:creationId xmlns:p14="http://schemas.microsoft.com/office/powerpoint/2010/main" val="395142839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1306</TotalTime>
  <Words>644</Words>
  <Application>Microsoft Macintosh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vt:lpstr>
      <vt:lpstr>Retrospect</vt:lpstr>
      <vt:lpstr>Expert Speaker Finder  CSE204: Project-I</vt:lpstr>
      <vt:lpstr>1. Introduction</vt:lpstr>
      <vt:lpstr>2. Project Overview</vt:lpstr>
      <vt:lpstr>3. User Roles and Workflows 3.1 Faculty Members</vt:lpstr>
      <vt:lpstr>3.2 Administrators</vt:lpstr>
      <vt:lpstr>3.3 Guest Speakers (Indirect Users)</vt:lpstr>
      <vt:lpstr>4. Technical Implementation 4.1 Frontend</vt:lpstr>
      <vt:lpstr>4.2 Backend</vt:lpstr>
      <vt:lpstr>4.3 Data Model</vt:lpstr>
      <vt:lpstr>Key Features Deep Dive 5.1 Speaker Submission Process</vt:lpstr>
      <vt:lpstr>Speaker Suggestion Form</vt:lpstr>
      <vt:lpstr>Admin Dashboard</vt:lpstr>
      <vt:lpstr>Workflow Diagram</vt:lpstr>
      <vt:lpstr>Get Started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Dhara Solanki</dc:creator>
  <cp:lastModifiedBy>23CS043 DEBDOOT MANNA</cp:lastModifiedBy>
  <cp:revision>44</cp:revision>
  <dcterms:created xsi:type="dcterms:W3CDTF">2023-09-24T01:32:29Z</dcterms:created>
  <dcterms:modified xsi:type="dcterms:W3CDTF">2024-11-22T09:01:50Z</dcterms:modified>
</cp:coreProperties>
</file>