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1" r:id="rId4"/>
    <p:sldId id="271" r:id="rId5"/>
    <p:sldId id="272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roduction" id="{1BD0E75E-ED94-4F88-B8E9-853F85056D5F}">
          <p14:sldIdLst>
            <p14:sldId id="256"/>
            <p14:sldId id="259"/>
            <p14:sldId id="261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D9F59-1E10-4A9B-A1B9-2BAC453C0211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C0B06-3340-4109-9BB8-90BBDABAB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11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6848-630C-4143-931A-3482CD985CE7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B949A-DC14-404E-98B4-A4D89143D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75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4D39-3DF9-45F0-B12A-A60F2B84AF00}" type="datetime1">
              <a:rPr lang="en-US" smtClean="0"/>
              <a:pPr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10A5-7694-4E6D-B9EB-5FED3A264B2B}" type="datetime1">
              <a:rPr lang="en-US" smtClean="0"/>
              <a:pPr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5FEA-70C5-4284-AE7E-C5E02B60CA1B}" type="datetime1">
              <a:rPr lang="en-US" smtClean="0"/>
              <a:pPr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A95E-1C47-4CEF-BFBB-0974FDB304DB}" type="datetime1">
              <a:rPr lang="en-US" smtClean="0"/>
              <a:pPr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2C4-D439-45A3-A117-51F3E01B60C3}" type="datetime1">
              <a:rPr lang="en-US" smtClean="0"/>
              <a:pPr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7F6E-A66B-4381-8A2C-3486C09D598B}" type="datetime1">
              <a:rPr lang="en-US" smtClean="0"/>
              <a:pPr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0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E20F-C7C1-4D22-8980-41122AA8A602}" type="datetime1">
              <a:rPr lang="en-US" smtClean="0"/>
              <a:pPr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222F-A0B4-4627-BA7D-1684A17AC69B}" type="datetime1">
              <a:rPr lang="en-US" smtClean="0"/>
              <a:pPr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C41A-BDE4-4D8F-A183-1217B30E28B4}" type="datetime1">
              <a:rPr lang="en-US" smtClean="0"/>
              <a:pPr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Science &amp; Engineering ,CSPIT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31206F-3307-4F0F-A434-2A5B37659217}" type="datetime1">
              <a:rPr lang="en-US" smtClean="0"/>
              <a:pPr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Computer Science &amp; Engineering ,CSPIT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680-DFE7-47E7-8C10-791358E93EC8}" type="datetime1">
              <a:rPr lang="en-US" smtClean="0"/>
              <a:pPr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EE931B-43B2-469F-93B9-3C56D1192037}" type="datetime1">
              <a:rPr lang="en-US" smtClean="0"/>
              <a:pPr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0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emp-note-share.vercel.ap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bdootManna/temp-note-share" TargetMode="External"/><Relationship Id="rId2" Type="http://schemas.openxmlformats.org/officeDocument/2006/relationships/hyperlink" Target="https://temp-note-share.vercel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lh3.googleusercontent.com/u8VOGbVdr8yb_UrbvDh9ji3CIClnGleLjrFE8KLXDdSKrm4dbvJ-ZUoIrM3CfE9QGA7fzm9dVC2MsfGVbMf1pWkZfj25zYUUG_sDjlhhCuzhcfQC37-CU_5Ttu9P9-p7S_mBoX59q6bbfeUTsaBKS4w4BRbHhaEl7nJZlsxfSaiaHiZQ7SihI3KxEME0GoyUACV0nAbG2A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154083" y="1927265"/>
            <a:ext cx="10058400" cy="237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IN" sz="4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Temporary Note Sharing App</a:t>
            </a:r>
            <a:endParaRPr lang="en-US" sz="4800" dirty="0">
              <a:latin typeface="+mn-lt"/>
            </a:endParaRPr>
          </a:p>
        </p:txBody>
      </p:sp>
      <p:pic>
        <p:nvPicPr>
          <p:cNvPr id="7" name="Picture 6" descr="https://lh3.googleusercontent.com/u8VOGbVdr8yb_UrbvDh9ji3CIClnGleLjrFE8KLXDdSKrm4dbvJ-ZUoIrM3CfE9QGA7fzm9dVC2MsfGVbMf1pWkZfj25zYUUG_sDjlhhCuzhcfQC37-CU_5Ttu9P9-p7S_mBoX59q6bbfeUTsaBKS4w4BRbHhaEl7nJZlsxfSaiaHiZQ7SihI3KxEME0GoyUACV0nAbG2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552" y="740099"/>
            <a:ext cx="3875931" cy="99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lh4.googleusercontent.com/IIp9INQtNAkGyRWg-uaA-aP46AG9XReZpFHTPkJdyD4rCWvI6U47zA6JCDIoiaYIbWZbPe-hO4M0hRZsggrR8PkIKUdOOMehx8FhMAqDUxwkT4kQv84Fv_GbpmfcILudMPQZZQXk6V6AM2ao03dPD8xNpkOrVoK3j0-pBdCY-iyCeAqDNXXnbhwJw9oqsqYZkpYIh-Q6J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83" y="745764"/>
            <a:ext cx="1375937" cy="11815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127" y="4735007"/>
            <a:ext cx="2830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Made by: Debdoot Manna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4083" y="4735805"/>
            <a:ext cx="4281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Guided By: Avani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Khokhariya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F68E0-A430-75F4-B0E7-593A4D4AB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FA6B-D3E9-467B-B8AF-D5FEC6E7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Demo..!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31A3-1362-FCAE-7DAF-96633EEC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Go to </a:t>
            </a: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hlinkClick r:id="rId2"/>
              </a:rPr>
              <a:t>https://temp-note-share.vercel.app/</a:t>
            </a:r>
            <a:endParaRPr lang="en-IN" sz="1800" b="0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IN" sz="1800" dirty="0">
                <a:solidFill>
                  <a:srgbClr val="434343"/>
                </a:solidFill>
                <a:latin typeface="Arial" panose="020B0604020202020204" pitchFamily="34" charset="0"/>
              </a:rPr>
              <a:t>Try it (also available in dark mode)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1C447-E1D6-DEEC-4057-CFD7FFD1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E5D14-71AB-A78F-C590-5EDB2770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9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A8FBA-46D7-BC23-27CD-1ECF721BB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B3F2-CCE0-862A-88DC-B713220F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Implementation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B133-FF4C-7D67-D149-27ACD231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6" y="1737360"/>
            <a:ext cx="2372089" cy="4174041"/>
          </a:xfrm>
        </p:spPr>
        <p:txBody>
          <a:bodyPr>
            <a:normAutofit/>
          </a:bodyPr>
          <a:lstStyle/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Project Roadmap</a:t>
            </a:r>
            <a:endParaRPr lang="en-IN" b="1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 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Core functionality (complete)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 2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Enhanced security features (in progress)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 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Mobile app development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 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Enterprise features and integrations</a:t>
            </a:r>
          </a:p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0EAC-F3EF-7CC2-1601-25FB2F48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23744-D519-0C54-63D7-3B3B92E6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294D8-7DC4-A2BC-7E08-88E10ADCA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35" y="2327792"/>
            <a:ext cx="9511542" cy="296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3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863B6-77E3-840F-C60C-66571A136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D196-4917-6C43-5798-5A61AA72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Feedback &amp;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F4C6-E399-B3BA-85DF-ABB9FE0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What Our Users Say</a:t>
            </a:r>
            <a:endParaRPr lang="en-IN" b="1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95% of users found the app intuitive to use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 note creation time: under 30 seconds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89% of users would recommend to colleagues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Most requested feature: scheduled note delivery</a:t>
            </a:r>
          </a:p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B4AD4-2DC5-CCEE-96F2-8CF84096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8B034-C06E-FE3D-0D44-4875881A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8ABDC-960C-02BE-5D42-2449FCA4A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D1D8-4408-78B9-A4AA-C8A807E4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A21A-5E00-10D9-EAE7-6F0E903A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Moving Forward</a:t>
            </a:r>
            <a:endParaRPr lang="en-IN" b="1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Expanding encryption options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Implementing file attachment support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Developing mobile applications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Adding enterprise management features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Exploring API integrations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A6A42-A20D-8BCA-1675-5EE9F855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3DC56-E812-E42D-B594-43A64225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0ACB0-DA55-470C-DBF0-1AB56CEA1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0" y="5120641"/>
            <a:ext cx="11634579" cy="10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1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C63E-1EDC-9C50-204F-4A4CCA3D2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C897-0531-506E-F62D-CF3F067D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Feedback &amp;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B0C3-8E2A-B67F-5F7A-81B23648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US" dirty="0">
                <a:hlinkClick r:id="rId2"/>
              </a:rPr>
              <a:t>https://temp-note-share.vercel.app/</a:t>
            </a:r>
            <a:endParaRPr lang="en-US" dirty="0"/>
          </a:p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US" dirty="0">
                <a:hlinkClick r:id="rId3"/>
              </a:rPr>
              <a:t>https://github.com/DebdootManna/temp-note-share</a:t>
            </a:r>
            <a:endParaRPr lang="en-US" dirty="0"/>
          </a:p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F6074-6690-5155-6718-B672D2E7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CE3E2-654E-BDF4-B894-770474F0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2303" y="1205293"/>
            <a:ext cx="9492792" cy="3595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 Statement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Solution Overview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Flow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Technical Architecture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Security Features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Differentiators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Cases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Implementation Timeline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Feedback &amp; Metrics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 Steps</a:t>
            </a:r>
            <a:endParaRPr lang="en-US" dirty="0"/>
          </a:p>
          <a:p>
            <a:pPr marL="285750" indent="-285750" fontAlgn="base"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365790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7" name="Rectangle 6"/>
          <p:cNvSpPr/>
          <p:nvPr/>
        </p:nvSpPr>
        <p:spPr>
          <a:xfrm>
            <a:off x="974103" y="62051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Content of the 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5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The Challenge</a:t>
            </a:r>
            <a:endParaRPr lang="en-IN" b="1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Sharing sensitive information securely is difficult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Emails and messaging apps store data indefinitely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 need a way to share information that automatically disappears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Existing solutions are often complex or lack security features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6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3E0EA-F614-A63E-A74C-C79CFD4C5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BC6E-6A39-778B-70FD-8B01CDA1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285F-C1E4-39D3-0084-3EEC26FA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Our Solution: Temporary Note Sharing App</a:t>
            </a:r>
            <a:endParaRPr lang="en-IN" sz="1600" b="1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notes that self-destruct after viewing or a set time period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Secure end-to-end encryption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account required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Simple, intuitive interface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Mobile-friendly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A74C0-D1B0-7B87-CDEA-545F3DBD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94AE2-8028-0A64-F5ED-BD121562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08C85-3D02-6A0C-A0D4-6C0775873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57" y="159847"/>
            <a:ext cx="2577863" cy="65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A4164-A32B-74B7-8073-DEE6B04E7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4D27B3-E58C-1E5D-9834-9C5E4AADE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7772400" cy="6562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2A76B-3EB2-D695-2AF6-59B11D1B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B08B-25DE-127C-D874-A4BEAB19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069" y="1737360"/>
            <a:ext cx="4354358" cy="4023360"/>
          </a:xfrm>
        </p:spPr>
        <p:txBody>
          <a:bodyPr>
            <a:normAutofit/>
          </a:bodyPr>
          <a:lstStyle/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How It Works</a:t>
            </a:r>
            <a:endParaRPr lang="en-IN" sz="1600" b="1" dirty="0">
              <a:effectLst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creates a note with sensitive information</a:t>
            </a:r>
          </a:p>
          <a:p>
            <a:pPr rtl="0" fontAlgn="base"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sets expiration parameters (time-based or view-based)</a:t>
            </a:r>
          </a:p>
          <a:p>
            <a:pPr rtl="0" fontAlgn="base"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 generates a secure, unique link</a:t>
            </a:r>
          </a:p>
          <a:p>
            <a:pPr rtl="0" fontAlgn="base"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shares the link with intended recipient(s)</a:t>
            </a:r>
          </a:p>
          <a:p>
            <a:pPr rtl="0" fontAlgn="base"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Recipient opens the link to view the note</a:t>
            </a:r>
          </a:p>
          <a:p>
            <a:pPr rtl="0" fontAlgn="base"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Note is automatically destroyed after viewing or time expiration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3D96B-5C19-5D2A-B7C1-D07A4CCF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522C3-329A-6C5A-D798-EE7156F9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2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5C263-238D-FCD4-E935-60285E05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0F6F-4529-0750-C24C-F0BB7610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Technical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A99F-E8DA-40AC-ECA1-7BE0C1B8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Behind the Scenes</a:t>
            </a:r>
            <a:endParaRPr lang="en-IN" sz="1600" b="1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Next.js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frontend for responsive UI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Serverless backend functions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End-to-end encryption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Temporary database storage with automatic cleanup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user data retention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F61EF-D099-F2DA-7783-2F0DB2D7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53CC8-F5FF-4CB6-D059-731E8046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295DF-8A60-BF6C-C536-CD601E276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13" y="0"/>
            <a:ext cx="4648200" cy="6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2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FCC52-8E42-60F2-EA54-2188BA5EC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F48A-4858-D410-8791-BB583E1A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Security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3541-F05A-6DF3-617E-42832DD7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Security First Approach</a:t>
            </a:r>
            <a:endParaRPr lang="en-IN" sz="1600" b="1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End-to-end encryption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plaintext storage of note content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Automatic data destruction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tracking or analytics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Optional password protection for notes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HTTPS-only access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789D2-2185-0419-6D15-C726278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E280A-3825-45AE-B929-89A19A31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21877-C24B-07B8-0913-AA276DF1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" y="5754757"/>
            <a:ext cx="11825285" cy="4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6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F81C3-5244-4DD0-284C-7D1A285F4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C992-9EEE-4C01-B6D6-7AE1352C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Key Differentiators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ADD0-973B-A5B6-1AF4-10654434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What Sets Us Apart</a:t>
            </a:r>
            <a:endParaRPr lang="en-IN" b="1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Simplicity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No accounts, no complications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End-to-end encryption by default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Flexibility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Multiple expiration options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Privacy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No data retention or tracking</a:t>
            </a:r>
          </a:p>
          <a:p>
            <a:pPr>
              <a:buNone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Accessibility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Works on all devices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A1D58-1CB4-4226-ACA5-2165E5BA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1DA67-BDF5-BB9A-6D22-D1793137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E183A-4D0A-8488-7350-EC834C20C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1D0C-E897-27CB-9FEB-A591FFDD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F1E8-556E-B98F-A8F3-B0C05362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17544"/>
          </a:xfrm>
        </p:spPr>
        <p:txBody>
          <a:bodyPr/>
          <a:lstStyle/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Perfect For:</a:t>
            </a:r>
            <a:endParaRPr lang="en-IN" sz="1600" b="1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Sharing passwords and credentials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Sending sensitive financial information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Sharing temporary access instructions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Communicating confidential business information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Personal messages that shouldn't be stored permanently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C197E-C714-A69D-6D76-BEC95BAE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4277C-DDBC-5F06-9DE6-F26CD761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50C7B-05C4-BFCC-5429-AC63EE3AC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1" y="4637285"/>
            <a:ext cx="12023409" cy="16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38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425</TotalTime>
  <Words>549</Words>
  <Application>Microsoft Macintosh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Temporary Note Sharing App</vt:lpstr>
      <vt:lpstr>PowerPoint Presentation</vt:lpstr>
      <vt:lpstr>Problem Statement</vt:lpstr>
      <vt:lpstr>Solution Overview</vt:lpstr>
      <vt:lpstr>User Flow</vt:lpstr>
      <vt:lpstr>Technical Architecture</vt:lpstr>
      <vt:lpstr>Security Features</vt:lpstr>
      <vt:lpstr>Key Differentiators</vt:lpstr>
      <vt:lpstr>Use Cases</vt:lpstr>
      <vt:lpstr>Demo..!</vt:lpstr>
      <vt:lpstr>Implementation Timeline</vt:lpstr>
      <vt:lpstr>User Feedback &amp; Metrics</vt:lpstr>
      <vt:lpstr>Next Steps</vt:lpstr>
      <vt:lpstr>User Feedback &amp;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Dhara Solanki</dc:creator>
  <cp:lastModifiedBy>23CS043 DEBDOOT MANNA</cp:lastModifiedBy>
  <cp:revision>54</cp:revision>
  <dcterms:created xsi:type="dcterms:W3CDTF">2023-09-24T01:32:29Z</dcterms:created>
  <dcterms:modified xsi:type="dcterms:W3CDTF">2025-03-18T15:18:42Z</dcterms:modified>
</cp:coreProperties>
</file>