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C3D6D-DBBE-4235-BBB6-BC3B83AF7332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A4115-43DA-4AE2-9E7E-2FE90B520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A4115-43DA-4AE2-9E7E-2FE90B520D4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87675" y="0"/>
            <a:ext cx="8656320" cy="6858189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2410267"/>
            <a:ext cx="7433400" cy="2037600"/>
          </a:xfrm>
          <a:prstGeom prst="rect">
            <a:avLst/>
          </a:prstGeom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04384" y="62315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4" name="Google Shape;64;p12"/>
          <p:cNvSpPr/>
          <p:nvPr/>
        </p:nvSpPr>
        <p:spPr>
          <a:xfrm>
            <a:off x="487675" y="0"/>
            <a:ext cx="8656320" cy="6858189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8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2"/>
            </a:gs>
            <a:gs pos="50000">
              <a:schemeClr val="accent3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487675" y="0"/>
            <a:ext cx="8656320" cy="6858189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rgbClr val="BCF6A7">
                  <a:alpha val="16862"/>
                </a:srgbClr>
              </a:gs>
              <a:gs pos="80000">
                <a:srgbClr val="011733">
                  <a:alpha val="0"/>
                </a:srgbClr>
              </a:gs>
              <a:gs pos="100000">
                <a:srgbClr val="011733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855300" y="2310400"/>
            <a:ext cx="7433400" cy="1546400"/>
          </a:xfrm>
          <a:prstGeom prst="rect">
            <a:avLst/>
          </a:prstGeom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855300" y="3986003"/>
            <a:ext cx="7433400" cy="56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lt1"/>
            </a:gs>
            <a:gs pos="50000">
              <a:schemeClr val="accent1"/>
            </a:gs>
            <a:gs pos="100000">
              <a:schemeClr val="accent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17251" y="0"/>
            <a:ext cx="8726757" cy="6858635"/>
          </a:xfrm>
          <a:custGeom>
            <a:avLst/>
            <a:gdLst/>
            <a:ahLst/>
            <a:cxnLst/>
            <a:rect l="l" t="t" r="r" b="b"/>
            <a:pathLst>
              <a:path w="11635676" h="6858634" extrusionOk="0">
                <a:moveTo>
                  <a:pt x="7628128" y="0"/>
                </a:moveTo>
                <a:lnTo>
                  <a:pt x="7355078" y="0"/>
                </a:lnTo>
                <a:lnTo>
                  <a:pt x="7484682" y="136335"/>
                </a:lnTo>
                <a:close/>
                <a:moveTo>
                  <a:pt x="4694428" y="0"/>
                </a:moveTo>
                <a:lnTo>
                  <a:pt x="4413060" y="0"/>
                </a:lnTo>
                <a:lnTo>
                  <a:pt x="4546410" y="140399"/>
                </a:lnTo>
                <a:close/>
                <a:moveTo>
                  <a:pt x="6161278" y="0"/>
                </a:moveTo>
                <a:lnTo>
                  <a:pt x="5884164" y="0"/>
                </a:lnTo>
                <a:lnTo>
                  <a:pt x="6015609" y="138367"/>
                </a:lnTo>
                <a:close/>
                <a:moveTo>
                  <a:pt x="10561828" y="0"/>
                </a:moveTo>
                <a:lnTo>
                  <a:pt x="10296970" y="0"/>
                </a:lnTo>
                <a:lnTo>
                  <a:pt x="10422826" y="132271"/>
                </a:lnTo>
                <a:close/>
                <a:moveTo>
                  <a:pt x="9094978" y="0"/>
                </a:moveTo>
                <a:lnTo>
                  <a:pt x="8825992" y="0"/>
                </a:lnTo>
                <a:lnTo>
                  <a:pt x="8953627" y="134303"/>
                </a:lnTo>
                <a:close/>
                <a:moveTo>
                  <a:pt x="1760347" y="0"/>
                </a:moveTo>
                <a:lnTo>
                  <a:pt x="1471041" y="0"/>
                </a:lnTo>
                <a:lnTo>
                  <a:pt x="1608328" y="144463"/>
                </a:lnTo>
                <a:close/>
                <a:moveTo>
                  <a:pt x="11635676" y="0"/>
                </a:moveTo>
                <a:lnTo>
                  <a:pt x="10939907" y="0"/>
                </a:lnTo>
                <a:lnTo>
                  <a:pt x="11110087" y="179134"/>
                </a:lnTo>
                <a:lnTo>
                  <a:pt x="10772076" y="500126"/>
                </a:lnTo>
                <a:lnTo>
                  <a:pt x="10945241" y="682371"/>
                </a:lnTo>
                <a:lnTo>
                  <a:pt x="10162476" y="729679"/>
                </a:lnTo>
                <a:lnTo>
                  <a:pt x="10244074" y="0"/>
                </a:lnTo>
                <a:lnTo>
                  <a:pt x="9468866" y="0"/>
                </a:lnTo>
                <a:lnTo>
                  <a:pt x="9641015" y="181166"/>
                </a:lnTo>
                <a:lnTo>
                  <a:pt x="9303258" y="502158"/>
                </a:lnTo>
                <a:lnTo>
                  <a:pt x="9476422" y="684403"/>
                </a:lnTo>
                <a:lnTo>
                  <a:pt x="8693341" y="731711"/>
                </a:lnTo>
                <a:lnTo>
                  <a:pt x="8775192" y="0"/>
                </a:lnTo>
                <a:lnTo>
                  <a:pt x="7997825" y="0"/>
                </a:lnTo>
                <a:lnTo>
                  <a:pt x="8171942" y="183198"/>
                </a:lnTo>
                <a:lnTo>
                  <a:pt x="7834186" y="504190"/>
                </a:lnTo>
                <a:lnTo>
                  <a:pt x="8007287" y="686435"/>
                </a:lnTo>
                <a:lnTo>
                  <a:pt x="7224268" y="733743"/>
                </a:lnTo>
                <a:lnTo>
                  <a:pt x="7306374" y="0"/>
                </a:lnTo>
                <a:lnTo>
                  <a:pt x="6548374" y="0"/>
                </a:lnTo>
                <a:lnTo>
                  <a:pt x="6528245" y="1207"/>
                </a:lnTo>
                <a:lnTo>
                  <a:pt x="6528245" y="0"/>
                </a:lnTo>
                <a:lnTo>
                  <a:pt x="6526720" y="0"/>
                </a:lnTo>
                <a:lnTo>
                  <a:pt x="6527864" y="1207"/>
                </a:lnTo>
                <a:lnTo>
                  <a:pt x="6527864" y="1207"/>
                </a:lnTo>
                <a:lnTo>
                  <a:pt x="6702552" y="184976"/>
                </a:lnTo>
                <a:lnTo>
                  <a:pt x="6365177" y="506222"/>
                </a:lnTo>
                <a:lnTo>
                  <a:pt x="6538341" y="688467"/>
                </a:lnTo>
                <a:lnTo>
                  <a:pt x="5755259" y="735775"/>
                </a:lnTo>
                <a:lnTo>
                  <a:pt x="5837492" y="0"/>
                </a:lnTo>
                <a:lnTo>
                  <a:pt x="5112893" y="0"/>
                </a:lnTo>
                <a:lnTo>
                  <a:pt x="5059109" y="3239"/>
                </a:lnTo>
                <a:lnTo>
                  <a:pt x="5059490" y="0"/>
                </a:lnTo>
                <a:lnTo>
                  <a:pt x="5055807" y="0"/>
                </a:lnTo>
                <a:lnTo>
                  <a:pt x="5058918" y="3239"/>
                </a:lnTo>
                <a:lnTo>
                  <a:pt x="5058918" y="3239"/>
                </a:lnTo>
                <a:lnTo>
                  <a:pt x="5233607" y="187008"/>
                </a:lnTo>
                <a:lnTo>
                  <a:pt x="4895977" y="508000"/>
                </a:lnTo>
                <a:lnTo>
                  <a:pt x="5069142" y="690245"/>
                </a:lnTo>
                <a:lnTo>
                  <a:pt x="4286060" y="737553"/>
                </a:lnTo>
                <a:lnTo>
                  <a:pt x="4368673" y="0"/>
                </a:lnTo>
                <a:lnTo>
                  <a:pt x="3677412" y="0"/>
                </a:lnTo>
                <a:lnTo>
                  <a:pt x="3590227" y="5271"/>
                </a:lnTo>
                <a:lnTo>
                  <a:pt x="3590861" y="0"/>
                </a:lnTo>
                <a:lnTo>
                  <a:pt x="3584956" y="0"/>
                </a:lnTo>
                <a:lnTo>
                  <a:pt x="3590036" y="5271"/>
                </a:lnTo>
                <a:lnTo>
                  <a:pt x="3590036" y="5271"/>
                </a:lnTo>
                <a:lnTo>
                  <a:pt x="3764661" y="189040"/>
                </a:lnTo>
                <a:lnTo>
                  <a:pt x="3426905" y="510286"/>
                </a:lnTo>
                <a:lnTo>
                  <a:pt x="3600069" y="692531"/>
                </a:lnTo>
                <a:lnTo>
                  <a:pt x="2816987" y="739839"/>
                </a:lnTo>
                <a:lnTo>
                  <a:pt x="2899791" y="0"/>
                </a:lnTo>
                <a:lnTo>
                  <a:pt x="2241931" y="0"/>
                </a:lnTo>
                <a:lnTo>
                  <a:pt x="2120964" y="7303"/>
                </a:lnTo>
                <a:lnTo>
                  <a:pt x="2121789" y="0"/>
                </a:lnTo>
                <a:lnTo>
                  <a:pt x="2113788" y="0"/>
                </a:lnTo>
                <a:lnTo>
                  <a:pt x="2120710" y="7303"/>
                </a:lnTo>
                <a:lnTo>
                  <a:pt x="2120710" y="7303"/>
                </a:lnTo>
                <a:lnTo>
                  <a:pt x="2295335" y="191072"/>
                </a:lnTo>
                <a:lnTo>
                  <a:pt x="1957832" y="512318"/>
                </a:lnTo>
                <a:lnTo>
                  <a:pt x="2130997" y="694563"/>
                </a:lnTo>
                <a:lnTo>
                  <a:pt x="1347915" y="741871"/>
                </a:lnTo>
                <a:lnTo>
                  <a:pt x="1431227" y="0"/>
                </a:lnTo>
                <a:lnTo>
                  <a:pt x="806513" y="0"/>
                </a:lnTo>
                <a:lnTo>
                  <a:pt x="651891" y="9335"/>
                </a:lnTo>
                <a:lnTo>
                  <a:pt x="652907" y="0"/>
                </a:lnTo>
                <a:lnTo>
                  <a:pt x="642747" y="0"/>
                </a:lnTo>
                <a:lnTo>
                  <a:pt x="651637" y="9335"/>
                </a:lnTo>
                <a:lnTo>
                  <a:pt x="651637" y="9335"/>
                </a:lnTo>
                <a:lnTo>
                  <a:pt x="826326" y="193104"/>
                </a:lnTo>
                <a:lnTo>
                  <a:pt x="488760" y="514350"/>
                </a:lnTo>
                <a:lnTo>
                  <a:pt x="835216" y="879030"/>
                </a:lnTo>
                <a:lnTo>
                  <a:pt x="1173036" y="558038"/>
                </a:lnTo>
                <a:lnTo>
                  <a:pt x="1347661" y="742188"/>
                </a:lnTo>
                <a:lnTo>
                  <a:pt x="1347661" y="742188"/>
                </a:lnTo>
                <a:lnTo>
                  <a:pt x="1522349" y="926338"/>
                </a:lnTo>
                <a:lnTo>
                  <a:pt x="1184529" y="1247267"/>
                </a:lnTo>
                <a:lnTo>
                  <a:pt x="1531049" y="1611948"/>
                </a:lnTo>
                <a:lnTo>
                  <a:pt x="1869377" y="1290574"/>
                </a:lnTo>
                <a:lnTo>
                  <a:pt x="2044002" y="1474407"/>
                </a:lnTo>
                <a:lnTo>
                  <a:pt x="2044002" y="1474407"/>
                </a:lnTo>
                <a:lnTo>
                  <a:pt x="2218690" y="1658557"/>
                </a:lnTo>
                <a:lnTo>
                  <a:pt x="1880870" y="1979486"/>
                </a:lnTo>
                <a:lnTo>
                  <a:pt x="2227390" y="2344166"/>
                </a:lnTo>
                <a:lnTo>
                  <a:pt x="2565210" y="2023237"/>
                </a:lnTo>
                <a:lnTo>
                  <a:pt x="2739835" y="2207006"/>
                </a:lnTo>
                <a:lnTo>
                  <a:pt x="2739835" y="2207006"/>
                </a:lnTo>
                <a:lnTo>
                  <a:pt x="2914523" y="2390839"/>
                </a:lnTo>
                <a:lnTo>
                  <a:pt x="2576703" y="2711768"/>
                </a:lnTo>
                <a:lnTo>
                  <a:pt x="2923477" y="3076575"/>
                </a:lnTo>
                <a:lnTo>
                  <a:pt x="3261106" y="2755900"/>
                </a:lnTo>
                <a:lnTo>
                  <a:pt x="3435731" y="2939669"/>
                </a:lnTo>
                <a:lnTo>
                  <a:pt x="3435731" y="2939669"/>
                </a:lnTo>
                <a:lnTo>
                  <a:pt x="3610420" y="3123438"/>
                </a:lnTo>
                <a:lnTo>
                  <a:pt x="3272727" y="3444431"/>
                </a:lnTo>
                <a:lnTo>
                  <a:pt x="3619246" y="3809111"/>
                </a:lnTo>
                <a:lnTo>
                  <a:pt x="3957066" y="3488119"/>
                </a:lnTo>
                <a:lnTo>
                  <a:pt x="4131691" y="3672269"/>
                </a:lnTo>
                <a:lnTo>
                  <a:pt x="4131691" y="3672269"/>
                </a:lnTo>
                <a:lnTo>
                  <a:pt x="4306380" y="3856419"/>
                </a:lnTo>
                <a:lnTo>
                  <a:pt x="3968560" y="4177347"/>
                </a:lnTo>
                <a:lnTo>
                  <a:pt x="4315079" y="4542028"/>
                </a:lnTo>
                <a:lnTo>
                  <a:pt x="4652899" y="4221099"/>
                </a:lnTo>
                <a:lnTo>
                  <a:pt x="4827524" y="4405249"/>
                </a:lnTo>
                <a:lnTo>
                  <a:pt x="4827524" y="4405249"/>
                </a:lnTo>
                <a:lnTo>
                  <a:pt x="5002213" y="4589399"/>
                </a:lnTo>
                <a:lnTo>
                  <a:pt x="4664393" y="4910328"/>
                </a:lnTo>
                <a:lnTo>
                  <a:pt x="5010912" y="5275009"/>
                </a:lnTo>
                <a:lnTo>
                  <a:pt x="5349177" y="4953000"/>
                </a:lnTo>
                <a:lnTo>
                  <a:pt x="5523802" y="5137150"/>
                </a:lnTo>
                <a:lnTo>
                  <a:pt x="5523802" y="5137150"/>
                </a:lnTo>
                <a:lnTo>
                  <a:pt x="5698427" y="5321300"/>
                </a:lnTo>
                <a:lnTo>
                  <a:pt x="5360607" y="5642293"/>
                </a:lnTo>
                <a:lnTo>
                  <a:pt x="5707126" y="6006973"/>
                </a:lnTo>
                <a:lnTo>
                  <a:pt x="6044883" y="5685981"/>
                </a:lnTo>
                <a:lnTo>
                  <a:pt x="6219571" y="5870131"/>
                </a:lnTo>
                <a:lnTo>
                  <a:pt x="6219571" y="5870131"/>
                </a:lnTo>
                <a:lnTo>
                  <a:pt x="6394259" y="6053963"/>
                </a:lnTo>
                <a:lnTo>
                  <a:pt x="6056440" y="6374892"/>
                </a:lnTo>
                <a:lnTo>
                  <a:pt x="6402959" y="6739573"/>
                </a:lnTo>
                <a:lnTo>
                  <a:pt x="6740716" y="6418644"/>
                </a:lnTo>
                <a:lnTo>
                  <a:pt x="6915404" y="6602794"/>
                </a:lnTo>
                <a:lnTo>
                  <a:pt x="6915404" y="6602794"/>
                </a:lnTo>
                <a:lnTo>
                  <a:pt x="7090029" y="6786944"/>
                </a:lnTo>
                <a:lnTo>
                  <a:pt x="7014972" y="6858000"/>
                </a:lnTo>
                <a:lnTo>
                  <a:pt x="7665403" y="6858000"/>
                </a:lnTo>
                <a:lnTo>
                  <a:pt x="7699312" y="6554915"/>
                </a:lnTo>
                <a:lnTo>
                  <a:pt x="7872476" y="6737096"/>
                </a:lnTo>
                <a:lnTo>
                  <a:pt x="8210296" y="6416167"/>
                </a:lnTo>
                <a:lnTo>
                  <a:pt x="8384921" y="6600000"/>
                </a:lnTo>
                <a:lnTo>
                  <a:pt x="8384921" y="6600000"/>
                </a:lnTo>
                <a:lnTo>
                  <a:pt x="8559609" y="6783832"/>
                </a:lnTo>
                <a:lnTo>
                  <a:pt x="8481885" y="6858000"/>
                </a:lnTo>
                <a:lnTo>
                  <a:pt x="9134284" y="6858000"/>
                </a:lnTo>
                <a:lnTo>
                  <a:pt x="9168447" y="6553200"/>
                </a:lnTo>
                <a:lnTo>
                  <a:pt x="9341548" y="6735381"/>
                </a:lnTo>
                <a:lnTo>
                  <a:pt x="9679369" y="6414453"/>
                </a:lnTo>
                <a:lnTo>
                  <a:pt x="9853994" y="6598285"/>
                </a:lnTo>
                <a:lnTo>
                  <a:pt x="9853994" y="6598285"/>
                </a:lnTo>
                <a:lnTo>
                  <a:pt x="10028682" y="6782435"/>
                </a:lnTo>
                <a:lnTo>
                  <a:pt x="9948672" y="6858635"/>
                </a:lnTo>
                <a:lnTo>
                  <a:pt x="10602722" y="6858635"/>
                </a:lnTo>
                <a:lnTo>
                  <a:pt x="10637075" y="6551486"/>
                </a:lnTo>
                <a:lnTo>
                  <a:pt x="10810240" y="6733668"/>
                </a:lnTo>
                <a:lnTo>
                  <a:pt x="11147996" y="6412738"/>
                </a:lnTo>
                <a:lnTo>
                  <a:pt x="11322621" y="6596888"/>
                </a:lnTo>
                <a:lnTo>
                  <a:pt x="11322621" y="6596888"/>
                </a:lnTo>
                <a:lnTo>
                  <a:pt x="11497246" y="6781038"/>
                </a:lnTo>
                <a:lnTo>
                  <a:pt x="11415776" y="6858000"/>
                </a:lnTo>
                <a:lnTo>
                  <a:pt x="11635676" y="6858000"/>
                </a:lnTo>
                <a:lnTo>
                  <a:pt x="11635676" y="6577013"/>
                </a:lnTo>
                <a:lnTo>
                  <a:pt x="11323320" y="6596063"/>
                </a:lnTo>
                <a:lnTo>
                  <a:pt x="11410569" y="5816600"/>
                </a:lnTo>
                <a:lnTo>
                  <a:pt x="11583733" y="5998845"/>
                </a:lnTo>
                <a:lnTo>
                  <a:pt x="11635676" y="5949442"/>
                </a:lnTo>
                <a:lnTo>
                  <a:pt x="11635676" y="5114608"/>
                </a:lnTo>
                <a:lnTo>
                  <a:pt x="11400345" y="5128832"/>
                </a:lnTo>
                <a:lnTo>
                  <a:pt x="11487595" y="4349179"/>
                </a:lnTo>
                <a:lnTo>
                  <a:pt x="11635676" y="4505008"/>
                </a:lnTo>
                <a:lnTo>
                  <a:pt x="11635676" y="3861372"/>
                </a:lnTo>
                <a:lnTo>
                  <a:pt x="11314240" y="4166743"/>
                </a:lnTo>
                <a:lnTo>
                  <a:pt x="11487404" y="4348988"/>
                </a:lnTo>
                <a:lnTo>
                  <a:pt x="10704322" y="4396296"/>
                </a:lnTo>
                <a:lnTo>
                  <a:pt x="10791634" y="3616706"/>
                </a:lnTo>
                <a:lnTo>
                  <a:pt x="10964735" y="3798951"/>
                </a:lnTo>
                <a:lnTo>
                  <a:pt x="11302556" y="3477959"/>
                </a:lnTo>
                <a:lnTo>
                  <a:pt x="11477181" y="3661791"/>
                </a:lnTo>
                <a:lnTo>
                  <a:pt x="11477181" y="3661791"/>
                </a:lnTo>
                <a:lnTo>
                  <a:pt x="11635676" y="3828606"/>
                </a:lnTo>
                <a:lnTo>
                  <a:pt x="11635676" y="3652203"/>
                </a:lnTo>
                <a:lnTo>
                  <a:pt x="11477434" y="3661791"/>
                </a:lnTo>
                <a:lnTo>
                  <a:pt x="11564683" y="2882138"/>
                </a:lnTo>
                <a:lnTo>
                  <a:pt x="11635676" y="2956878"/>
                </a:lnTo>
                <a:lnTo>
                  <a:pt x="11635676" y="2467483"/>
                </a:lnTo>
                <a:lnTo>
                  <a:pt x="11391329" y="2699703"/>
                </a:lnTo>
                <a:lnTo>
                  <a:pt x="11564493" y="2881948"/>
                </a:lnTo>
                <a:lnTo>
                  <a:pt x="10781411" y="2929255"/>
                </a:lnTo>
                <a:lnTo>
                  <a:pt x="10868660" y="2149602"/>
                </a:lnTo>
                <a:lnTo>
                  <a:pt x="11041824" y="2331847"/>
                </a:lnTo>
                <a:lnTo>
                  <a:pt x="11379581" y="2010918"/>
                </a:lnTo>
                <a:lnTo>
                  <a:pt x="11554206" y="2194687"/>
                </a:lnTo>
                <a:lnTo>
                  <a:pt x="11554206" y="2194687"/>
                </a:lnTo>
                <a:lnTo>
                  <a:pt x="11635676" y="2280412"/>
                </a:lnTo>
                <a:lnTo>
                  <a:pt x="11635676" y="2189798"/>
                </a:lnTo>
                <a:lnTo>
                  <a:pt x="11554460" y="2194687"/>
                </a:lnTo>
                <a:lnTo>
                  <a:pt x="11635676" y="1469009"/>
                </a:lnTo>
                <a:lnTo>
                  <a:pt x="11635676" y="1415225"/>
                </a:lnTo>
                <a:lnTo>
                  <a:pt x="10858436" y="1462215"/>
                </a:lnTo>
                <a:lnTo>
                  <a:pt x="10945685" y="682562"/>
                </a:lnTo>
                <a:lnTo>
                  <a:pt x="11118850" y="864807"/>
                </a:lnTo>
                <a:lnTo>
                  <a:pt x="11456607" y="543814"/>
                </a:lnTo>
                <a:lnTo>
                  <a:pt x="11631295" y="727964"/>
                </a:lnTo>
                <a:lnTo>
                  <a:pt x="11631295" y="727964"/>
                </a:lnTo>
                <a:lnTo>
                  <a:pt x="11635486" y="732409"/>
                </a:lnTo>
                <a:lnTo>
                  <a:pt x="11635486" y="727520"/>
                </a:lnTo>
                <a:lnTo>
                  <a:pt x="11631295" y="727520"/>
                </a:lnTo>
                <a:lnTo>
                  <a:pt x="11635486" y="690245"/>
                </a:lnTo>
                <a:close/>
                <a:moveTo>
                  <a:pt x="9476676" y="684594"/>
                </a:moveTo>
                <a:lnTo>
                  <a:pt x="9649841" y="866838"/>
                </a:lnTo>
                <a:lnTo>
                  <a:pt x="9987534" y="546100"/>
                </a:lnTo>
                <a:lnTo>
                  <a:pt x="10162159" y="730250"/>
                </a:lnTo>
                <a:lnTo>
                  <a:pt x="10162159" y="730250"/>
                </a:lnTo>
                <a:lnTo>
                  <a:pt x="10336784" y="914083"/>
                </a:lnTo>
                <a:lnTo>
                  <a:pt x="9999028" y="1235012"/>
                </a:lnTo>
                <a:lnTo>
                  <a:pt x="10172192" y="1417257"/>
                </a:lnTo>
                <a:lnTo>
                  <a:pt x="9389110" y="1464628"/>
                </a:lnTo>
                <a:close/>
                <a:moveTo>
                  <a:pt x="10095420" y="2883980"/>
                </a:moveTo>
                <a:lnTo>
                  <a:pt x="9312402" y="2931287"/>
                </a:lnTo>
                <a:lnTo>
                  <a:pt x="9399651" y="2151634"/>
                </a:lnTo>
                <a:lnTo>
                  <a:pt x="9572752" y="2333879"/>
                </a:lnTo>
                <a:lnTo>
                  <a:pt x="9910572" y="2012950"/>
                </a:lnTo>
                <a:lnTo>
                  <a:pt x="10085197" y="2196719"/>
                </a:lnTo>
                <a:lnTo>
                  <a:pt x="10085197" y="2196719"/>
                </a:lnTo>
                <a:lnTo>
                  <a:pt x="10259885" y="2380552"/>
                </a:lnTo>
                <a:lnTo>
                  <a:pt x="9922066" y="2701481"/>
                </a:lnTo>
                <a:close/>
                <a:moveTo>
                  <a:pt x="10018395" y="4350830"/>
                </a:moveTo>
                <a:lnTo>
                  <a:pt x="9235376" y="4398328"/>
                </a:lnTo>
                <a:lnTo>
                  <a:pt x="9322625" y="3618738"/>
                </a:lnTo>
                <a:lnTo>
                  <a:pt x="9495790" y="3800983"/>
                </a:lnTo>
                <a:lnTo>
                  <a:pt x="9833420" y="3479800"/>
                </a:lnTo>
                <a:lnTo>
                  <a:pt x="10008108" y="3663950"/>
                </a:lnTo>
                <a:lnTo>
                  <a:pt x="10008108" y="3663950"/>
                </a:lnTo>
                <a:lnTo>
                  <a:pt x="10182796" y="3848100"/>
                </a:lnTo>
                <a:lnTo>
                  <a:pt x="9844976" y="4168775"/>
                </a:lnTo>
                <a:close/>
                <a:moveTo>
                  <a:pt x="9245283" y="5085588"/>
                </a:moveTo>
                <a:lnTo>
                  <a:pt x="8462200" y="5132896"/>
                </a:lnTo>
                <a:lnTo>
                  <a:pt x="8549576" y="4353243"/>
                </a:lnTo>
                <a:lnTo>
                  <a:pt x="8722741" y="4535488"/>
                </a:lnTo>
                <a:lnTo>
                  <a:pt x="9060497" y="4214559"/>
                </a:lnTo>
                <a:lnTo>
                  <a:pt x="9235376" y="4398391"/>
                </a:lnTo>
                <a:lnTo>
                  <a:pt x="9235376" y="4398391"/>
                </a:lnTo>
                <a:lnTo>
                  <a:pt x="9410001" y="4582224"/>
                </a:lnTo>
                <a:lnTo>
                  <a:pt x="9072245" y="4903153"/>
                </a:lnTo>
                <a:close/>
                <a:moveTo>
                  <a:pt x="7776210" y="5087620"/>
                </a:moveTo>
                <a:lnTo>
                  <a:pt x="6993128" y="5134928"/>
                </a:lnTo>
                <a:lnTo>
                  <a:pt x="7080377" y="4355275"/>
                </a:lnTo>
                <a:lnTo>
                  <a:pt x="7253542" y="4537520"/>
                </a:lnTo>
                <a:lnTo>
                  <a:pt x="7591298" y="4216400"/>
                </a:lnTo>
                <a:lnTo>
                  <a:pt x="7765923" y="4400550"/>
                </a:lnTo>
                <a:lnTo>
                  <a:pt x="7765923" y="4400550"/>
                </a:lnTo>
                <a:lnTo>
                  <a:pt x="7940548" y="4584700"/>
                </a:lnTo>
                <a:lnTo>
                  <a:pt x="7602792" y="4905629"/>
                </a:lnTo>
                <a:close/>
                <a:moveTo>
                  <a:pt x="5688140" y="2890076"/>
                </a:moveTo>
                <a:lnTo>
                  <a:pt x="4905058" y="2937383"/>
                </a:lnTo>
                <a:lnTo>
                  <a:pt x="4992307" y="2157730"/>
                </a:lnTo>
                <a:lnTo>
                  <a:pt x="5165471" y="2339975"/>
                </a:lnTo>
                <a:lnTo>
                  <a:pt x="5503228" y="2019300"/>
                </a:lnTo>
                <a:lnTo>
                  <a:pt x="5677916" y="2203069"/>
                </a:lnTo>
                <a:lnTo>
                  <a:pt x="5677916" y="2203069"/>
                </a:lnTo>
                <a:lnTo>
                  <a:pt x="5852541" y="2386902"/>
                </a:lnTo>
                <a:lnTo>
                  <a:pt x="5514785" y="2707831"/>
                </a:lnTo>
                <a:close/>
                <a:moveTo>
                  <a:pt x="5688140" y="2890076"/>
                </a:moveTo>
                <a:lnTo>
                  <a:pt x="5861304" y="3072321"/>
                </a:lnTo>
                <a:lnTo>
                  <a:pt x="6199061" y="2751392"/>
                </a:lnTo>
                <a:lnTo>
                  <a:pt x="6373686" y="2935161"/>
                </a:lnTo>
                <a:lnTo>
                  <a:pt x="6373686" y="2935161"/>
                </a:lnTo>
                <a:lnTo>
                  <a:pt x="6548311" y="3118930"/>
                </a:lnTo>
                <a:lnTo>
                  <a:pt x="6210554" y="3439922"/>
                </a:lnTo>
                <a:lnTo>
                  <a:pt x="6384227" y="3622548"/>
                </a:lnTo>
                <a:lnTo>
                  <a:pt x="5601145" y="3669919"/>
                </a:lnTo>
                <a:close/>
                <a:moveTo>
                  <a:pt x="9322118" y="3618294"/>
                </a:moveTo>
                <a:lnTo>
                  <a:pt x="8539035" y="3665665"/>
                </a:lnTo>
                <a:lnTo>
                  <a:pt x="8626284" y="2886012"/>
                </a:lnTo>
                <a:lnTo>
                  <a:pt x="8799449" y="3068257"/>
                </a:lnTo>
                <a:lnTo>
                  <a:pt x="9137206" y="2747328"/>
                </a:lnTo>
                <a:lnTo>
                  <a:pt x="9311894" y="2931097"/>
                </a:lnTo>
                <a:lnTo>
                  <a:pt x="9311894" y="2931097"/>
                </a:lnTo>
                <a:lnTo>
                  <a:pt x="9486583" y="3114866"/>
                </a:lnTo>
                <a:lnTo>
                  <a:pt x="9148762" y="3435858"/>
                </a:lnTo>
                <a:close/>
                <a:moveTo>
                  <a:pt x="8452930" y="2703894"/>
                </a:moveTo>
                <a:lnTo>
                  <a:pt x="8626094" y="2886139"/>
                </a:lnTo>
                <a:lnTo>
                  <a:pt x="7843012" y="2933446"/>
                </a:lnTo>
                <a:lnTo>
                  <a:pt x="7930261" y="2153793"/>
                </a:lnTo>
                <a:lnTo>
                  <a:pt x="8103426" y="2336038"/>
                </a:lnTo>
                <a:lnTo>
                  <a:pt x="8441245" y="2015109"/>
                </a:lnTo>
                <a:lnTo>
                  <a:pt x="8615870" y="2198878"/>
                </a:lnTo>
                <a:lnTo>
                  <a:pt x="8615870" y="2198878"/>
                </a:lnTo>
                <a:lnTo>
                  <a:pt x="8790876" y="2382838"/>
                </a:lnTo>
                <a:close/>
                <a:moveTo>
                  <a:pt x="8017637" y="3117469"/>
                </a:moveTo>
                <a:lnTo>
                  <a:pt x="7679881" y="3438462"/>
                </a:lnTo>
                <a:lnTo>
                  <a:pt x="7853046" y="3620643"/>
                </a:lnTo>
                <a:lnTo>
                  <a:pt x="7070027" y="3667887"/>
                </a:lnTo>
                <a:lnTo>
                  <a:pt x="7157276" y="2888234"/>
                </a:lnTo>
                <a:lnTo>
                  <a:pt x="7330440" y="3070479"/>
                </a:lnTo>
                <a:lnTo>
                  <a:pt x="7668324" y="2749550"/>
                </a:lnTo>
                <a:lnTo>
                  <a:pt x="7843012" y="2933319"/>
                </a:lnTo>
                <a:lnTo>
                  <a:pt x="7843012" y="2933319"/>
                </a:lnTo>
                <a:close/>
                <a:moveTo>
                  <a:pt x="6983858" y="2705926"/>
                </a:moveTo>
                <a:lnTo>
                  <a:pt x="7157021" y="2888171"/>
                </a:lnTo>
                <a:lnTo>
                  <a:pt x="6373940" y="2935478"/>
                </a:lnTo>
                <a:lnTo>
                  <a:pt x="6461189" y="2155825"/>
                </a:lnTo>
                <a:lnTo>
                  <a:pt x="6634353" y="2338070"/>
                </a:lnTo>
                <a:lnTo>
                  <a:pt x="6972109" y="2017141"/>
                </a:lnTo>
                <a:lnTo>
                  <a:pt x="7146798" y="2200910"/>
                </a:lnTo>
                <a:lnTo>
                  <a:pt x="7146798" y="2200910"/>
                </a:lnTo>
                <a:lnTo>
                  <a:pt x="7321423" y="2384743"/>
                </a:lnTo>
                <a:close/>
                <a:moveTo>
                  <a:pt x="6384227" y="3622802"/>
                </a:moveTo>
                <a:lnTo>
                  <a:pt x="6557391" y="3805047"/>
                </a:lnTo>
                <a:lnTo>
                  <a:pt x="6895147" y="3484055"/>
                </a:lnTo>
                <a:lnTo>
                  <a:pt x="7069772" y="3668205"/>
                </a:lnTo>
                <a:lnTo>
                  <a:pt x="7069772" y="3668205"/>
                </a:lnTo>
                <a:lnTo>
                  <a:pt x="7244397" y="3852355"/>
                </a:lnTo>
                <a:lnTo>
                  <a:pt x="6906641" y="4173284"/>
                </a:lnTo>
                <a:lnTo>
                  <a:pt x="7079806" y="4355529"/>
                </a:lnTo>
                <a:lnTo>
                  <a:pt x="6296724" y="4402836"/>
                </a:lnTo>
                <a:close/>
                <a:moveTo>
                  <a:pt x="7766177" y="4400550"/>
                </a:moveTo>
                <a:lnTo>
                  <a:pt x="7853426" y="3620961"/>
                </a:lnTo>
                <a:lnTo>
                  <a:pt x="8026591" y="3803206"/>
                </a:lnTo>
                <a:lnTo>
                  <a:pt x="8364347" y="3482213"/>
                </a:lnTo>
                <a:lnTo>
                  <a:pt x="8539035" y="3666046"/>
                </a:lnTo>
                <a:lnTo>
                  <a:pt x="8539035" y="3666046"/>
                </a:lnTo>
                <a:lnTo>
                  <a:pt x="8713660" y="3849878"/>
                </a:lnTo>
                <a:lnTo>
                  <a:pt x="8375904" y="4170807"/>
                </a:lnTo>
                <a:lnTo>
                  <a:pt x="8549069" y="4353052"/>
                </a:lnTo>
                <a:close/>
                <a:moveTo>
                  <a:pt x="9214485" y="1280605"/>
                </a:moveTo>
                <a:lnTo>
                  <a:pt x="9389110" y="1464755"/>
                </a:lnTo>
                <a:lnTo>
                  <a:pt x="9389110" y="1464755"/>
                </a:lnTo>
                <a:lnTo>
                  <a:pt x="9563798" y="1648587"/>
                </a:lnTo>
                <a:lnTo>
                  <a:pt x="9226042" y="1969516"/>
                </a:lnTo>
                <a:lnTo>
                  <a:pt x="9399143" y="2151761"/>
                </a:lnTo>
                <a:lnTo>
                  <a:pt x="8616124" y="2199069"/>
                </a:lnTo>
                <a:lnTo>
                  <a:pt x="8703373" y="1419479"/>
                </a:lnTo>
                <a:lnTo>
                  <a:pt x="8876474" y="1601661"/>
                </a:lnTo>
                <a:close/>
                <a:moveTo>
                  <a:pt x="8007541" y="686816"/>
                </a:moveTo>
                <a:lnTo>
                  <a:pt x="8180642" y="869061"/>
                </a:lnTo>
                <a:lnTo>
                  <a:pt x="8518461" y="548069"/>
                </a:lnTo>
                <a:lnTo>
                  <a:pt x="8693086" y="732219"/>
                </a:lnTo>
                <a:lnTo>
                  <a:pt x="8693086" y="732219"/>
                </a:lnTo>
                <a:lnTo>
                  <a:pt x="8867775" y="916369"/>
                </a:lnTo>
                <a:lnTo>
                  <a:pt x="8530526" y="1236663"/>
                </a:lnTo>
                <a:lnTo>
                  <a:pt x="8703628" y="1418908"/>
                </a:lnTo>
                <a:lnTo>
                  <a:pt x="7920609" y="1466279"/>
                </a:lnTo>
                <a:close/>
                <a:moveTo>
                  <a:pt x="7745413" y="1282700"/>
                </a:moveTo>
                <a:lnTo>
                  <a:pt x="7920038" y="1466533"/>
                </a:lnTo>
                <a:lnTo>
                  <a:pt x="7920038" y="1466533"/>
                </a:lnTo>
                <a:lnTo>
                  <a:pt x="8094726" y="1650365"/>
                </a:lnTo>
                <a:lnTo>
                  <a:pt x="7756907" y="1971294"/>
                </a:lnTo>
                <a:lnTo>
                  <a:pt x="7930070" y="2153539"/>
                </a:lnTo>
                <a:lnTo>
                  <a:pt x="7146989" y="2200847"/>
                </a:lnTo>
                <a:lnTo>
                  <a:pt x="7234238" y="1421257"/>
                </a:lnTo>
                <a:lnTo>
                  <a:pt x="7407402" y="1603439"/>
                </a:lnTo>
                <a:close/>
                <a:moveTo>
                  <a:pt x="6538405" y="688912"/>
                </a:moveTo>
                <a:lnTo>
                  <a:pt x="6711570" y="871157"/>
                </a:lnTo>
                <a:lnTo>
                  <a:pt x="7049389" y="550164"/>
                </a:lnTo>
                <a:lnTo>
                  <a:pt x="7224014" y="734314"/>
                </a:lnTo>
                <a:lnTo>
                  <a:pt x="7224014" y="734314"/>
                </a:lnTo>
                <a:lnTo>
                  <a:pt x="7398703" y="918464"/>
                </a:lnTo>
                <a:lnTo>
                  <a:pt x="7060883" y="1239393"/>
                </a:lnTo>
                <a:lnTo>
                  <a:pt x="7234047" y="1421638"/>
                </a:lnTo>
                <a:lnTo>
                  <a:pt x="6450965" y="1469009"/>
                </a:lnTo>
                <a:close/>
                <a:moveTo>
                  <a:pt x="6276277" y="1284478"/>
                </a:moveTo>
                <a:lnTo>
                  <a:pt x="6450965" y="1468311"/>
                </a:lnTo>
                <a:lnTo>
                  <a:pt x="6450965" y="1468311"/>
                </a:lnTo>
                <a:lnTo>
                  <a:pt x="6625590" y="1652143"/>
                </a:lnTo>
                <a:lnTo>
                  <a:pt x="6287833" y="1973072"/>
                </a:lnTo>
                <a:lnTo>
                  <a:pt x="6460998" y="2155317"/>
                </a:lnTo>
                <a:lnTo>
                  <a:pt x="5678107" y="2202815"/>
                </a:lnTo>
                <a:lnTo>
                  <a:pt x="5765356" y="1423226"/>
                </a:lnTo>
                <a:lnTo>
                  <a:pt x="5938520" y="1605407"/>
                </a:lnTo>
                <a:close/>
                <a:moveTo>
                  <a:pt x="5069332" y="690690"/>
                </a:moveTo>
                <a:lnTo>
                  <a:pt x="5242497" y="872935"/>
                </a:lnTo>
                <a:lnTo>
                  <a:pt x="5580253" y="551942"/>
                </a:lnTo>
                <a:lnTo>
                  <a:pt x="5754942" y="736092"/>
                </a:lnTo>
                <a:lnTo>
                  <a:pt x="5754942" y="736092"/>
                </a:lnTo>
                <a:lnTo>
                  <a:pt x="5929567" y="919925"/>
                </a:lnTo>
                <a:lnTo>
                  <a:pt x="5591810" y="1240854"/>
                </a:lnTo>
                <a:lnTo>
                  <a:pt x="5764975" y="1423099"/>
                </a:lnTo>
                <a:lnTo>
                  <a:pt x="4981893" y="1470470"/>
                </a:lnTo>
                <a:close/>
                <a:moveTo>
                  <a:pt x="4807204" y="1286510"/>
                </a:moveTo>
                <a:lnTo>
                  <a:pt x="4981893" y="1470660"/>
                </a:lnTo>
                <a:lnTo>
                  <a:pt x="4981893" y="1470660"/>
                </a:lnTo>
                <a:lnTo>
                  <a:pt x="5156518" y="1654492"/>
                </a:lnTo>
                <a:lnTo>
                  <a:pt x="4818952" y="1975295"/>
                </a:lnTo>
                <a:lnTo>
                  <a:pt x="4992116" y="2157540"/>
                </a:lnTo>
                <a:lnTo>
                  <a:pt x="4209034" y="2204847"/>
                </a:lnTo>
                <a:lnTo>
                  <a:pt x="4296283" y="1425258"/>
                </a:lnTo>
                <a:lnTo>
                  <a:pt x="4469448" y="1607439"/>
                </a:lnTo>
                <a:close/>
                <a:moveTo>
                  <a:pt x="3600260" y="692722"/>
                </a:moveTo>
                <a:lnTo>
                  <a:pt x="3773424" y="874966"/>
                </a:lnTo>
                <a:lnTo>
                  <a:pt x="4110927" y="553974"/>
                </a:lnTo>
                <a:lnTo>
                  <a:pt x="4285615" y="738124"/>
                </a:lnTo>
                <a:lnTo>
                  <a:pt x="4285615" y="738124"/>
                </a:lnTo>
                <a:lnTo>
                  <a:pt x="4460240" y="921957"/>
                </a:lnTo>
                <a:lnTo>
                  <a:pt x="4122484" y="1242886"/>
                </a:lnTo>
                <a:lnTo>
                  <a:pt x="4295648" y="1425131"/>
                </a:lnTo>
                <a:lnTo>
                  <a:pt x="3512566" y="1472502"/>
                </a:lnTo>
                <a:close/>
                <a:moveTo>
                  <a:pt x="2043938" y="1474407"/>
                </a:moveTo>
                <a:lnTo>
                  <a:pt x="2131187" y="694754"/>
                </a:lnTo>
                <a:lnTo>
                  <a:pt x="2304352" y="876999"/>
                </a:lnTo>
                <a:lnTo>
                  <a:pt x="2642108" y="556006"/>
                </a:lnTo>
                <a:lnTo>
                  <a:pt x="2816733" y="740156"/>
                </a:lnTo>
                <a:lnTo>
                  <a:pt x="2816733" y="740156"/>
                </a:lnTo>
                <a:lnTo>
                  <a:pt x="2991358" y="924306"/>
                </a:lnTo>
                <a:lnTo>
                  <a:pt x="2653856" y="1244600"/>
                </a:lnTo>
                <a:lnTo>
                  <a:pt x="2827020" y="1426845"/>
                </a:lnTo>
                <a:close/>
                <a:moveTo>
                  <a:pt x="2739961" y="2206879"/>
                </a:moveTo>
                <a:lnTo>
                  <a:pt x="2827211" y="1427290"/>
                </a:lnTo>
                <a:lnTo>
                  <a:pt x="3000375" y="1609471"/>
                </a:lnTo>
                <a:lnTo>
                  <a:pt x="3338132" y="1288542"/>
                </a:lnTo>
                <a:lnTo>
                  <a:pt x="3512757" y="1472692"/>
                </a:lnTo>
                <a:lnTo>
                  <a:pt x="3512757" y="1472692"/>
                </a:lnTo>
                <a:lnTo>
                  <a:pt x="3687382" y="1656842"/>
                </a:lnTo>
                <a:lnTo>
                  <a:pt x="3349625" y="1977771"/>
                </a:lnTo>
                <a:lnTo>
                  <a:pt x="3522726" y="2160016"/>
                </a:lnTo>
                <a:close/>
                <a:moveTo>
                  <a:pt x="3435985" y="2939415"/>
                </a:moveTo>
                <a:lnTo>
                  <a:pt x="3523234" y="2159762"/>
                </a:lnTo>
                <a:lnTo>
                  <a:pt x="3696398" y="2342007"/>
                </a:lnTo>
                <a:lnTo>
                  <a:pt x="4034155" y="2021078"/>
                </a:lnTo>
                <a:lnTo>
                  <a:pt x="4208780" y="2204847"/>
                </a:lnTo>
                <a:lnTo>
                  <a:pt x="4208780" y="2204847"/>
                </a:lnTo>
                <a:lnTo>
                  <a:pt x="4383977" y="2388934"/>
                </a:lnTo>
                <a:lnTo>
                  <a:pt x="4046220" y="2709863"/>
                </a:lnTo>
                <a:lnTo>
                  <a:pt x="4218877" y="2892108"/>
                </a:lnTo>
                <a:close/>
                <a:moveTo>
                  <a:pt x="4132009" y="3671951"/>
                </a:moveTo>
                <a:lnTo>
                  <a:pt x="4219258" y="2892298"/>
                </a:lnTo>
                <a:lnTo>
                  <a:pt x="4392359" y="3074543"/>
                </a:lnTo>
                <a:lnTo>
                  <a:pt x="4730179" y="2753614"/>
                </a:lnTo>
                <a:lnTo>
                  <a:pt x="4904677" y="2937383"/>
                </a:lnTo>
                <a:lnTo>
                  <a:pt x="4904677" y="2937383"/>
                </a:lnTo>
                <a:lnTo>
                  <a:pt x="5079365" y="3121152"/>
                </a:lnTo>
                <a:lnTo>
                  <a:pt x="4741609" y="3442145"/>
                </a:lnTo>
                <a:lnTo>
                  <a:pt x="4914710" y="3624326"/>
                </a:lnTo>
                <a:close/>
                <a:moveTo>
                  <a:pt x="4828032" y="4404424"/>
                </a:moveTo>
                <a:lnTo>
                  <a:pt x="4915281" y="3624834"/>
                </a:lnTo>
                <a:lnTo>
                  <a:pt x="5088382" y="3807079"/>
                </a:lnTo>
                <a:lnTo>
                  <a:pt x="5426202" y="3486150"/>
                </a:lnTo>
                <a:lnTo>
                  <a:pt x="5600827" y="3670300"/>
                </a:lnTo>
                <a:lnTo>
                  <a:pt x="5600827" y="3670300"/>
                </a:lnTo>
                <a:lnTo>
                  <a:pt x="5775516" y="3854133"/>
                </a:lnTo>
                <a:lnTo>
                  <a:pt x="5438077" y="4174871"/>
                </a:lnTo>
                <a:lnTo>
                  <a:pt x="5611178" y="4357116"/>
                </a:lnTo>
                <a:close/>
                <a:moveTo>
                  <a:pt x="5524056" y="5137150"/>
                </a:moveTo>
                <a:lnTo>
                  <a:pt x="5611305" y="4357497"/>
                </a:lnTo>
                <a:lnTo>
                  <a:pt x="5784406" y="4539742"/>
                </a:lnTo>
                <a:lnTo>
                  <a:pt x="6122226" y="4218813"/>
                </a:lnTo>
                <a:lnTo>
                  <a:pt x="6296851" y="4402646"/>
                </a:lnTo>
                <a:lnTo>
                  <a:pt x="6296851" y="4402646"/>
                </a:lnTo>
                <a:lnTo>
                  <a:pt x="6471539" y="4586478"/>
                </a:lnTo>
                <a:lnTo>
                  <a:pt x="6133720" y="4907407"/>
                </a:lnTo>
                <a:lnTo>
                  <a:pt x="6306883" y="5089652"/>
                </a:lnTo>
                <a:close/>
                <a:moveTo>
                  <a:pt x="6220016" y="5869686"/>
                </a:moveTo>
                <a:lnTo>
                  <a:pt x="6307328" y="5090033"/>
                </a:lnTo>
                <a:lnTo>
                  <a:pt x="6480429" y="5272278"/>
                </a:lnTo>
                <a:lnTo>
                  <a:pt x="6818249" y="4951349"/>
                </a:lnTo>
                <a:lnTo>
                  <a:pt x="6992874" y="5135118"/>
                </a:lnTo>
                <a:lnTo>
                  <a:pt x="6992874" y="5135118"/>
                </a:lnTo>
                <a:lnTo>
                  <a:pt x="7167563" y="5318887"/>
                </a:lnTo>
                <a:lnTo>
                  <a:pt x="6829743" y="5639880"/>
                </a:lnTo>
                <a:lnTo>
                  <a:pt x="7002908" y="5822061"/>
                </a:lnTo>
                <a:close/>
                <a:moveTo>
                  <a:pt x="7525957" y="6372606"/>
                </a:moveTo>
                <a:lnTo>
                  <a:pt x="7699121" y="6554851"/>
                </a:lnTo>
                <a:lnTo>
                  <a:pt x="6916039" y="6602159"/>
                </a:lnTo>
                <a:lnTo>
                  <a:pt x="7003288" y="5822569"/>
                </a:lnTo>
                <a:lnTo>
                  <a:pt x="7176453" y="6004814"/>
                </a:lnTo>
                <a:lnTo>
                  <a:pt x="7514272" y="5683822"/>
                </a:lnTo>
                <a:lnTo>
                  <a:pt x="7688897" y="5867972"/>
                </a:lnTo>
                <a:lnTo>
                  <a:pt x="7688897" y="5867972"/>
                </a:lnTo>
                <a:lnTo>
                  <a:pt x="7863777" y="6051550"/>
                </a:lnTo>
                <a:close/>
                <a:moveTo>
                  <a:pt x="7689152" y="5867400"/>
                </a:moveTo>
                <a:lnTo>
                  <a:pt x="7776401" y="5087747"/>
                </a:lnTo>
                <a:lnTo>
                  <a:pt x="7949565" y="5269992"/>
                </a:lnTo>
                <a:lnTo>
                  <a:pt x="8287321" y="4949063"/>
                </a:lnTo>
                <a:lnTo>
                  <a:pt x="8461946" y="5132832"/>
                </a:lnTo>
                <a:lnTo>
                  <a:pt x="8461946" y="5132832"/>
                </a:lnTo>
                <a:lnTo>
                  <a:pt x="8636571" y="5316601"/>
                </a:lnTo>
                <a:lnTo>
                  <a:pt x="8298815" y="5637594"/>
                </a:lnTo>
                <a:lnTo>
                  <a:pt x="8471916" y="5819775"/>
                </a:lnTo>
                <a:close/>
                <a:moveTo>
                  <a:pt x="8995093" y="6370320"/>
                </a:moveTo>
                <a:lnTo>
                  <a:pt x="9168194" y="6552565"/>
                </a:lnTo>
                <a:lnTo>
                  <a:pt x="8385175" y="6599873"/>
                </a:lnTo>
                <a:lnTo>
                  <a:pt x="8472424" y="5820283"/>
                </a:lnTo>
                <a:lnTo>
                  <a:pt x="8645588" y="6002528"/>
                </a:lnTo>
                <a:lnTo>
                  <a:pt x="8983345" y="5681536"/>
                </a:lnTo>
                <a:lnTo>
                  <a:pt x="9157970" y="5865686"/>
                </a:lnTo>
                <a:lnTo>
                  <a:pt x="9157970" y="5865686"/>
                </a:lnTo>
                <a:lnTo>
                  <a:pt x="9332595" y="6049518"/>
                </a:lnTo>
                <a:close/>
                <a:moveTo>
                  <a:pt x="9158224" y="5865368"/>
                </a:moveTo>
                <a:lnTo>
                  <a:pt x="9245473" y="5085715"/>
                </a:lnTo>
                <a:lnTo>
                  <a:pt x="9418637" y="5267960"/>
                </a:lnTo>
                <a:lnTo>
                  <a:pt x="9756394" y="4947031"/>
                </a:lnTo>
                <a:lnTo>
                  <a:pt x="9931083" y="5130800"/>
                </a:lnTo>
                <a:lnTo>
                  <a:pt x="9931083" y="5130800"/>
                </a:lnTo>
                <a:lnTo>
                  <a:pt x="10105708" y="5314569"/>
                </a:lnTo>
                <a:lnTo>
                  <a:pt x="9767951" y="5635562"/>
                </a:lnTo>
                <a:lnTo>
                  <a:pt x="9941116" y="5817743"/>
                </a:lnTo>
                <a:close/>
                <a:moveTo>
                  <a:pt x="10464165" y="6368288"/>
                </a:moveTo>
                <a:lnTo>
                  <a:pt x="10637330" y="6550533"/>
                </a:lnTo>
                <a:lnTo>
                  <a:pt x="9854247" y="6597650"/>
                </a:lnTo>
                <a:lnTo>
                  <a:pt x="9941496" y="5818061"/>
                </a:lnTo>
                <a:lnTo>
                  <a:pt x="10114661" y="6000306"/>
                </a:lnTo>
                <a:lnTo>
                  <a:pt x="10452418" y="5679313"/>
                </a:lnTo>
                <a:lnTo>
                  <a:pt x="10627106" y="5863463"/>
                </a:lnTo>
                <a:lnTo>
                  <a:pt x="10627106" y="5863463"/>
                </a:lnTo>
                <a:lnTo>
                  <a:pt x="10801731" y="6047613"/>
                </a:lnTo>
                <a:close/>
                <a:moveTo>
                  <a:pt x="11225467" y="4945063"/>
                </a:moveTo>
                <a:lnTo>
                  <a:pt x="11400155" y="5128832"/>
                </a:lnTo>
                <a:lnTo>
                  <a:pt x="11400155" y="5128832"/>
                </a:lnTo>
                <a:lnTo>
                  <a:pt x="11574780" y="5312601"/>
                </a:lnTo>
                <a:lnTo>
                  <a:pt x="11237023" y="5633593"/>
                </a:lnTo>
                <a:lnTo>
                  <a:pt x="11410188" y="5815775"/>
                </a:lnTo>
                <a:lnTo>
                  <a:pt x="10627106" y="5863146"/>
                </a:lnTo>
                <a:lnTo>
                  <a:pt x="10714355" y="5083493"/>
                </a:lnTo>
                <a:lnTo>
                  <a:pt x="10887520" y="5265738"/>
                </a:lnTo>
                <a:close/>
                <a:moveTo>
                  <a:pt x="10878947" y="4580382"/>
                </a:moveTo>
                <a:lnTo>
                  <a:pt x="10541191" y="4901311"/>
                </a:lnTo>
                <a:lnTo>
                  <a:pt x="10714355" y="5083556"/>
                </a:lnTo>
                <a:lnTo>
                  <a:pt x="9931273" y="5130800"/>
                </a:lnTo>
                <a:lnTo>
                  <a:pt x="10018522" y="4351147"/>
                </a:lnTo>
                <a:lnTo>
                  <a:pt x="10191686" y="4533392"/>
                </a:lnTo>
                <a:lnTo>
                  <a:pt x="10529443" y="4212463"/>
                </a:lnTo>
                <a:lnTo>
                  <a:pt x="10704132" y="4396613"/>
                </a:lnTo>
                <a:lnTo>
                  <a:pt x="10704132" y="4396613"/>
                </a:lnTo>
                <a:close/>
                <a:moveTo>
                  <a:pt x="10956036" y="3113532"/>
                </a:moveTo>
                <a:lnTo>
                  <a:pt x="10618216" y="3434525"/>
                </a:lnTo>
                <a:lnTo>
                  <a:pt x="10791126" y="3616452"/>
                </a:lnTo>
                <a:lnTo>
                  <a:pt x="10008298" y="3663950"/>
                </a:lnTo>
                <a:lnTo>
                  <a:pt x="10095611" y="2884297"/>
                </a:lnTo>
                <a:lnTo>
                  <a:pt x="10268712" y="3066542"/>
                </a:lnTo>
                <a:lnTo>
                  <a:pt x="10606532" y="2745613"/>
                </a:lnTo>
                <a:lnTo>
                  <a:pt x="10781157" y="2929382"/>
                </a:lnTo>
                <a:lnTo>
                  <a:pt x="10781157" y="2929382"/>
                </a:lnTo>
                <a:close/>
                <a:moveTo>
                  <a:pt x="11033061" y="1646682"/>
                </a:moveTo>
                <a:lnTo>
                  <a:pt x="10695305" y="1967611"/>
                </a:lnTo>
                <a:lnTo>
                  <a:pt x="10868470" y="2149856"/>
                </a:lnTo>
                <a:lnTo>
                  <a:pt x="10085387" y="2197164"/>
                </a:lnTo>
                <a:lnTo>
                  <a:pt x="10172636" y="1417574"/>
                </a:lnTo>
                <a:lnTo>
                  <a:pt x="10345801" y="1599756"/>
                </a:lnTo>
                <a:lnTo>
                  <a:pt x="10683558" y="1278827"/>
                </a:lnTo>
                <a:lnTo>
                  <a:pt x="10858183" y="1462977"/>
                </a:lnTo>
                <a:lnTo>
                  <a:pt x="10858183" y="1462977"/>
                </a:lnTo>
                <a:close/>
                <a:moveTo>
                  <a:pt x="11635676" y="1409192"/>
                </a:moveTo>
                <a:lnTo>
                  <a:pt x="11635676" y="1073658"/>
                </a:lnTo>
                <a:lnTo>
                  <a:pt x="11468354" y="1232408"/>
                </a:lnTo>
                <a:close/>
                <a:moveTo>
                  <a:pt x="139192" y="146495"/>
                </a:moveTo>
                <a:lnTo>
                  <a:pt x="293370" y="0"/>
                </a:lnTo>
                <a:lnTo>
                  <a:pt x="0" y="0"/>
                </a:lnTo>
                <a:close/>
                <a:moveTo>
                  <a:pt x="3227261" y="0"/>
                </a:moveTo>
                <a:lnTo>
                  <a:pt x="2942082" y="0"/>
                </a:lnTo>
                <a:lnTo>
                  <a:pt x="3077401" y="14243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081800" y="1421333"/>
            <a:ext cx="5700000" cy="39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xygen"/>
              <a:buChar char="⇨"/>
              <a:defRPr sz="3200" b="1" i="1">
                <a:latin typeface="Oxygen"/>
                <a:ea typeface="Oxygen"/>
                <a:cs typeface="Oxygen"/>
                <a:sym typeface="Oxygen"/>
              </a:defRPr>
            </a:lvl1pPr>
            <a:lvl2pPr marL="914400" lvl="1" indent="-4318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xygen"/>
              <a:buChar char="⇾"/>
              <a:defRPr sz="3200" b="1" i="1"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4318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xygen"/>
              <a:buChar char="￫"/>
              <a:defRPr sz="3200" b="1" i="1"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431800" rtl="0">
              <a:spcBef>
                <a:spcPts val="800"/>
              </a:spcBef>
              <a:spcAft>
                <a:spcPts val="0"/>
              </a:spcAft>
              <a:buSzPts val="3200"/>
              <a:buFont typeface="Oxygen"/>
              <a:buChar char="●"/>
              <a:defRPr sz="3200" b="1" i="1"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431800" rtl="0">
              <a:spcBef>
                <a:spcPts val="800"/>
              </a:spcBef>
              <a:spcAft>
                <a:spcPts val="0"/>
              </a:spcAft>
              <a:buSzPts val="3200"/>
              <a:buFont typeface="Oxygen"/>
              <a:buChar char="○"/>
              <a:defRPr sz="3200" b="1" i="1"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431800" rtl="0">
              <a:spcBef>
                <a:spcPts val="800"/>
              </a:spcBef>
              <a:spcAft>
                <a:spcPts val="0"/>
              </a:spcAft>
              <a:buSzPts val="3200"/>
              <a:buFont typeface="Oxygen"/>
              <a:buChar char="■"/>
              <a:defRPr sz="3200" b="1" i="1"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431800" rtl="0">
              <a:spcBef>
                <a:spcPts val="800"/>
              </a:spcBef>
              <a:spcAft>
                <a:spcPts val="0"/>
              </a:spcAft>
              <a:buSzPts val="3200"/>
              <a:buFont typeface="Oxygen"/>
              <a:buChar char="●"/>
              <a:defRPr sz="3200" b="1" i="1"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431800" rtl="0">
              <a:spcBef>
                <a:spcPts val="800"/>
              </a:spcBef>
              <a:spcAft>
                <a:spcPts val="0"/>
              </a:spcAft>
              <a:buSzPts val="3200"/>
              <a:buFont typeface="Oxygen"/>
              <a:buChar char="○"/>
              <a:defRPr sz="3200" b="1" i="1"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431800" rtl="0">
              <a:spcBef>
                <a:spcPts val="800"/>
              </a:spcBef>
              <a:spcAft>
                <a:spcPts val="800"/>
              </a:spcAft>
              <a:buSzPts val="3200"/>
              <a:buFont typeface="Oxygen"/>
              <a:buChar char="■"/>
              <a:defRPr sz="3200" b="1" i="1"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Google Shape;19;p4"/>
          <p:cNvSpPr txBox="1"/>
          <p:nvPr/>
        </p:nvSpPr>
        <p:spPr>
          <a:xfrm>
            <a:off x="575400" y="924000"/>
            <a:ext cx="548700" cy="871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9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“</a:t>
            </a:r>
            <a:endParaRPr sz="9600" b="1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04384" y="62315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761900" y="1"/>
            <a:ext cx="5382339" cy="6840855"/>
          </a:xfrm>
          <a:custGeom>
            <a:avLst/>
            <a:gdLst/>
            <a:ahLst/>
            <a:cxnLst/>
            <a:rect l="l" t="t" r="r" b="b"/>
            <a:pathLst>
              <a:path w="7176452" h="6840855" extrusionOk="0">
                <a:moveTo>
                  <a:pt x="5601653" y="0"/>
                </a:moveTo>
                <a:lnTo>
                  <a:pt x="5414201" y="0"/>
                </a:lnTo>
                <a:lnTo>
                  <a:pt x="5503101" y="93599"/>
                </a:lnTo>
                <a:close/>
                <a:moveTo>
                  <a:pt x="4701794" y="0"/>
                </a:moveTo>
                <a:lnTo>
                  <a:pt x="4511866" y="0"/>
                </a:lnTo>
                <a:lnTo>
                  <a:pt x="4601972" y="94806"/>
                </a:lnTo>
                <a:close/>
                <a:moveTo>
                  <a:pt x="6501511" y="0"/>
                </a:moveTo>
                <a:lnTo>
                  <a:pt x="6316599" y="0"/>
                </a:lnTo>
                <a:lnTo>
                  <a:pt x="6404356" y="92329"/>
                </a:lnTo>
                <a:close/>
                <a:moveTo>
                  <a:pt x="7176135" y="0"/>
                </a:moveTo>
                <a:lnTo>
                  <a:pt x="6854635" y="0"/>
                </a:lnTo>
                <a:lnTo>
                  <a:pt x="6718935" y="8192"/>
                </a:lnTo>
                <a:lnTo>
                  <a:pt x="6719888" y="0"/>
                </a:lnTo>
                <a:lnTo>
                  <a:pt x="6710998" y="0"/>
                </a:lnTo>
                <a:lnTo>
                  <a:pt x="6718935" y="8192"/>
                </a:lnTo>
                <a:lnTo>
                  <a:pt x="6718935" y="8192"/>
                </a:lnTo>
                <a:lnTo>
                  <a:pt x="6826060" y="120967"/>
                </a:lnTo>
                <a:lnTo>
                  <a:pt x="6618859" y="317818"/>
                </a:lnTo>
                <a:lnTo>
                  <a:pt x="6725285" y="429768"/>
                </a:lnTo>
                <a:lnTo>
                  <a:pt x="6244907" y="458788"/>
                </a:lnTo>
                <a:lnTo>
                  <a:pt x="6295962" y="0"/>
                </a:lnTo>
                <a:lnTo>
                  <a:pt x="5974016" y="0"/>
                </a:lnTo>
                <a:lnTo>
                  <a:pt x="5817616" y="9462"/>
                </a:lnTo>
                <a:lnTo>
                  <a:pt x="5818695" y="0"/>
                </a:lnTo>
                <a:lnTo>
                  <a:pt x="5808472" y="0"/>
                </a:lnTo>
                <a:lnTo>
                  <a:pt x="5817235" y="9462"/>
                </a:lnTo>
                <a:lnTo>
                  <a:pt x="5817235" y="9462"/>
                </a:lnTo>
                <a:lnTo>
                  <a:pt x="5924360" y="122238"/>
                </a:lnTo>
                <a:lnTo>
                  <a:pt x="5717159" y="319088"/>
                </a:lnTo>
                <a:lnTo>
                  <a:pt x="5823585" y="431038"/>
                </a:lnTo>
                <a:lnTo>
                  <a:pt x="5343207" y="460057"/>
                </a:lnTo>
                <a:lnTo>
                  <a:pt x="5394897" y="0"/>
                </a:lnTo>
                <a:lnTo>
                  <a:pt x="5093335" y="0"/>
                </a:lnTo>
                <a:lnTo>
                  <a:pt x="4916297" y="10668"/>
                </a:lnTo>
                <a:lnTo>
                  <a:pt x="4917504" y="0"/>
                </a:lnTo>
                <a:lnTo>
                  <a:pt x="4906010" y="0"/>
                </a:lnTo>
                <a:lnTo>
                  <a:pt x="4916170" y="10732"/>
                </a:lnTo>
                <a:lnTo>
                  <a:pt x="4916170" y="10732"/>
                </a:lnTo>
                <a:lnTo>
                  <a:pt x="5023485" y="123571"/>
                </a:lnTo>
                <a:lnTo>
                  <a:pt x="4816285" y="320421"/>
                </a:lnTo>
                <a:lnTo>
                  <a:pt x="4922520" y="432181"/>
                </a:lnTo>
                <a:lnTo>
                  <a:pt x="4442142" y="461264"/>
                </a:lnTo>
                <a:lnTo>
                  <a:pt x="4493831" y="0"/>
                </a:lnTo>
                <a:lnTo>
                  <a:pt x="4212907" y="0"/>
                </a:lnTo>
                <a:lnTo>
                  <a:pt x="4015232" y="11938"/>
                </a:lnTo>
                <a:lnTo>
                  <a:pt x="4016629" y="0"/>
                </a:lnTo>
                <a:lnTo>
                  <a:pt x="4003929" y="0"/>
                </a:lnTo>
                <a:lnTo>
                  <a:pt x="4015295" y="11938"/>
                </a:lnTo>
                <a:lnTo>
                  <a:pt x="4015295" y="11938"/>
                </a:lnTo>
                <a:lnTo>
                  <a:pt x="4122420" y="124714"/>
                </a:lnTo>
                <a:lnTo>
                  <a:pt x="3915219" y="321564"/>
                </a:lnTo>
                <a:lnTo>
                  <a:pt x="4021455" y="433324"/>
                </a:lnTo>
                <a:lnTo>
                  <a:pt x="3541078" y="462344"/>
                </a:lnTo>
                <a:lnTo>
                  <a:pt x="3592830" y="0"/>
                </a:lnTo>
                <a:lnTo>
                  <a:pt x="3332480" y="0"/>
                </a:lnTo>
                <a:lnTo>
                  <a:pt x="3114230" y="13208"/>
                </a:lnTo>
                <a:lnTo>
                  <a:pt x="3115691" y="0"/>
                </a:lnTo>
                <a:lnTo>
                  <a:pt x="3101530" y="0"/>
                </a:lnTo>
                <a:lnTo>
                  <a:pt x="3114230" y="13208"/>
                </a:lnTo>
                <a:lnTo>
                  <a:pt x="3114230" y="13208"/>
                </a:lnTo>
                <a:lnTo>
                  <a:pt x="3221355" y="125984"/>
                </a:lnTo>
                <a:lnTo>
                  <a:pt x="3014154" y="322834"/>
                </a:lnTo>
                <a:lnTo>
                  <a:pt x="3120390" y="434657"/>
                </a:lnTo>
                <a:lnTo>
                  <a:pt x="2639822" y="463550"/>
                </a:lnTo>
                <a:lnTo>
                  <a:pt x="2691765" y="0"/>
                </a:lnTo>
                <a:lnTo>
                  <a:pt x="2451735" y="0"/>
                </a:lnTo>
                <a:lnTo>
                  <a:pt x="2212848" y="14415"/>
                </a:lnTo>
                <a:lnTo>
                  <a:pt x="2214436" y="0"/>
                </a:lnTo>
                <a:lnTo>
                  <a:pt x="2198941" y="0"/>
                </a:lnTo>
                <a:lnTo>
                  <a:pt x="2212657" y="14478"/>
                </a:lnTo>
                <a:lnTo>
                  <a:pt x="2212657" y="14478"/>
                </a:lnTo>
                <a:lnTo>
                  <a:pt x="2319845" y="127191"/>
                </a:lnTo>
                <a:lnTo>
                  <a:pt x="2112581" y="324041"/>
                </a:lnTo>
                <a:lnTo>
                  <a:pt x="2218817" y="435800"/>
                </a:lnTo>
                <a:lnTo>
                  <a:pt x="1738440" y="464820"/>
                </a:lnTo>
                <a:lnTo>
                  <a:pt x="1790700" y="0"/>
                </a:lnTo>
                <a:lnTo>
                  <a:pt x="1571244" y="0"/>
                </a:lnTo>
                <a:lnTo>
                  <a:pt x="1311719" y="15685"/>
                </a:lnTo>
                <a:lnTo>
                  <a:pt x="1313434" y="0"/>
                </a:lnTo>
                <a:lnTo>
                  <a:pt x="1296670" y="0"/>
                </a:lnTo>
                <a:lnTo>
                  <a:pt x="1311529" y="15685"/>
                </a:lnTo>
                <a:lnTo>
                  <a:pt x="1311529" y="15685"/>
                </a:lnTo>
                <a:lnTo>
                  <a:pt x="1418717" y="128461"/>
                </a:lnTo>
                <a:lnTo>
                  <a:pt x="1211516" y="325311"/>
                </a:lnTo>
                <a:lnTo>
                  <a:pt x="1317688" y="437134"/>
                </a:lnTo>
                <a:lnTo>
                  <a:pt x="837375" y="466154"/>
                </a:lnTo>
                <a:lnTo>
                  <a:pt x="889635" y="0"/>
                </a:lnTo>
                <a:lnTo>
                  <a:pt x="690689" y="0"/>
                </a:lnTo>
                <a:lnTo>
                  <a:pt x="410527" y="16955"/>
                </a:lnTo>
                <a:lnTo>
                  <a:pt x="412432" y="0"/>
                </a:lnTo>
                <a:lnTo>
                  <a:pt x="394335" y="0"/>
                </a:lnTo>
                <a:lnTo>
                  <a:pt x="410464" y="16955"/>
                </a:lnTo>
                <a:lnTo>
                  <a:pt x="410464" y="16955"/>
                </a:lnTo>
                <a:lnTo>
                  <a:pt x="517588" y="129731"/>
                </a:lnTo>
                <a:lnTo>
                  <a:pt x="310388" y="326581"/>
                </a:lnTo>
                <a:lnTo>
                  <a:pt x="522922" y="550291"/>
                </a:lnTo>
                <a:lnTo>
                  <a:pt x="730123" y="353441"/>
                </a:lnTo>
                <a:lnTo>
                  <a:pt x="837247" y="466217"/>
                </a:lnTo>
                <a:lnTo>
                  <a:pt x="837247" y="466217"/>
                </a:lnTo>
                <a:lnTo>
                  <a:pt x="944435" y="578993"/>
                </a:lnTo>
                <a:lnTo>
                  <a:pt x="737171" y="775843"/>
                </a:lnTo>
                <a:lnTo>
                  <a:pt x="949769" y="999554"/>
                </a:lnTo>
                <a:lnTo>
                  <a:pt x="1156970" y="802704"/>
                </a:lnTo>
                <a:lnTo>
                  <a:pt x="1264285" y="915670"/>
                </a:lnTo>
                <a:lnTo>
                  <a:pt x="1264285" y="915670"/>
                </a:lnTo>
                <a:lnTo>
                  <a:pt x="1371537" y="1028700"/>
                </a:lnTo>
                <a:lnTo>
                  <a:pt x="1164336" y="1225550"/>
                </a:lnTo>
                <a:lnTo>
                  <a:pt x="1376934" y="1449261"/>
                </a:lnTo>
                <a:lnTo>
                  <a:pt x="1584134" y="1252411"/>
                </a:lnTo>
                <a:lnTo>
                  <a:pt x="1691259" y="1365250"/>
                </a:lnTo>
                <a:lnTo>
                  <a:pt x="1691259" y="1365250"/>
                </a:lnTo>
                <a:lnTo>
                  <a:pt x="1798383" y="1478026"/>
                </a:lnTo>
                <a:lnTo>
                  <a:pt x="1591183" y="1674876"/>
                </a:lnTo>
                <a:lnTo>
                  <a:pt x="1804035" y="1898650"/>
                </a:lnTo>
                <a:lnTo>
                  <a:pt x="2011235" y="1701800"/>
                </a:lnTo>
                <a:lnTo>
                  <a:pt x="2118360" y="1814513"/>
                </a:lnTo>
                <a:lnTo>
                  <a:pt x="2118360" y="1814513"/>
                </a:lnTo>
                <a:lnTo>
                  <a:pt x="2225484" y="1927289"/>
                </a:lnTo>
                <a:lnTo>
                  <a:pt x="2018284" y="2124139"/>
                </a:lnTo>
                <a:lnTo>
                  <a:pt x="2230818" y="2347849"/>
                </a:lnTo>
                <a:lnTo>
                  <a:pt x="2438019" y="2150999"/>
                </a:lnTo>
                <a:lnTo>
                  <a:pt x="2545207" y="2263775"/>
                </a:lnTo>
                <a:lnTo>
                  <a:pt x="2545207" y="2263775"/>
                </a:lnTo>
                <a:lnTo>
                  <a:pt x="2652331" y="2376488"/>
                </a:lnTo>
                <a:lnTo>
                  <a:pt x="2445131" y="2573338"/>
                </a:lnTo>
                <a:lnTo>
                  <a:pt x="2657666" y="2797048"/>
                </a:lnTo>
                <a:lnTo>
                  <a:pt x="2864866" y="2600198"/>
                </a:lnTo>
                <a:lnTo>
                  <a:pt x="2972435" y="2713038"/>
                </a:lnTo>
                <a:lnTo>
                  <a:pt x="2972435" y="2713038"/>
                </a:lnTo>
                <a:lnTo>
                  <a:pt x="3079432" y="2825750"/>
                </a:lnTo>
                <a:lnTo>
                  <a:pt x="2872232" y="3022600"/>
                </a:lnTo>
                <a:lnTo>
                  <a:pt x="3084766" y="3246311"/>
                </a:lnTo>
                <a:lnTo>
                  <a:pt x="3291967" y="3049461"/>
                </a:lnTo>
                <a:lnTo>
                  <a:pt x="3399091" y="3162300"/>
                </a:lnTo>
                <a:lnTo>
                  <a:pt x="3399091" y="3162300"/>
                </a:lnTo>
                <a:lnTo>
                  <a:pt x="3506216" y="3275013"/>
                </a:lnTo>
                <a:lnTo>
                  <a:pt x="3299016" y="3471863"/>
                </a:lnTo>
                <a:lnTo>
                  <a:pt x="3511741" y="3695700"/>
                </a:lnTo>
                <a:lnTo>
                  <a:pt x="3718941" y="3498850"/>
                </a:lnTo>
                <a:lnTo>
                  <a:pt x="3826066" y="3611626"/>
                </a:lnTo>
                <a:lnTo>
                  <a:pt x="3826066" y="3611626"/>
                </a:lnTo>
                <a:lnTo>
                  <a:pt x="3933190" y="3724402"/>
                </a:lnTo>
                <a:lnTo>
                  <a:pt x="3725990" y="3921252"/>
                </a:lnTo>
                <a:lnTo>
                  <a:pt x="3938588" y="4144963"/>
                </a:lnTo>
                <a:lnTo>
                  <a:pt x="4145788" y="3948113"/>
                </a:lnTo>
                <a:lnTo>
                  <a:pt x="4252913" y="4060825"/>
                </a:lnTo>
                <a:lnTo>
                  <a:pt x="4252913" y="4060825"/>
                </a:lnTo>
                <a:lnTo>
                  <a:pt x="4360037" y="4173601"/>
                </a:lnTo>
                <a:lnTo>
                  <a:pt x="4152837" y="4370451"/>
                </a:lnTo>
                <a:lnTo>
                  <a:pt x="4365371" y="4594098"/>
                </a:lnTo>
                <a:lnTo>
                  <a:pt x="4572635" y="4397248"/>
                </a:lnTo>
                <a:lnTo>
                  <a:pt x="4679760" y="4510024"/>
                </a:lnTo>
                <a:lnTo>
                  <a:pt x="4679760" y="4510024"/>
                </a:lnTo>
                <a:lnTo>
                  <a:pt x="4786884" y="4622737"/>
                </a:lnTo>
                <a:lnTo>
                  <a:pt x="4579684" y="4819587"/>
                </a:lnTo>
                <a:lnTo>
                  <a:pt x="4792218" y="5043297"/>
                </a:lnTo>
                <a:lnTo>
                  <a:pt x="4999418" y="4846447"/>
                </a:lnTo>
                <a:lnTo>
                  <a:pt x="5106606" y="4959223"/>
                </a:lnTo>
                <a:lnTo>
                  <a:pt x="5106606" y="4959223"/>
                </a:lnTo>
                <a:lnTo>
                  <a:pt x="5213985" y="5072698"/>
                </a:lnTo>
                <a:lnTo>
                  <a:pt x="5006785" y="5269548"/>
                </a:lnTo>
                <a:lnTo>
                  <a:pt x="5219319" y="5493258"/>
                </a:lnTo>
                <a:lnTo>
                  <a:pt x="5426519" y="5296408"/>
                </a:lnTo>
                <a:lnTo>
                  <a:pt x="5533644" y="5409121"/>
                </a:lnTo>
                <a:lnTo>
                  <a:pt x="5533644" y="5409121"/>
                </a:lnTo>
                <a:lnTo>
                  <a:pt x="5640832" y="5521833"/>
                </a:lnTo>
                <a:lnTo>
                  <a:pt x="5433631" y="5718683"/>
                </a:lnTo>
                <a:lnTo>
                  <a:pt x="5646166" y="5942394"/>
                </a:lnTo>
                <a:lnTo>
                  <a:pt x="5853366" y="5745544"/>
                </a:lnTo>
                <a:lnTo>
                  <a:pt x="5960491" y="5858320"/>
                </a:lnTo>
                <a:lnTo>
                  <a:pt x="5960491" y="5858320"/>
                </a:lnTo>
                <a:lnTo>
                  <a:pt x="6067616" y="5971096"/>
                </a:lnTo>
                <a:lnTo>
                  <a:pt x="5860415" y="6167946"/>
                </a:lnTo>
                <a:lnTo>
                  <a:pt x="6073013" y="6391656"/>
                </a:lnTo>
                <a:lnTo>
                  <a:pt x="6280214" y="6194806"/>
                </a:lnTo>
                <a:lnTo>
                  <a:pt x="6387338" y="6307519"/>
                </a:lnTo>
                <a:lnTo>
                  <a:pt x="6387338" y="6307519"/>
                </a:lnTo>
                <a:lnTo>
                  <a:pt x="6494463" y="6420295"/>
                </a:lnTo>
                <a:lnTo>
                  <a:pt x="6287262" y="6617144"/>
                </a:lnTo>
                <a:lnTo>
                  <a:pt x="6499860" y="6840856"/>
                </a:lnTo>
                <a:lnTo>
                  <a:pt x="6707061" y="6644006"/>
                </a:lnTo>
                <a:lnTo>
                  <a:pt x="6814312" y="6756908"/>
                </a:lnTo>
                <a:lnTo>
                  <a:pt x="6867842" y="6278499"/>
                </a:lnTo>
                <a:lnTo>
                  <a:pt x="6974078" y="6390259"/>
                </a:lnTo>
                <a:lnTo>
                  <a:pt x="7176135" y="6199315"/>
                </a:lnTo>
                <a:lnTo>
                  <a:pt x="7176135" y="5838254"/>
                </a:lnTo>
                <a:lnTo>
                  <a:pt x="6862191" y="5857304"/>
                </a:lnTo>
                <a:lnTo>
                  <a:pt x="6915722" y="5379085"/>
                </a:lnTo>
                <a:lnTo>
                  <a:pt x="7021957" y="5490845"/>
                </a:lnTo>
                <a:lnTo>
                  <a:pt x="7176135" y="5344287"/>
                </a:lnTo>
                <a:lnTo>
                  <a:pt x="7176135" y="4941189"/>
                </a:lnTo>
                <a:lnTo>
                  <a:pt x="6909435" y="4957318"/>
                </a:lnTo>
                <a:lnTo>
                  <a:pt x="6962966" y="4479036"/>
                </a:lnTo>
                <a:lnTo>
                  <a:pt x="7069201" y="4591050"/>
                </a:lnTo>
                <a:lnTo>
                  <a:pt x="7176135" y="4489450"/>
                </a:lnTo>
                <a:lnTo>
                  <a:pt x="7176135" y="4044061"/>
                </a:lnTo>
                <a:lnTo>
                  <a:pt x="6956742" y="4057650"/>
                </a:lnTo>
                <a:lnTo>
                  <a:pt x="7010273" y="3579432"/>
                </a:lnTo>
                <a:lnTo>
                  <a:pt x="7116509" y="3691191"/>
                </a:lnTo>
                <a:lnTo>
                  <a:pt x="7176135" y="3634550"/>
                </a:lnTo>
                <a:lnTo>
                  <a:pt x="7176135" y="3146997"/>
                </a:lnTo>
                <a:lnTo>
                  <a:pt x="7003987" y="3157411"/>
                </a:lnTo>
                <a:lnTo>
                  <a:pt x="7057517" y="2679129"/>
                </a:lnTo>
                <a:lnTo>
                  <a:pt x="7163753" y="2790952"/>
                </a:lnTo>
                <a:lnTo>
                  <a:pt x="7176453" y="2779141"/>
                </a:lnTo>
                <a:lnTo>
                  <a:pt x="7176453" y="2249932"/>
                </a:lnTo>
                <a:lnTo>
                  <a:pt x="7051548" y="2257425"/>
                </a:lnTo>
                <a:lnTo>
                  <a:pt x="7105079" y="1779207"/>
                </a:lnTo>
                <a:lnTo>
                  <a:pt x="7176135" y="1854200"/>
                </a:lnTo>
                <a:lnTo>
                  <a:pt x="7176135" y="1498600"/>
                </a:lnTo>
                <a:lnTo>
                  <a:pt x="6998335" y="1667383"/>
                </a:lnTo>
                <a:lnTo>
                  <a:pt x="7104507" y="1779207"/>
                </a:lnTo>
                <a:lnTo>
                  <a:pt x="6624193" y="1808226"/>
                </a:lnTo>
                <a:lnTo>
                  <a:pt x="6677724" y="1330008"/>
                </a:lnTo>
                <a:lnTo>
                  <a:pt x="6783895" y="1441768"/>
                </a:lnTo>
                <a:lnTo>
                  <a:pt x="6991096" y="1244918"/>
                </a:lnTo>
                <a:lnTo>
                  <a:pt x="7098284" y="1357694"/>
                </a:lnTo>
                <a:lnTo>
                  <a:pt x="7098284" y="1357694"/>
                </a:lnTo>
                <a:lnTo>
                  <a:pt x="7176135" y="1439355"/>
                </a:lnTo>
                <a:lnTo>
                  <a:pt x="7176135" y="1352550"/>
                </a:lnTo>
                <a:lnTo>
                  <a:pt x="7098538" y="1357249"/>
                </a:lnTo>
                <a:lnTo>
                  <a:pt x="7152068" y="879030"/>
                </a:lnTo>
                <a:lnTo>
                  <a:pt x="7176135" y="904430"/>
                </a:lnTo>
                <a:lnTo>
                  <a:pt x="7176135" y="643382"/>
                </a:lnTo>
                <a:lnTo>
                  <a:pt x="7045706" y="767334"/>
                </a:lnTo>
                <a:lnTo>
                  <a:pt x="7151941" y="879094"/>
                </a:lnTo>
                <a:lnTo>
                  <a:pt x="6671564" y="908050"/>
                </a:lnTo>
                <a:lnTo>
                  <a:pt x="6725285" y="429895"/>
                </a:lnTo>
                <a:lnTo>
                  <a:pt x="6831520" y="541719"/>
                </a:lnTo>
                <a:lnTo>
                  <a:pt x="7038721" y="344869"/>
                </a:lnTo>
                <a:lnTo>
                  <a:pt x="7145845" y="457645"/>
                </a:lnTo>
                <a:lnTo>
                  <a:pt x="7145845" y="457645"/>
                </a:lnTo>
                <a:lnTo>
                  <a:pt x="7176199" y="489395"/>
                </a:lnTo>
                <a:lnTo>
                  <a:pt x="7176199" y="455739"/>
                </a:lnTo>
                <a:lnTo>
                  <a:pt x="7145845" y="457581"/>
                </a:lnTo>
                <a:lnTo>
                  <a:pt x="7176135" y="186373"/>
                </a:lnTo>
                <a:close/>
                <a:moveTo>
                  <a:pt x="5823585" y="431165"/>
                </a:moveTo>
                <a:lnTo>
                  <a:pt x="5929820" y="542925"/>
                </a:lnTo>
                <a:lnTo>
                  <a:pt x="6137021" y="346075"/>
                </a:lnTo>
                <a:lnTo>
                  <a:pt x="6244145" y="458788"/>
                </a:lnTo>
                <a:lnTo>
                  <a:pt x="6244145" y="458788"/>
                </a:lnTo>
                <a:lnTo>
                  <a:pt x="6351715" y="571500"/>
                </a:lnTo>
                <a:lnTo>
                  <a:pt x="6144514" y="768350"/>
                </a:lnTo>
                <a:lnTo>
                  <a:pt x="6250750" y="880110"/>
                </a:lnTo>
                <a:lnTo>
                  <a:pt x="5770372" y="909130"/>
                </a:lnTo>
                <a:close/>
                <a:moveTo>
                  <a:pt x="6203125" y="1780286"/>
                </a:moveTo>
                <a:lnTo>
                  <a:pt x="5722811" y="1809369"/>
                </a:lnTo>
                <a:lnTo>
                  <a:pt x="5776341" y="1331087"/>
                </a:lnTo>
                <a:lnTo>
                  <a:pt x="5882513" y="1442911"/>
                </a:lnTo>
                <a:lnTo>
                  <a:pt x="6089714" y="1246061"/>
                </a:lnTo>
                <a:lnTo>
                  <a:pt x="6197219" y="1358900"/>
                </a:lnTo>
                <a:lnTo>
                  <a:pt x="6197219" y="1358900"/>
                </a:lnTo>
                <a:lnTo>
                  <a:pt x="6304343" y="1471676"/>
                </a:lnTo>
                <a:lnTo>
                  <a:pt x="6097143" y="1668526"/>
                </a:lnTo>
                <a:close/>
                <a:moveTo>
                  <a:pt x="6582854" y="3129598"/>
                </a:moveTo>
                <a:lnTo>
                  <a:pt x="6102985" y="3158617"/>
                </a:lnTo>
                <a:lnTo>
                  <a:pt x="6156516" y="2680399"/>
                </a:lnTo>
                <a:lnTo>
                  <a:pt x="6262751" y="2792159"/>
                </a:lnTo>
                <a:lnTo>
                  <a:pt x="6469952" y="2595309"/>
                </a:lnTo>
                <a:lnTo>
                  <a:pt x="6577076" y="2708085"/>
                </a:lnTo>
                <a:lnTo>
                  <a:pt x="6577076" y="2708085"/>
                </a:lnTo>
                <a:lnTo>
                  <a:pt x="6684201" y="2820797"/>
                </a:lnTo>
                <a:lnTo>
                  <a:pt x="6477000" y="3017647"/>
                </a:lnTo>
                <a:close/>
                <a:moveTo>
                  <a:pt x="6535611" y="4029583"/>
                </a:moveTo>
                <a:lnTo>
                  <a:pt x="6055233" y="4058603"/>
                </a:lnTo>
                <a:lnTo>
                  <a:pt x="6108764" y="3580321"/>
                </a:lnTo>
                <a:lnTo>
                  <a:pt x="6214999" y="3692144"/>
                </a:lnTo>
                <a:lnTo>
                  <a:pt x="6422200" y="3495294"/>
                </a:lnTo>
                <a:lnTo>
                  <a:pt x="6529324" y="3608070"/>
                </a:lnTo>
                <a:lnTo>
                  <a:pt x="6529324" y="3608070"/>
                </a:lnTo>
                <a:lnTo>
                  <a:pt x="6636893" y="3721100"/>
                </a:lnTo>
                <a:lnTo>
                  <a:pt x="6429692" y="3917950"/>
                </a:lnTo>
                <a:close/>
                <a:moveTo>
                  <a:pt x="6488303" y="4929505"/>
                </a:moveTo>
                <a:lnTo>
                  <a:pt x="6007989" y="4958525"/>
                </a:lnTo>
                <a:lnTo>
                  <a:pt x="6061519" y="4480306"/>
                </a:lnTo>
                <a:lnTo>
                  <a:pt x="6167691" y="4592066"/>
                </a:lnTo>
                <a:lnTo>
                  <a:pt x="6374892" y="4395216"/>
                </a:lnTo>
                <a:lnTo>
                  <a:pt x="6482080" y="4507929"/>
                </a:lnTo>
                <a:lnTo>
                  <a:pt x="6482080" y="4507929"/>
                </a:lnTo>
                <a:lnTo>
                  <a:pt x="6589204" y="4620705"/>
                </a:lnTo>
                <a:lnTo>
                  <a:pt x="6382004" y="4817555"/>
                </a:lnTo>
                <a:close/>
                <a:moveTo>
                  <a:pt x="3499929" y="1784350"/>
                </a:moveTo>
                <a:lnTo>
                  <a:pt x="3019552" y="1813433"/>
                </a:lnTo>
                <a:lnTo>
                  <a:pt x="3073082" y="1335151"/>
                </a:lnTo>
                <a:lnTo>
                  <a:pt x="3179318" y="1446911"/>
                </a:lnTo>
                <a:lnTo>
                  <a:pt x="3386518" y="1250061"/>
                </a:lnTo>
                <a:lnTo>
                  <a:pt x="3493643" y="1362837"/>
                </a:lnTo>
                <a:lnTo>
                  <a:pt x="3493643" y="1362837"/>
                </a:lnTo>
                <a:lnTo>
                  <a:pt x="3601085" y="1475359"/>
                </a:lnTo>
                <a:lnTo>
                  <a:pt x="3393884" y="1672209"/>
                </a:lnTo>
                <a:close/>
                <a:moveTo>
                  <a:pt x="3499929" y="1784350"/>
                </a:moveTo>
                <a:lnTo>
                  <a:pt x="3606102" y="1896173"/>
                </a:lnTo>
                <a:lnTo>
                  <a:pt x="3813302" y="1699323"/>
                </a:lnTo>
                <a:lnTo>
                  <a:pt x="3920490" y="1812100"/>
                </a:lnTo>
                <a:lnTo>
                  <a:pt x="3920490" y="1812100"/>
                </a:lnTo>
                <a:lnTo>
                  <a:pt x="4027615" y="1924876"/>
                </a:lnTo>
                <a:lnTo>
                  <a:pt x="3820414" y="2121726"/>
                </a:lnTo>
                <a:lnTo>
                  <a:pt x="3926650" y="2233549"/>
                </a:lnTo>
                <a:lnTo>
                  <a:pt x="3446272" y="2262569"/>
                </a:lnTo>
                <a:close/>
                <a:moveTo>
                  <a:pt x="5729097" y="2231073"/>
                </a:moveTo>
                <a:lnTo>
                  <a:pt x="5248783" y="2260156"/>
                </a:lnTo>
                <a:lnTo>
                  <a:pt x="5302314" y="1781873"/>
                </a:lnTo>
                <a:lnTo>
                  <a:pt x="5408486" y="1893697"/>
                </a:lnTo>
                <a:lnTo>
                  <a:pt x="5615686" y="1696847"/>
                </a:lnTo>
                <a:lnTo>
                  <a:pt x="5722874" y="1809623"/>
                </a:lnTo>
                <a:lnTo>
                  <a:pt x="5722874" y="1809623"/>
                </a:lnTo>
                <a:lnTo>
                  <a:pt x="5830062" y="1922399"/>
                </a:lnTo>
                <a:lnTo>
                  <a:pt x="5622862" y="2119249"/>
                </a:lnTo>
                <a:close/>
                <a:moveTo>
                  <a:pt x="6108827" y="3580384"/>
                </a:moveTo>
                <a:lnTo>
                  <a:pt x="5628450" y="3609467"/>
                </a:lnTo>
                <a:lnTo>
                  <a:pt x="5681980" y="3131185"/>
                </a:lnTo>
                <a:lnTo>
                  <a:pt x="5788216" y="3242945"/>
                </a:lnTo>
                <a:lnTo>
                  <a:pt x="5995416" y="3046095"/>
                </a:lnTo>
                <a:lnTo>
                  <a:pt x="6102985" y="3158681"/>
                </a:lnTo>
                <a:lnTo>
                  <a:pt x="6102985" y="3158681"/>
                </a:lnTo>
                <a:lnTo>
                  <a:pt x="6210110" y="3271393"/>
                </a:lnTo>
                <a:lnTo>
                  <a:pt x="6002909" y="3468243"/>
                </a:lnTo>
                <a:close/>
                <a:moveTo>
                  <a:pt x="5575427" y="3019235"/>
                </a:moveTo>
                <a:lnTo>
                  <a:pt x="5681663" y="3131058"/>
                </a:lnTo>
                <a:lnTo>
                  <a:pt x="5201285" y="3160078"/>
                </a:lnTo>
                <a:lnTo>
                  <a:pt x="5254816" y="2681859"/>
                </a:lnTo>
                <a:lnTo>
                  <a:pt x="5361051" y="2793619"/>
                </a:lnTo>
                <a:lnTo>
                  <a:pt x="5568252" y="2596769"/>
                </a:lnTo>
                <a:lnTo>
                  <a:pt x="5675376" y="2709482"/>
                </a:lnTo>
                <a:lnTo>
                  <a:pt x="5675376" y="2709482"/>
                </a:lnTo>
                <a:lnTo>
                  <a:pt x="5782501" y="2822258"/>
                </a:lnTo>
                <a:close/>
                <a:moveTo>
                  <a:pt x="5254689" y="2681732"/>
                </a:moveTo>
                <a:lnTo>
                  <a:pt x="4774375" y="2710752"/>
                </a:lnTo>
                <a:lnTo>
                  <a:pt x="4827841" y="2232470"/>
                </a:lnTo>
                <a:lnTo>
                  <a:pt x="4934585" y="2344103"/>
                </a:lnTo>
                <a:lnTo>
                  <a:pt x="5141786" y="2147253"/>
                </a:lnTo>
                <a:lnTo>
                  <a:pt x="5248910" y="2260029"/>
                </a:lnTo>
                <a:lnTo>
                  <a:pt x="5248910" y="2260029"/>
                </a:lnTo>
                <a:lnTo>
                  <a:pt x="5356098" y="2372805"/>
                </a:lnTo>
                <a:lnTo>
                  <a:pt x="5148898" y="2569655"/>
                </a:lnTo>
                <a:close/>
                <a:moveTo>
                  <a:pt x="5196078" y="1670050"/>
                </a:moveTo>
                <a:lnTo>
                  <a:pt x="5302314" y="1781810"/>
                </a:lnTo>
                <a:lnTo>
                  <a:pt x="4821936" y="1810830"/>
                </a:lnTo>
                <a:lnTo>
                  <a:pt x="4875466" y="1332611"/>
                </a:lnTo>
                <a:lnTo>
                  <a:pt x="4981639" y="1444371"/>
                </a:lnTo>
                <a:lnTo>
                  <a:pt x="5188839" y="1247521"/>
                </a:lnTo>
                <a:lnTo>
                  <a:pt x="5296027" y="1360234"/>
                </a:lnTo>
                <a:lnTo>
                  <a:pt x="5296027" y="1360234"/>
                </a:lnTo>
                <a:lnTo>
                  <a:pt x="5403279" y="1473200"/>
                </a:lnTo>
                <a:close/>
                <a:moveTo>
                  <a:pt x="4929378" y="1924050"/>
                </a:moveTo>
                <a:lnTo>
                  <a:pt x="4722178" y="2120900"/>
                </a:lnTo>
                <a:lnTo>
                  <a:pt x="4828350" y="2232660"/>
                </a:lnTo>
                <a:lnTo>
                  <a:pt x="4348036" y="2261680"/>
                </a:lnTo>
                <a:lnTo>
                  <a:pt x="4401566" y="1783461"/>
                </a:lnTo>
                <a:lnTo>
                  <a:pt x="4507738" y="1895221"/>
                </a:lnTo>
                <a:lnTo>
                  <a:pt x="4714939" y="1698371"/>
                </a:lnTo>
                <a:lnTo>
                  <a:pt x="4822127" y="1811084"/>
                </a:lnTo>
                <a:lnTo>
                  <a:pt x="4822127" y="1811084"/>
                </a:lnTo>
                <a:close/>
                <a:moveTo>
                  <a:pt x="4295204" y="1671574"/>
                </a:moveTo>
                <a:lnTo>
                  <a:pt x="4401185" y="1782826"/>
                </a:lnTo>
                <a:lnTo>
                  <a:pt x="3920807" y="1811845"/>
                </a:lnTo>
                <a:lnTo>
                  <a:pt x="3974338" y="1333564"/>
                </a:lnTo>
                <a:lnTo>
                  <a:pt x="4080510" y="1445387"/>
                </a:lnTo>
                <a:lnTo>
                  <a:pt x="4287774" y="1248537"/>
                </a:lnTo>
                <a:lnTo>
                  <a:pt x="4394835" y="1361250"/>
                </a:lnTo>
                <a:lnTo>
                  <a:pt x="4394835" y="1361250"/>
                </a:lnTo>
                <a:lnTo>
                  <a:pt x="4501960" y="1474026"/>
                </a:lnTo>
                <a:close/>
                <a:moveTo>
                  <a:pt x="3927284" y="2234121"/>
                </a:moveTo>
                <a:lnTo>
                  <a:pt x="4033520" y="2345881"/>
                </a:lnTo>
                <a:lnTo>
                  <a:pt x="4240720" y="2149031"/>
                </a:lnTo>
                <a:lnTo>
                  <a:pt x="4347845" y="2261743"/>
                </a:lnTo>
                <a:lnTo>
                  <a:pt x="4347845" y="2261743"/>
                </a:lnTo>
                <a:lnTo>
                  <a:pt x="4455033" y="2374456"/>
                </a:lnTo>
                <a:lnTo>
                  <a:pt x="4247832" y="2571306"/>
                </a:lnTo>
                <a:lnTo>
                  <a:pt x="4354004" y="2683066"/>
                </a:lnTo>
                <a:lnTo>
                  <a:pt x="3873691" y="2712085"/>
                </a:lnTo>
                <a:close/>
                <a:moveTo>
                  <a:pt x="4354259" y="2683447"/>
                </a:moveTo>
                <a:lnTo>
                  <a:pt x="4460494" y="2795270"/>
                </a:lnTo>
                <a:lnTo>
                  <a:pt x="4667694" y="2598420"/>
                </a:lnTo>
                <a:lnTo>
                  <a:pt x="4774819" y="2711196"/>
                </a:lnTo>
                <a:lnTo>
                  <a:pt x="4774819" y="2711196"/>
                </a:lnTo>
                <a:lnTo>
                  <a:pt x="4881943" y="2823972"/>
                </a:lnTo>
                <a:lnTo>
                  <a:pt x="4674743" y="3020822"/>
                </a:lnTo>
                <a:lnTo>
                  <a:pt x="4780979" y="3132646"/>
                </a:lnTo>
                <a:lnTo>
                  <a:pt x="4300601" y="3161665"/>
                </a:lnTo>
                <a:close/>
                <a:moveTo>
                  <a:pt x="4781232" y="3132836"/>
                </a:moveTo>
                <a:lnTo>
                  <a:pt x="4887468" y="3244596"/>
                </a:lnTo>
                <a:lnTo>
                  <a:pt x="5094668" y="3047746"/>
                </a:lnTo>
                <a:lnTo>
                  <a:pt x="5201285" y="3159887"/>
                </a:lnTo>
                <a:lnTo>
                  <a:pt x="5201285" y="3159887"/>
                </a:lnTo>
                <a:lnTo>
                  <a:pt x="5308410" y="3272663"/>
                </a:lnTo>
                <a:lnTo>
                  <a:pt x="5101209" y="3469513"/>
                </a:lnTo>
                <a:lnTo>
                  <a:pt x="5207635" y="3581400"/>
                </a:lnTo>
                <a:lnTo>
                  <a:pt x="4727257" y="3610420"/>
                </a:lnTo>
                <a:close/>
                <a:moveTo>
                  <a:pt x="5207635" y="3581400"/>
                </a:moveTo>
                <a:lnTo>
                  <a:pt x="5313870" y="3693160"/>
                </a:lnTo>
                <a:lnTo>
                  <a:pt x="5521071" y="3496310"/>
                </a:lnTo>
                <a:lnTo>
                  <a:pt x="5628195" y="3609086"/>
                </a:lnTo>
                <a:lnTo>
                  <a:pt x="5628195" y="3609086"/>
                </a:lnTo>
                <a:lnTo>
                  <a:pt x="5735320" y="3721799"/>
                </a:lnTo>
                <a:lnTo>
                  <a:pt x="5528119" y="3918649"/>
                </a:lnTo>
                <a:lnTo>
                  <a:pt x="5634355" y="4030409"/>
                </a:lnTo>
                <a:lnTo>
                  <a:pt x="5153978" y="4059491"/>
                </a:lnTo>
                <a:close/>
                <a:moveTo>
                  <a:pt x="5634609" y="4030726"/>
                </a:moveTo>
                <a:lnTo>
                  <a:pt x="5741035" y="4142740"/>
                </a:lnTo>
                <a:lnTo>
                  <a:pt x="5948299" y="3945890"/>
                </a:lnTo>
                <a:lnTo>
                  <a:pt x="6055424" y="4058666"/>
                </a:lnTo>
                <a:lnTo>
                  <a:pt x="6055424" y="4058666"/>
                </a:lnTo>
                <a:lnTo>
                  <a:pt x="6162548" y="4171442"/>
                </a:lnTo>
                <a:lnTo>
                  <a:pt x="5955348" y="4368292"/>
                </a:lnTo>
                <a:lnTo>
                  <a:pt x="6061583" y="4480116"/>
                </a:lnTo>
                <a:lnTo>
                  <a:pt x="5581205" y="4509135"/>
                </a:lnTo>
                <a:close/>
                <a:moveTo>
                  <a:pt x="6049709" y="2568258"/>
                </a:moveTo>
                <a:lnTo>
                  <a:pt x="6155944" y="2680081"/>
                </a:lnTo>
                <a:lnTo>
                  <a:pt x="5675566" y="2709101"/>
                </a:lnTo>
                <a:lnTo>
                  <a:pt x="5729097" y="2230882"/>
                </a:lnTo>
                <a:lnTo>
                  <a:pt x="5835332" y="2342642"/>
                </a:lnTo>
                <a:lnTo>
                  <a:pt x="6042533" y="2145792"/>
                </a:lnTo>
                <a:lnTo>
                  <a:pt x="6149657" y="2258505"/>
                </a:lnTo>
                <a:lnTo>
                  <a:pt x="6149657" y="2258505"/>
                </a:lnTo>
                <a:lnTo>
                  <a:pt x="6256845" y="2371281"/>
                </a:lnTo>
                <a:close/>
                <a:moveTo>
                  <a:pt x="5662866" y="796608"/>
                </a:moveTo>
                <a:lnTo>
                  <a:pt x="5769991" y="909320"/>
                </a:lnTo>
                <a:lnTo>
                  <a:pt x="5769991" y="909320"/>
                </a:lnTo>
                <a:lnTo>
                  <a:pt x="5877497" y="1022350"/>
                </a:lnTo>
                <a:lnTo>
                  <a:pt x="5670296" y="1219200"/>
                </a:lnTo>
                <a:lnTo>
                  <a:pt x="5776531" y="1330960"/>
                </a:lnTo>
                <a:lnTo>
                  <a:pt x="5296154" y="1359980"/>
                </a:lnTo>
                <a:lnTo>
                  <a:pt x="5349685" y="881761"/>
                </a:lnTo>
                <a:lnTo>
                  <a:pt x="5455920" y="993521"/>
                </a:lnTo>
                <a:close/>
                <a:moveTo>
                  <a:pt x="4922456" y="432308"/>
                </a:moveTo>
                <a:lnTo>
                  <a:pt x="5028692" y="544132"/>
                </a:lnTo>
                <a:lnTo>
                  <a:pt x="5235892" y="347282"/>
                </a:lnTo>
                <a:lnTo>
                  <a:pt x="5343017" y="460057"/>
                </a:lnTo>
                <a:lnTo>
                  <a:pt x="5343017" y="460057"/>
                </a:lnTo>
                <a:lnTo>
                  <a:pt x="5450141" y="572834"/>
                </a:lnTo>
                <a:lnTo>
                  <a:pt x="5242941" y="769684"/>
                </a:lnTo>
                <a:lnTo>
                  <a:pt x="5349177" y="881507"/>
                </a:lnTo>
                <a:lnTo>
                  <a:pt x="4868799" y="910527"/>
                </a:lnTo>
                <a:close/>
                <a:moveTo>
                  <a:pt x="4761675" y="797814"/>
                </a:moveTo>
                <a:lnTo>
                  <a:pt x="4868799" y="910590"/>
                </a:lnTo>
                <a:lnTo>
                  <a:pt x="4868799" y="910590"/>
                </a:lnTo>
                <a:lnTo>
                  <a:pt x="4975924" y="1023366"/>
                </a:lnTo>
                <a:lnTo>
                  <a:pt x="4768723" y="1220216"/>
                </a:lnTo>
                <a:lnTo>
                  <a:pt x="4874959" y="1332040"/>
                </a:lnTo>
                <a:lnTo>
                  <a:pt x="4394835" y="1361250"/>
                </a:lnTo>
                <a:lnTo>
                  <a:pt x="4448366" y="882968"/>
                </a:lnTo>
                <a:lnTo>
                  <a:pt x="4554601" y="994791"/>
                </a:lnTo>
                <a:close/>
                <a:moveTo>
                  <a:pt x="4021265" y="433578"/>
                </a:moveTo>
                <a:lnTo>
                  <a:pt x="4127500" y="545338"/>
                </a:lnTo>
                <a:lnTo>
                  <a:pt x="4334701" y="348488"/>
                </a:lnTo>
                <a:lnTo>
                  <a:pt x="4441825" y="461264"/>
                </a:lnTo>
                <a:lnTo>
                  <a:pt x="4441825" y="461264"/>
                </a:lnTo>
                <a:lnTo>
                  <a:pt x="4548950" y="573977"/>
                </a:lnTo>
                <a:lnTo>
                  <a:pt x="4341749" y="770827"/>
                </a:lnTo>
                <a:lnTo>
                  <a:pt x="4447985" y="882587"/>
                </a:lnTo>
                <a:lnTo>
                  <a:pt x="3967607" y="911670"/>
                </a:lnTo>
                <a:close/>
                <a:moveTo>
                  <a:pt x="3860482" y="799084"/>
                </a:moveTo>
                <a:lnTo>
                  <a:pt x="3967607" y="911860"/>
                </a:lnTo>
                <a:lnTo>
                  <a:pt x="3967607" y="911860"/>
                </a:lnTo>
                <a:lnTo>
                  <a:pt x="4074731" y="1024573"/>
                </a:lnTo>
                <a:lnTo>
                  <a:pt x="3867531" y="1221423"/>
                </a:lnTo>
                <a:lnTo>
                  <a:pt x="3973766" y="1333183"/>
                </a:lnTo>
                <a:lnTo>
                  <a:pt x="3493389" y="1362266"/>
                </a:lnTo>
                <a:lnTo>
                  <a:pt x="3546919" y="883984"/>
                </a:lnTo>
                <a:lnTo>
                  <a:pt x="3653155" y="995744"/>
                </a:lnTo>
                <a:close/>
                <a:moveTo>
                  <a:pt x="3120072" y="434848"/>
                </a:moveTo>
                <a:lnTo>
                  <a:pt x="3226435" y="546672"/>
                </a:lnTo>
                <a:lnTo>
                  <a:pt x="3433636" y="349822"/>
                </a:lnTo>
                <a:lnTo>
                  <a:pt x="3540760" y="462534"/>
                </a:lnTo>
                <a:lnTo>
                  <a:pt x="3540760" y="462534"/>
                </a:lnTo>
                <a:lnTo>
                  <a:pt x="3647884" y="575310"/>
                </a:lnTo>
                <a:lnTo>
                  <a:pt x="3440684" y="772160"/>
                </a:lnTo>
                <a:lnTo>
                  <a:pt x="3546919" y="883920"/>
                </a:lnTo>
                <a:lnTo>
                  <a:pt x="3066542" y="912940"/>
                </a:lnTo>
                <a:close/>
                <a:moveTo>
                  <a:pt x="2959735" y="800418"/>
                </a:moveTo>
                <a:lnTo>
                  <a:pt x="3066859" y="913130"/>
                </a:lnTo>
                <a:lnTo>
                  <a:pt x="3066859" y="913130"/>
                </a:lnTo>
                <a:lnTo>
                  <a:pt x="3173984" y="1025906"/>
                </a:lnTo>
                <a:lnTo>
                  <a:pt x="2966783" y="1222756"/>
                </a:lnTo>
                <a:lnTo>
                  <a:pt x="3073019" y="1334516"/>
                </a:lnTo>
                <a:lnTo>
                  <a:pt x="2592641" y="1363536"/>
                </a:lnTo>
                <a:lnTo>
                  <a:pt x="2646172" y="885317"/>
                </a:lnTo>
                <a:lnTo>
                  <a:pt x="2752407" y="997077"/>
                </a:lnTo>
                <a:close/>
                <a:moveTo>
                  <a:pt x="2219325" y="436118"/>
                </a:moveTo>
                <a:lnTo>
                  <a:pt x="2325561" y="547942"/>
                </a:lnTo>
                <a:lnTo>
                  <a:pt x="2532761" y="351092"/>
                </a:lnTo>
                <a:lnTo>
                  <a:pt x="2639695" y="463550"/>
                </a:lnTo>
                <a:lnTo>
                  <a:pt x="2639695" y="463550"/>
                </a:lnTo>
                <a:lnTo>
                  <a:pt x="2746819" y="576326"/>
                </a:lnTo>
                <a:lnTo>
                  <a:pt x="2539619" y="773176"/>
                </a:lnTo>
                <a:lnTo>
                  <a:pt x="2645854" y="885000"/>
                </a:lnTo>
                <a:lnTo>
                  <a:pt x="2165604" y="914400"/>
                </a:lnTo>
                <a:close/>
                <a:moveTo>
                  <a:pt x="1264285" y="915607"/>
                </a:moveTo>
                <a:lnTo>
                  <a:pt x="1317815" y="437388"/>
                </a:lnTo>
                <a:lnTo>
                  <a:pt x="1424051" y="549148"/>
                </a:lnTo>
                <a:lnTo>
                  <a:pt x="1631252" y="352298"/>
                </a:lnTo>
                <a:lnTo>
                  <a:pt x="1738376" y="465074"/>
                </a:lnTo>
                <a:lnTo>
                  <a:pt x="1738376" y="465074"/>
                </a:lnTo>
                <a:lnTo>
                  <a:pt x="1845754" y="577850"/>
                </a:lnTo>
                <a:lnTo>
                  <a:pt x="1638554" y="774700"/>
                </a:lnTo>
                <a:lnTo>
                  <a:pt x="1744790" y="886460"/>
                </a:lnTo>
                <a:close/>
                <a:moveTo>
                  <a:pt x="1691386" y="1365250"/>
                </a:moveTo>
                <a:lnTo>
                  <a:pt x="1744916" y="886968"/>
                </a:lnTo>
                <a:lnTo>
                  <a:pt x="1851152" y="998791"/>
                </a:lnTo>
                <a:lnTo>
                  <a:pt x="2058353" y="801942"/>
                </a:lnTo>
                <a:lnTo>
                  <a:pt x="2165477" y="914400"/>
                </a:lnTo>
                <a:lnTo>
                  <a:pt x="2165477" y="914400"/>
                </a:lnTo>
                <a:lnTo>
                  <a:pt x="2272602" y="1027176"/>
                </a:lnTo>
                <a:lnTo>
                  <a:pt x="2065401" y="1224026"/>
                </a:lnTo>
                <a:lnTo>
                  <a:pt x="2171637" y="1335850"/>
                </a:lnTo>
                <a:close/>
                <a:moveTo>
                  <a:pt x="2118360" y="1814576"/>
                </a:moveTo>
                <a:lnTo>
                  <a:pt x="2171891" y="1336358"/>
                </a:lnTo>
                <a:lnTo>
                  <a:pt x="2278126" y="1448118"/>
                </a:lnTo>
                <a:lnTo>
                  <a:pt x="2485327" y="1251268"/>
                </a:lnTo>
                <a:lnTo>
                  <a:pt x="2592451" y="1363980"/>
                </a:lnTo>
                <a:lnTo>
                  <a:pt x="2592451" y="1363980"/>
                </a:lnTo>
                <a:lnTo>
                  <a:pt x="2699576" y="1476756"/>
                </a:lnTo>
                <a:lnTo>
                  <a:pt x="2492375" y="1673606"/>
                </a:lnTo>
                <a:lnTo>
                  <a:pt x="2598611" y="1785366"/>
                </a:lnTo>
                <a:close/>
                <a:moveTo>
                  <a:pt x="2545334" y="2263966"/>
                </a:moveTo>
                <a:lnTo>
                  <a:pt x="2598865" y="1785684"/>
                </a:lnTo>
                <a:lnTo>
                  <a:pt x="2705037" y="1897507"/>
                </a:lnTo>
                <a:lnTo>
                  <a:pt x="2912301" y="1700657"/>
                </a:lnTo>
                <a:lnTo>
                  <a:pt x="3019425" y="1813433"/>
                </a:lnTo>
                <a:lnTo>
                  <a:pt x="3019425" y="1813433"/>
                </a:lnTo>
                <a:lnTo>
                  <a:pt x="3126550" y="1926145"/>
                </a:lnTo>
                <a:lnTo>
                  <a:pt x="2919349" y="2122996"/>
                </a:lnTo>
                <a:lnTo>
                  <a:pt x="3025584" y="2234756"/>
                </a:lnTo>
                <a:close/>
                <a:moveTo>
                  <a:pt x="2972435" y="2713038"/>
                </a:moveTo>
                <a:lnTo>
                  <a:pt x="3025966" y="2234756"/>
                </a:lnTo>
                <a:lnTo>
                  <a:pt x="3132138" y="2346579"/>
                </a:lnTo>
                <a:lnTo>
                  <a:pt x="3339338" y="2149729"/>
                </a:lnTo>
                <a:lnTo>
                  <a:pt x="3446526" y="2262505"/>
                </a:lnTo>
                <a:lnTo>
                  <a:pt x="3446526" y="2262505"/>
                </a:lnTo>
                <a:lnTo>
                  <a:pt x="3553651" y="2375281"/>
                </a:lnTo>
                <a:lnTo>
                  <a:pt x="3346450" y="2572131"/>
                </a:lnTo>
                <a:lnTo>
                  <a:pt x="3452622" y="2683955"/>
                </a:lnTo>
                <a:close/>
                <a:moveTo>
                  <a:pt x="3399282" y="3162300"/>
                </a:moveTo>
                <a:lnTo>
                  <a:pt x="3452749" y="2684082"/>
                </a:lnTo>
                <a:lnTo>
                  <a:pt x="3558984" y="2795842"/>
                </a:lnTo>
                <a:lnTo>
                  <a:pt x="3766185" y="2598992"/>
                </a:lnTo>
                <a:lnTo>
                  <a:pt x="3873309" y="2711704"/>
                </a:lnTo>
                <a:lnTo>
                  <a:pt x="3873309" y="2711704"/>
                </a:lnTo>
                <a:lnTo>
                  <a:pt x="3980497" y="2824417"/>
                </a:lnTo>
                <a:lnTo>
                  <a:pt x="3773297" y="3021267"/>
                </a:lnTo>
                <a:lnTo>
                  <a:pt x="3879469" y="3133027"/>
                </a:lnTo>
                <a:close/>
                <a:moveTo>
                  <a:pt x="3826192" y="3611690"/>
                </a:moveTo>
                <a:lnTo>
                  <a:pt x="3879723" y="3133408"/>
                </a:lnTo>
                <a:lnTo>
                  <a:pt x="3985958" y="3245231"/>
                </a:lnTo>
                <a:lnTo>
                  <a:pt x="4193159" y="3048381"/>
                </a:lnTo>
                <a:lnTo>
                  <a:pt x="4300284" y="3161157"/>
                </a:lnTo>
                <a:lnTo>
                  <a:pt x="4300284" y="3161157"/>
                </a:lnTo>
                <a:lnTo>
                  <a:pt x="4407535" y="3274060"/>
                </a:lnTo>
                <a:lnTo>
                  <a:pt x="4200335" y="3470910"/>
                </a:lnTo>
                <a:lnTo>
                  <a:pt x="4306570" y="3582734"/>
                </a:lnTo>
                <a:close/>
                <a:moveTo>
                  <a:pt x="4253166" y="4061016"/>
                </a:moveTo>
                <a:lnTo>
                  <a:pt x="4306697" y="3582797"/>
                </a:lnTo>
                <a:lnTo>
                  <a:pt x="4412932" y="3694557"/>
                </a:lnTo>
                <a:lnTo>
                  <a:pt x="4620133" y="3497707"/>
                </a:lnTo>
                <a:lnTo>
                  <a:pt x="4727257" y="3610420"/>
                </a:lnTo>
                <a:lnTo>
                  <a:pt x="4727257" y="3610420"/>
                </a:lnTo>
                <a:lnTo>
                  <a:pt x="4834382" y="3723196"/>
                </a:lnTo>
                <a:lnTo>
                  <a:pt x="4627181" y="3920046"/>
                </a:lnTo>
                <a:lnTo>
                  <a:pt x="4733417" y="4031806"/>
                </a:lnTo>
                <a:close/>
                <a:moveTo>
                  <a:pt x="4680141" y="4510405"/>
                </a:moveTo>
                <a:lnTo>
                  <a:pt x="4733671" y="4032123"/>
                </a:lnTo>
                <a:lnTo>
                  <a:pt x="4839906" y="4143883"/>
                </a:lnTo>
                <a:lnTo>
                  <a:pt x="5047107" y="3947033"/>
                </a:lnTo>
                <a:lnTo>
                  <a:pt x="5154231" y="4059809"/>
                </a:lnTo>
                <a:lnTo>
                  <a:pt x="5154231" y="4059809"/>
                </a:lnTo>
                <a:lnTo>
                  <a:pt x="5261356" y="4172522"/>
                </a:lnTo>
                <a:lnTo>
                  <a:pt x="5054155" y="4369372"/>
                </a:lnTo>
                <a:lnTo>
                  <a:pt x="5160391" y="4481132"/>
                </a:lnTo>
                <a:close/>
                <a:moveTo>
                  <a:pt x="5107115" y="4959731"/>
                </a:moveTo>
                <a:lnTo>
                  <a:pt x="5160645" y="4481449"/>
                </a:lnTo>
                <a:lnTo>
                  <a:pt x="5266817" y="4593273"/>
                </a:lnTo>
                <a:lnTo>
                  <a:pt x="5474017" y="4396423"/>
                </a:lnTo>
                <a:lnTo>
                  <a:pt x="5581205" y="4509199"/>
                </a:lnTo>
                <a:lnTo>
                  <a:pt x="5581205" y="4509199"/>
                </a:lnTo>
                <a:lnTo>
                  <a:pt x="5688330" y="4621975"/>
                </a:lnTo>
                <a:lnTo>
                  <a:pt x="5481129" y="4818825"/>
                </a:lnTo>
                <a:lnTo>
                  <a:pt x="5587365" y="4930648"/>
                </a:lnTo>
                <a:close/>
                <a:moveTo>
                  <a:pt x="5534089" y="5409057"/>
                </a:moveTo>
                <a:lnTo>
                  <a:pt x="5587555" y="4930839"/>
                </a:lnTo>
                <a:lnTo>
                  <a:pt x="5693791" y="5042599"/>
                </a:lnTo>
                <a:lnTo>
                  <a:pt x="5900991" y="4845749"/>
                </a:lnTo>
                <a:lnTo>
                  <a:pt x="6008116" y="4958461"/>
                </a:lnTo>
                <a:lnTo>
                  <a:pt x="6008116" y="4958461"/>
                </a:lnTo>
                <a:lnTo>
                  <a:pt x="6115685" y="5071428"/>
                </a:lnTo>
                <a:lnTo>
                  <a:pt x="5908485" y="5268278"/>
                </a:lnTo>
                <a:lnTo>
                  <a:pt x="6014656" y="5380038"/>
                </a:lnTo>
                <a:close/>
                <a:moveTo>
                  <a:pt x="5960999" y="5858447"/>
                </a:moveTo>
                <a:lnTo>
                  <a:pt x="6014529" y="5380165"/>
                </a:lnTo>
                <a:lnTo>
                  <a:pt x="6120765" y="5491988"/>
                </a:lnTo>
                <a:lnTo>
                  <a:pt x="6327966" y="5295138"/>
                </a:lnTo>
                <a:lnTo>
                  <a:pt x="6435090" y="5407914"/>
                </a:lnTo>
                <a:lnTo>
                  <a:pt x="6435090" y="5407914"/>
                </a:lnTo>
                <a:lnTo>
                  <a:pt x="6542278" y="5520690"/>
                </a:lnTo>
                <a:lnTo>
                  <a:pt x="6335014" y="5717540"/>
                </a:lnTo>
                <a:lnTo>
                  <a:pt x="6441250" y="5829300"/>
                </a:lnTo>
                <a:close/>
                <a:moveTo>
                  <a:pt x="6969316" y="5970080"/>
                </a:moveTo>
                <a:lnTo>
                  <a:pt x="6762115" y="6166930"/>
                </a:lnTo>
                <a:lnTo>
                  <a:pt x="6868351" y="6278753"/>
                </a:lnTo>
                <a:lnTo>
                  <a:pt x="6387973" y="6307773"/>
                </a:lnTo>
                <a:lnTo>
                  <a:pt x="6441504" y="5829554"/>
                </a:lnTo>
                <a:lnTo>
                  <a:pt x="6547739" y="5941314"/>
                </a:lnTo>
                <a:lnTo>
                  <a:pt x="6754940" y="5744464"/>
                </a:lnTo>
                <a:lnTo>
                  <a:pt x="6862064" y="5857177"/>
                </a:lnTo>
                <a:lnTo>
                  <a:pt x="6862064" y="5857177"/>
                </a:lnTo>
                <a:close/>
                <a:moveTo>
                  <a:pt x="7016623" y="5070158"/>
                </a:moveTo>
                <a:lnTo>
                  <a:pt x="6809423" y="5267008"/>
                </a:lnTo>
                <a:lnTo>
                  <a:pt x="6915594" y="5378768"/>
                </a:lnTo>
                <a:lnTo>
                  <a:pt x="6435280" y="5407851"/>
                </a:lnTo>
                <a:lnTo>
                  <a:pt x="6488748" y="4929569"/>
                </a:lnTo>
                <a:lnTo>
                  <a:pt x="6594983" y="5041392"/>
                </a:lnTo>
                <a:lnTo>
                  <a:pt x="6802184" y="4844542"/>
                </a:lnTo>
                <a:lnTo>
                  <a:pt x="6909435" y="4957318"/>
                </a:lnTo>
                <a:lnTo>
                  <a:pt x="6909435" y="4957318"/>
                </a:lnTo>
                <a:close/>
                <a:moveTo>
                  <a:pt x="7063867" y="4170172"/>
                </a:moveTo>
                <a:lnTo>
                  <a:pt x="6856666" y="4367022"/>
                </a:lnTo>
                <a:lnTo>
                  <a:pt x="6962902" y="4478782"/>
                </a:lnTo>
                <a:lnTo>
                  <a:pt x="6482525" y="4507802"/>
                </a:lnTo>
                <a:lnTo>
                  <a:pt x="6536055" y="4029583"/>
                </a:lnTo>
                <a:lnTo>
                  <a:pt x="6642227" y="4141343"/>
                </a:lnTo>
                <a:lnTo>
                  <a:pt x="6849428" y="3944493"/>
                </a:lnTo>
                <a:lnTo>
                  <a:pt x="6956616" y="4057650"/>
                </a:lnTo>
                <a:lnTo>
                  <a:pt x="6956616" y="4057650"/>
                </a:lnTo>
                <a:close/>
                <a:moveTo>
                  <a:pt x="7111111" y="3270250"/>
                </a:moveTo>
                <a:lnTo>
                  <a:pt x="6903911" y="3467100"/>
                </a:lnTo>
                <a:lnTo>
                  <a:pt x="7010146" y="3578924"/>
                </a:lnTo>
                <a:lnTo>
                  <a:pt x="6529768" y="3607943"/>
                </a:lnTo>
                <a:lnTo>
                  <a:pt x="6583299" y="3129661"/>
                </a:lnTo>
                <a:lnTo>
                  <a:pt x="6689535" y="3241485"/>
                </a:lnTo>
                <a:lnTo>
                  <a:pt x="6896735" y="3044635"/>
                </a:lnTo>
                <a:lnTo>
                  <a:pt x="7003860" y="3157411"/>
                </a:lnTo>
                <a:lnTo>
                  <a:pt x="7003860" y="3157411"/>
                </a:lnTo>
                <a:close/>
                <a:moveTo>
                  <a:pt x="6943979" y="2144649"/>
                </a:moveTo>
                <a:lnTo>
                  <a:pt x="7051104" y="2257425"/>
                </a:lnTo>
                <a:lnTo>
                  <a:pt x="7051104" y="2257425"/>
                </a:lnTo>
                <a:lnTo>
                  <a:pt x="7158228" y="2370138"/>
                </a:lnTo>
                <a:lnTo>
                  <a:pt x="6951028" y="2566988"/>
                </a:lnTo>
                <a:lnTo>
                  <a:pt x="7057263" y="2678748"/>
                </a:lnTo>
                <a:lnTo>
                  <a:pt x="6576886" y="2707767"/>
                </a:lnTo>
                <a:lnTo>
                  <a:pt x="6630416" y="2229549"/>
                </a:lnTo>
                <a:lnTo>
                  <a:pt x="6736652" y="2341309"/>
                </a:lnTo>
                <a:close/>
                <a:moveTo>
                  <a:pt x="6731635" y="1921002"/>
                </a:moveTo>
                <a:lnTo>
                  <a:pt x="6524435" y="2117852"/>
                </a:lnTo>
                <a:lnTo>
                  <a:pt x="6630606" y="2229676"/>
                </a:lnTo>
                <a:lnTo>
                  <a:pt x="6150292" y="2258695"/>
                </a:lnTo>
                <a:lnTo>
                  <a:pt x="6203760" y="1780477"/>
                </a:lnTo>
                <a:lnTo>
                  <a:pt x="6309995" y="1892237"/>
                </a:lnTo>
                <a:lnTo>
                  <a:pt x="6517195" y="1695387"/>
                </a:lnTo>
                <a:lnTo>
                  <a:pt x="6624320" y="1808163"/>
                </a:lnTo>
                <a:lnTo>
                  <a:pt x="6624320" y="1808163"/>
                </a:lnTo>
                <a:close/>
                <a:moveTo>
                  <a:pt x="6778879" y="1021080"/>
                </a:moveTo>
                <a:lnTo>
                  <a:pt x="6571679" y="1217930"/>
                </a:lnTo>
                <a:lnTo>
                  <a:pt x="6677914" y="1329690"/>
                </a:lnTo>
                <a:lnTo>
                  <a:pt x="6197346" y="1358900"/>
                </a:lnTo>
                <a:lnTo>
                  <a:pt x="6250877" y="880618"/>
                </a:lnTo>
                <a:lnTo>
                  <a:pt x="6356985" y="992315"/>
                </a:lnTo>
                <a:lnTo>
                  <a:pt x="6564249" y="795465"/>
                </a:lnTo>
                <a:lnTo>
                  <a:pt x="6671437" y="908050"/>
                </a:lnTo>
                <a:lnTo>
                  <a:pt x="6671437" y="908050"/>
                </a:lnTo>
                <a:close/>
                <a:moveTo>
                  <a:pt x="3801872" y="0"/>
                </a:moveTo>
                <a:lnTo>
                  <a:pt x="3609467" y="0"/>
                </a:lnTo>
                <a:lnTo>
                  <a:pt x="3700780" y="96076"/>
                </a:lnTo>
                <a:close/>
                <a:moveTo>
                  <a:pt x="2902014" y="0"/>
                </a:moveTo>
                <a:lnTo>
                  <a:pt x="2707132" y="0"/>
                </a:lnTo>
                <a:lnTo>
                  <a:pt x="2799588" y="97346"/>
                </a:lnTo>
                <a:close/>
                <a:moveTo>
                  <a:pt x="95885" y="101092"/>
                </a:moveTo>
                <a:lnTo>
                  <a:pt x="202374" y="0"/>
                </a:lnTo>
                <a:lnTo>
                  <a:pt x="0" y="0"/>
                </a:lnTo>
                <a:close/>
                <a:moveTo>
                  <a:pt x="1102296" y="0"/>
                </a:moveTo>
                <a:lnTo>
                  <a:pt x="902335" y="0"/>
                </a:lnTo>
                <a:lnTo>
                  <a:pt x="997140" y="99822"/>
                </a:lnTo>
                <a:close/>
                <a:moveTo>
                  <a:pt x="2002155" y="0"/>
                </a:moveTo>
                <a:lnTo>
                  <a:pt x="1804733" y="0"/>
                </a:lnTo>
                <a:lnTo>
                  <a:pt x="1898396" y="98552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/>
          <p:nvPr/>
        </p:nvSpPr>
        <p:spPr>
          <a:xfrm>
            <a:off x="0" y="-67"/>
            <a:ext cx="74334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</a:pPr>
            <a:endParaRPr sz="4800">
              <a:solidFill>
                <a:schemeClr val="lt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51600" y="838200"/>
            <a:ext cx="6130200" cy="57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51600" y="1879601"/>
            <a:ext cx="6130200" cy="41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⇨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⇾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￫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04384" y="62315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Google Shape;27;p5"/>
          <p:cNvSpPr/>
          <p:nvPr/>
        </p:nvSpPr>
        <p:spPr>
          <a:xfrm>
            <a:off x="0" y="3245549"/>
            <a:ext cx="2701384" cy="3612769"/>
          </a:xfrm>
          <a:custGeom>
            <a:avLst/>
            <a:gdLst/>
            <a:ahLst/>
            <a:cxnLst/>
            <a:rect l="l" t="t" r="r" b="b"/>
            <a:pathLst>
              <a:path w="3601846" h="3612769" extrusionOk="0">
                <a:moveTo>
                  <a:pt x="2747772" y="2696083"/>
                </a:moveTo>
                <a:lnTo>
                  <a:pt x="2267268" y="2725166"/>
                </a:lnTo>
                <a:lnTo>
                  <a:pt x="2320798" y="2246757"/>
                </a:lnTo>
                <a:lnTo>
                  <a:pt x="1840357" y="2275777"/>
                </a:lnTo>
                <a:lnTo>
                  <a:pt x="1893888" y="1797431"/>
                </a:lnTo>
                <a:lnTo>
                  <a:pt x="1413383" y="1826451"/>
                </a:lnTo>
                <a:lnTo>
                  <a:pt x="1466850" y="1348042"/>
                </a:lnTo>
                <a:lnTo>
                  <a:pt x="986409" y="1377252"/>
                </a:lnTo>
                <a:lnTo>
                  <a:pt x="1039940" y="898842"/>
                </a:lnTo>
                <a:lnTo>
                  <a:pt x="559435" y="927735"/>
                </a:lnTo>
                <a:lnTo>
                  <a:pt x="612966" y="449326"/>
                </a:lnTo>
                <a:lnTo>
                  <a:pt x="132461" y="478409"/>
                </a:lnTo>
                <a:lnTo>
                  <a:pt x="185992" y="0"/>
                </a:lnTo>
                <a:lnTo>
                  <a:pt x="0" y="11240"/>
                </a:lnTo>
                <a:lnTo>
                  <a:pt x="0" y="389573"/>
                </a:lnTo>
                <a:lnTo>
                  <a:pt x="25400" y="365633"/>
                </a:lnTo>
                <a:lnTo>
                  <a:pt x="132525" y="478409"/>
                </a:lnTo>
                <a:lnTo>
                  <a:pt x="132525" y="478409"/>
                </a:lnTo>
                <a:lnTo>
                  <a:pt x="239649" y="591185"/>
                </a:lnTo>
                <a:lnTo>
                  <a:pt x="32449" y="788035"/>
                </a:lnTo>
                <a:lnTo>
                  <a:pt x="138684" y="899859"/>
                </a:lnTo>
                <a:lnTo>
                  <a:pt x="0" y="908367"/>
                </a:lnTo>
                <a:lnTo>
                  <a:pt x="0" y="1288796"/>
                </a:lnTo>
                <a:lnTo>
                  <a:pt x="85090" y="1378331"/>
                </a:lnTo>
                <a:lnTo>
                  <a:pt x="85090" y="1378331"/>
                </a:lnTo>
                <a:lnTo>
                  <a:pt x="192342" y="1491552"/>
                </a:lnTo>
                <a:lnTo>
                  <a:pt x="0" y="1673987"/>
                </a:lnTo>
                <a:lnTo>
                  <a:pt x="0" y="1703769"/>
                </a:lnTo>
                <a:lnTo>
                  <a:pt x="91377" y="1799908"/>
                </a:lnTo>
                <a:lnTo>
                  <a:pt x="0" y="1805432"/>
                </a:lnTo>
                <a:lnTo>
                  <a:pt x="0" y="2238502"/>
                </a:lnTo>
                <a:lnTo>
                  <a:pt x="38100" y="2278317"/>
                </a:lnTo>
                <a:lnTo>
                  <a:pt x="38100" y="2278317"/>
                </a:lnTo>
                <a:lnTo>
                  <a:pt x="145288" y="2391029"/>
                </a:lnTo>
                <a:lnTo>
                  <a:pt x="0" y="2529015"/>
                </a:lnTo>
                <a:lnTo>
                  <a:pt x="0" y="2653602"/>
                </a:lnTo>
                <a:lnTo>
                  <a:pt x="44069" y="2699957"/>
                </a:lnTo>
                <a:lnTo>
                  <a:pt x="0" y="2702497"/>
                </a:lnTo>
                <a:lnTo>
                  <a:pt x="0" y="3095054"/>
                </a:lnTo>
                <a:lnTo>
                  <a:pt x="44450" y="2699957"/>
                </a:lnTo>
                <a:lnTo>
                  <a:pt x="150686" y="2811780"/>
                </a:lnTo>
                <a:lnTo>
                  <a:pt x="357886" y="2614930"/>
                </a:lnTo>
                <a:lnTo>
                  <a:pt x="465011" y="2727706"/>
                </a:lnTo>
                <a:lnTo>
                  <a:pt x="465011" y="2727706"/>
                </a:lnTo>
                <a:lnTo>
                  <a:pt x="572135" y="2840482"/>
                </a:lnTo>
                <a:lnTo>
                  <a:pt x="364935" y="3037332"/>
                </a:lnTo>
                <a:lnTo>
                  <a:pt x="471170" y="3149156"/>
                </a:lnTo>
                <a:lnTo>
                  <a:pt x="0" y="3177667"/>
                </a:lnTo>
                <a:lnTo>
                  <a:pt x="0" y="3188208"/>
                </a:lnTo>
                <a:lnTo>
                  <a:pt x="97790" y="3291142"/>
                </a:lnTo>
                <a:lnTo>
                  <a:pt x="0" y="3383852"/>
                </a:lnTo>
                <a:lnTo>
                  <a:pt x="0" y="3602927"/>
                </a:lnTo>
                <a:lnTo>
                  <a:pt x="8827" y="3612452"/>
                </a:lnTo>
                <a:lnTo>
                  <a:pt x="207645" y="3612452"/>
                </a:lnTo>
                <a:lnTo>
                  <a:pt x="310388" y="3514852"/>
                </a:lnTo>
                <a:lnTo>
                  <a:pt x="403098" y="3612452"/>
                </a:lnTo>
                <a:lnTo>
                  <a:pt x="419100" y="3612452"/>
                </a:lnTo>
                <a:lnTo>
                  <a:pt x="470916" y="3149346"/>
                </a:lnTo>
                <a:lnTo>
                  <a:pt x="577152" y="3261106"/>
                </a:lnTo>
                <a:lnTo>
                  <a:pt x="784352" y="3064256"/>
                </a:lnTo>
                <a:lnTo>
                  <a:pt x="891477" y="3177032"/>
                </a:lnTo>
                <a:lnTo>
                  <a:pt x="891477" y="3177032"/>
                </a:lnTo>
                <a:lnTo>
                  <a:pt x="998601" y="3289745"/>
                </a:lnTo>
                <a:lnTo>
                  <a:pt x="791401" y="3486595"/>
                </a:lnTo>
                <a:lnTo>
                  <a:pt x="897636" y="3598355"/>
                </a:lnTo>
                <a:lnTo>
                  <a:pt x="667766" y="3612261"/>
                </a:lnTo>
                <a:lnTo>
                  <a:pt x="896366" y="3612261"/>
                </a:lnTo>
                <a:lnTo>
                  <a:pt x="897890" y="3598482"/>
                </a:lnTo>
                <a:lnTo>
                  <a:pt x="910971" y="3612261"/>
                </a:lnTo>
                <a:lnTo>
                  <a:pt x="1107250" y="3612261"/>
                </a:lnTo>
                <a:lnTo>
                  <a:pt x="1211326" y="3513392"/>
                </a:lnTo>
                <a:lnTo>
                  <a:pt x="1305497" y="3612452"/>
                </a:lnTo>
                <a:lnTo>
                  <a:pt x="1320419" y="3612452"/>
                </a:lnTo>
                <a:lnTo>
                  <a:pt x="1372362" y="3148076"/>
                </a:lnTo>
                <a:lnTo>
                  <a:pt x="1478598" y="3259900"/>
                </a:lnTo>
                <a:lnTo>
                  <a:pt x="1685798" y="3063050"/>
                </a:lnTo>
                <a:lnTo>
                  <a:pt x="1792923" y="3175826"/>
                </a:lnTo>
                <a:lnTo>
                  <a:pt x="1792923" y="3175826"/>
                </a:lnTo>
                <a:lnTo>
                  <a:pt x="1900174" y="3288602"/>
                </a:lnTo>
                <a:lnTo>
                  <a:pt x="1692973" y="3485452"/>
                </a:lnTo>
                <a:lnTo>
                  <a:pt x="1799209" y="3597275"/>
                </a:lnTo>
                <a:lnTo>
                  <a:pt x="1548702" y="3612452"/>
                </a:lnTo>
                <a:lnTo>
                  <a:pt x="1797622" y="3612452"/>
                </a:lnTo>
                <a:lnTo>
                  <a:pt x="1799336" y="3597466"/>
                </a:lnTo>
                <a:lnTo>
                  <a:pt x="1813560" y="3612452"/>
                </a:lnTo>
                <a:lnTo>
                  <a:pt x="2007426" y="3612452"/>
                </a:lnTo>
                <a:lnTo>
                  <a:pt x="2112772" y="3512376"/>
                </a:lnTo>
                <a:lnTo>
                  <a:pt x="2208022" y="3612452"/>
                </a:lnTo>
                <a:lnTo>
                  <a:pt x="2221611" y="3612452"/>
                </a:lnTo>
                <a:lnTo>
                  <a:pt x="2273745" y="3146870"/>
                </a:lnTo>
                <a:lnTo>
                  <a:pt x="2379980" y="3258630"/>
                </a:lnTo>
                <a:lnTo>
                  <a:pt x="2587181" y="3061780"/>
                </a:lnTo>
                <a:lnTo>
                  <a:pt x="2694115" y="3174302"/>
                </a:lnTo>
                <a:lnTo>
                  <a:pt x="2694115" y="3174302"/>
                </a:lnTo>
                <a:lnTo>
                  <a:pt x="2801239" y="3287078"/>
                </a:lnTo>
                <a:lnTo>
                  <a:pt x="2594039" y="3483928"/>
                </a:lnTo>
                <a:lnTo>
                  <a:pt x="2700274" y="3595688"/>
                </a:lnTo>
                <a:lnTo>
                  <a:pt x="2429129" y="3612070"/>
                </a:lnTo>
                <a:lnTo>
                  <a:pt x="2698750" y="3612070"/>
                </a:lnTo>
                <a:lnTo>
                  <a:pt x="2700592" y="3595815"/>
                </a:lnTo>
                <a:lnTo>
                  <a:pt x="2716022" y="3612070"/>
                </a:lnTo>
                <a:lnTo>
                  <a:pt x="2907348" y="3612070"/>
                </a:lnTo>
                <a:lnTo>
                  <a:pt x="3014028" y="3510470"/>
                </a:lnTo>
                <a:lnTo>
                  <a:pt x="3110294" y="3612070"/>
                </a:lnTo>
                <a:lnTo>
                  <a:pt x="3122549" y="3612070"/>
                </a:lnTo>
                <a:lnTo>
                  <a:pt x="3174810" y="3145092"/>
                </a:lnTo>
                <a:lnTo>
                  <a:pt x="2694242" y="3174302"/>
                </a:lnTo>
                <a:close/>
                <a:moveTo>
                  <a:pt x="1306068" y="1713802"/>
                </a:moveTo>
                <a:lnTo>
                  <a:pt x="1413193" y="1826578"/>
                </a:lnTo>
                <a:lnTo>
                  <a:pt x="1413193" y="1826578"/>
                </a:lnTo>
                <a:lnTo>
                  <a:pt x="1520381" y="1939354"/>
                </a:lnTo>
                <a:lnTo>
                  <a:pt x="1313180" y="2136204"/>
                </a:lnTo>
                <a:lnTo>
                  <a:pt x="1419352" y="2248027"/>
                </a:lnTo>
                <a:lnTo>
                  <a:pt x="939165" y="2277047"/>
                </a:lnTo>
                <a:lnTo>
                  <a:pt x="992632" y="1798765"/>
                </a:lnTo>
                <a:lnTo>
                  <a:pt x="1098868" y="1910652"/>
                </a:lnTo>
                <a:close/>
                <a:moveTo>
                  <a:pt x="879094" y="1264476"/>
                </a:moveTo>
                <a:lnTo>
                  <a:pt x="986282" y="1377252"/>
                </a:lnTo>
                <a:lnTo>
                  <a:pt x="986282" y="1377252"/>
                </a:lnTo>
                <a:lnTo>
                  <a:pt x="1093407" y="1489964"/>
                </a:lnTo>
                <a:lnTo>
                  <a:pt x="886206" y="1686814"/>
                </a:lnTo>
                <a:lnTo>
                  <a:pt x="992378" y="1798574"/>
                </a:lnTo>
                <a:lnTo>
                  <a:pt x="512064" y="1827657"/>
                </a:lnTo>
                <a:lnTo>
                  <a:pt x="565595" y="1349375"/>
                </a:lnTo>
                <a:lnTo>
                  <a:pt x="671767" y="1461135"/>
                </a:lnTo>
                <a:close/>
                <a:moveTo>
                  <a:pt x="85344" y="1378458"/>
                </a:moveTo>
                <a:lnTo>
                  <a:pt x="138875" y="900240"/>
                </a:lnTo>
                <a:lnTo>
                  <a:pt x="245110" y="1012000"/>
                </a:lnTo>
                <a:lnTo>
                  <a:pt x="452311" y="815150"/>
                </a:lnTo>
                <a:lnTo>
                  <a:pt x="559435" y="927862"/>
                </a:lnTo>
                <a:lnTo>
                  <a:pt x="559435" y="927862"/>
                </a:lnTo>
                <a:lnTo>
                  <a:pt x="666750" y="1040702"/>
                </a:lnTo>
                <a:lnTo>
                  <a:pt x="459359" y="1237552"/>
                </a:lnTo>
                <a:lnTo>
                  <a:pt x="565595" y="1349312"/>
                </a:lnTo>
                <a:close/>
                <a:moveTo>
                  <a:pt x="38100" y="2278317"/>
                </a:moveTo>
                <a:lnTo>
                  <a:pt x="91631" y="1800035"/>
                </a:lnTo>
                <a:lnTo>
                  <a:pt x="197803" y="1911858"/>
                </a:lnTo>
                <a:lnTo>
                  <a:pt x="405003" y="1715008"/>
                </a:lnTo>
                <a:lnTo>
                  <a:pt x="512191" y="1827784"/>
                </a:lnTo>
                <a:lnTo>
                  <a:pt x="512191" y="1827784"/>
                </a:lnTo>
                <a:lnTo>
                  <a:pt x="619316" y="1940497"/>
                </a:lnTo>
                <a:lnTo>
                  <a:pt x="412115" y="2137347"/>
                </a:lnTo>
                <a:lnTo>
                  <a:pt x="518287" y="2249107"/>
                </a:lnTo>
                <a:close/>
                <a:moveTo>
                  <a:pt x="465011" y="2727643"/>
                </a:moveTo>
                <a:lnTo>
                  <a:pt x="518541" y="2249361"/>
                </a:lnTo>
                <a:lnTo>
                  <a:pt x="624650" y="2361502"/>
                </a:lnTo>
                <a:lnTo>
                  <a:pt x="831850" y="2164652"/>
                </a:lnTo>
                <a:lnTo>
                  <a:pt x="938975" y="2277428"/>
                </a:lnTo>
                <a:lnTo>
                  <a:pt x="938975" y="2277428"/>
                </a:lnTo>
                <a:lnTo>
                  <a:pt x="1046163" y="2390204"/>
                </a:lnTo>
                <a:lnTo>
                  <a:pt x="838899" y="2587054"/>
                </a:lnTo>
                <a:lnTo>
                  <a:pt x="945134" y="2698877"/>
                </a:lnTo>
                <a:close/>
                <a:moveTo>
                  <a:pt x="1266127" y="3036189"/>
                </a:moveTo>
                <a:lnTo>
                  <a:pt x="1372362" y="3147949"/>
                </a:lnTo>
                <a:lnTo>
                  <a:pt x="891985" y="3176969"/>
                </a:lnTo>
                <a:lnTo>
                  <a:pt x="945515" y="2698750"/>
                </a:lnTo>
                <a:lnTo>
                  <a:pt x="1051751" y="2810510"/>
                </a:lnTo>
                <a:lnTo>
                  <a:pt x="1258951" y="2613660"/>
                </a:lnTo>
                <a:lnTo>
                  <a:pt x="1366076" y="2726373"/>
                </a:lnTo>
                <a:lnTo>
                  <a:pt x="1366076" y="2726373"/>
                </a:lnTo>
                <a:lnTo>
                  <a:pt x="1473200" y="2839276"/>
                </a:lnTo>
                <a:close/>
                <a:moveTo>
                  <a:pt x="1366203" y="2726373"/>
                </a:moveTo>
                <a:lnTo>
                  <a:pt x="1419733" y="2248154"/>
                </a:lnTo>
                <a:lnTo>
                  <a:pt x="1525969" y="2359914"/>
                </a:lnTo>
                <a:lnTo>
                  <a:pt x="1733169" y="2163064"/>
                </a:lnTo>
                <a:lnTo>
                  <a:pt x="1840294" y="2275777"/>
                </a:lnTo>
                <a:lnTo>
                  <a:pt x="1840294" y="2275777"/>
                </a:lnTo>
                <a:lnTo>
                  <a:pt x="1947418" y="2388489"/>
                </a:lnTo>
                <a:lnTo>
                  <a:pt x="1740217" y="2585339"/>
                </a:lnTo>
                <a:lnTo>
                  <a:pt x="1846453" y="2697099"/>
                </a:lnTo>
                <a:close/>
                <a:moveTo>
                  <a:pt x="2167319" y="3034919"/>
                </a:moveTo>
                <a:lnTo>
                  <a:pt x="2273300" y="3146743"/>
                </a:lnTo>
                <a:lnTo>
                  <a:pt x="1792923" y="3175762"/>
                </a:lnTo>
                <a:lnTo>
                  <a:pt x="1846453" y="2697480"/>
                </a:lnTo>
                <a:lnTo>
                  <a:pt x="1952689" y="2809304"/>
                </a:lnTo>
                <a:lnTo>
                  <a:pt x="2159889" y="2612454"/>
                </a:lnTo>
                <a:lnTo>
                  <a:pt x="2266950" y="2725166"/>
                </a:lnTo>
                <a:lnTo>
                  <a:pt x="2266950" y="2725166"/>
                </a:lnTo>
                <a:lnTo>
                  <a:pt x="2374075" y="2837942"/>
                </a:lnTo>
                <a:close/>
                <a:moveTo>
                  <a:pt x="3309938" y="3612770"/>
                </a:moveTo>
                <a:lnTo>
                  <a:pt x="3599878" y="3612770"/>
                </a:lnTo>
                <a:lnTo>
                  <a:pt x="3601847" y="359511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2800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761900" y="1"/>
            <a:ext cx="5382339" cy="6840855"/>
          </a:xfrm>
          <a:custGeom>
            <a:avLst/>
            <a:gdLst/>
            <a:ahLst/>
            <a:cxnLst/>
            <a:rect l="l" t="t" r="r" b="b"/>
            <a:pathLst>
              <a:path w="7176452" h="6840855" extrusionOk="0">
                <a:moveTo>
                  <a:pt x="5601653" y="0"/>
                </a:moveTo>
                <a:lnTo>
                  <a:pt x="5414201" y="0"/>
                </a:lnTo>
                <a:lnTo>
                  <a:pt x="5503101" y="93599"/>
                </a:lnTo>
                <a:close/>
                <a:moveTo>
                  <a:pt x="4701794" y="0"/>
                </a:moveTo>
                <a:lnTo>
                  <a:pt x="4511866" y="0"/>
                </a:lnTo>
                <a:lnTo>
                  <a:pt x="4601972" y="94806"/>
                </a:lnTo>
                <a:close/>
                <a:moveTo>
                  <a:pt x="6501511" y="0"/>
                </a:moveTo>
                <a:lnTo>
                  <a:pt x="6316599" y="0"/>
                </a:lnTo>
                <a:lnTo>
                  <a:pt x="6404356" y="92329"/>
                </a:lnTo>
                <a:close/>
                <a:moveTo>
                  <a:pt x="7176135" y="0"/>
                </a:moveTo>
                <a:lnTo>
                  <a:pt x="6854635" y="0"/>
                </a:lnTo>
                <a:lnTo>
                  <a:pt x="6718935" y="8192"/>
                </a:lnTo>
                <a:lnTo>
                  <a:pt x="6719888" y="0"/>
                </a:lnTo>
                <a:lnTo>
                  <a:pt x="6710998" y="0"/>
                </a:lnTo>
                <a:lnTo>
                  <a:pt x="6718935" y="8192"/>
                </a:lnTo>
                <a:lnTo>
                  <a:pt x="6718935" y="8192"/>
                </a:lnTo>
                <a:lnTo>
                  <a:pt x="6826060" y="120967"/>
                </a:lnTo>
                <a:lnTo>
                  <a:pt x="6618859" y="317818"/>
                </a:lnTo>
                <a:lnTo>
                  <a:pt x="6725285" y="429768"/>
                </a:lnTo>
                <a:lnTo>
                  <a:pt x="6244907" y="458788"/>
                </a:lnTo>
                <a:lnTo>
                  <a:pt x="6295962" y="0"/>
                </a:lnTo>
                <a:lnTo>
                  <a:pt x="5974016" y="0"/>
                </a:lnTo>
                <a:lnTo>
                  <a:pt x="5817616" y="9462"/>
                </a:lnTo>
                <a:lnTo>
                  <a:pt x="5818695" y="0"/>
                </a:lnTo>
                <a:lnTo>
                  <a:pt x="5808472" y="0"/>
                </a:lnTo>
                <a:lnTo>
                  <a:pt x="5817235" y="9462"/>
                </a:lnTo>
                <a:lnTo>
                  <a:pt x="5817235" y="9462"/>
                </a:lnTo>
                <a:lnTo>
                  <a:pt x="5924360" y="122238"/>
                </a:lnTo>
                <a:lnTo>
                  <a:pt x="5717159" y="319088"/>
                </a:lnTo>
                <a:lnTo>
                  <a:pt x="5823585" y="431038"/>
                </a:lnTo>
                <a:lnTo>
                  <a:pt x="5343207" y="460057"/>
                </a:lnTo>
                <a:lnTo>
                  <a:pt x="5394897" y="0"/>
                </a:lnTo>
                <a:lnTo>
                  <a:pt x="5093335" y="0"/>
                </a:lnTo>
                <a:lnTo>
                  <a:pt x="4916297" y="10668"/>
                </a:lnTo>
                <a:lnTo>
                  <a:pt x="4917504" y="0"/>
                </a:lnTo>
                <a:lnTo>
                  <a:pt x="4906010" y="0"/>
                </a:lnTo>
                <a:lnTo>
                  <a:pt x="4916170" y="10732"/>
                </a:lnTo>
                <a:lnTo>
                  <a:pt x="4916170" y="10732"/>
                </a:lnTo>
                <a:lnTo>
                  <a:pt x="5023485" y="123571"/>
                </a:lnTo>
                <a:lnTo>
                  <a:pt x="4816285" y="320421"/>
                </a:lnTo>
                <a:lnTo>
                  <a:pt x="4922520" y="432181"/>
                </a:lnTo>
                <a:lnTo>
                  <a:pt x="4442142" y="461264"/>
                </a:lnTo>
                <a:lnTo>
                  <a:pt x="4493831" y="0"/>
                </a:lnTo>
                <a:lnTo>
                  <a:pt x="4212907" y="0"/>
                </a:lnTo>
                <a:lnTo>
                  <a:pt x="4015232" y="11938"/>
                </a:lnTo>
                <a:lnTo>
                  <a:pt x="4016629" y="0"/>
                </a:lnTo>
                <a:lnTo>
                  <a:pt x="4003929" y="0"/>
                </a:lnTo>
                <a:lnTo>
                  <a:pt x="4015295" y="11938"/>
                </a:lnTo>
                <a:lnTo>
                  <a:pt x="4015295" y="11938"/>
                </a:lnTo>
                <a:lnTo>
                  <a:pt x="4122420" y="124714"/>
                </a:lnTo>
                <a:lnTo>
                  <a:pt x="3915219" y="321564"/>
                </a:lnTo>
                <a:lnTo>
                  <a:pt x="4021455" y="433324"/>
                </a:lnTo>
                <a:lnTo>
                  <a:pt x="3541078" y="462344"/>
                </a:lnTo>
                <a:lnTo>
                  <a:pt x="3592830" y="0"/>
                </a:lnTo>
                <a:lnTo>
                  <a:pt x="3332480" y="0"/>
                </a:lnTo>
                <a:lnTo>
                  <a:pt x="3114230" y="13208"/>
                </a:lnTo>
                <a:lnTo>
                  <a:pt x="3115691" y="0"/>
                </a:lnTo>
                <a:lnTo>
                  <a:pt x="3101530" y="0"/>
                </a:lnTo>
                <a:lnTo>
                  <a:pt x="3114230" y="13208"/>
                </a:lnTo>
                <a:lnTo>
                  <a:pt x="3114230" y="13208"/>
                </a:lnTo>
                <a:lnTo>
                  <a:pt x="3221355" y="125984"/>
                </a:lnTo>
                <a:lnTo>
                  <a:pt x="3014154" y="322834"/>
                </a:lnTo>
                <a:lnTo>
                  <a:pt x="3120390" y="434657"/>
                </a:lnTo>
                <a:lnTo>
                  <a:pt x="2639822" y="463550"/>
                </a:lnTo>
                <a:lnTo>
                  <a:pt x="2691765" y="0"/>
                </a:lnTo>
                <a:lnTo>
                  <a:pt x="2451735" y="0"/>
                </a:lnTo>
                <a:lnTo>
                  <a:pt x="2212848" y="14415"/>
                </a:lnTo>
                <a:lnTo>
                  <a:pt x="2214436" y="0"/>
                </a:lnTo>
                <a:lnTo>
                  <a:pt x="2198941" y="0"/>
                </a:lnTo>
                <a:lnTo>
                  <a:pt x="2212657" y="14478"/>
                </a:lnTo>
                <a:lnTo>
                  <a:pt x="2212657" y="14478"/>
                </a:lnTo>
                <a:lnTo>
                  <a:pt x="2319845" y="127191"/>
                </a:lnTo>
                <a:lnTo>
                  <a:pt x="2112581" y="324041"/>
                </a:lnTo>
                <a:lnTo>
                  <a:pt x="2218817" y="435800"/>
                </a:lnTo>
                <a:lnTo>
                  <a:pt x="1738440" y="464820"/>
                </a:lnTo>
                <a:lnTo>
                  <a:pt x="1790700" y="0"/>
                </a:lnTo>
                <a:lnTo>
                  <a:pt x="1571244" y="0"/>
                </a:lnTo>
                <a:lnTo>
                  <a:pt x="1311719" y="15685"/>
                </a:lnTo>
                <a:lnTo>
                  <a:pt x="1313434" y="0"/>
                </a:lnTo>
                <a:lnTo>
                  <a:pt x="1296670" y="0"/>
                </a:lnTo>
                <a:lnTo>
                  <a:pt x="1311529" y="15685"/>
                </a:lnTo>
                <a:lnTo>
                  <a:pt x="1311529" y="15685"/>
                </a:lnTo>
                <a:lnTo>
                  <a:pt x="1418717" y="128461"/>
                </a:lnTo>
                <a:lnTo>
                  <a:pt x="1211516" y="325311"/>
                </a:lnTo>
                <a:lnTo>
                  <a:pt x="1317688" y="437134"/>
                </a:lnTo>
                <a:lnTo>
                  <a:pt x="837375" y="466154"/>
                </a:lnTo>
                <a:lnTo>
                  <a:pt x="889635" y="0"/>
                </a:lnTo>
                <a:lnTo>
                  <a:pt x="690689" y="0"/>
                </a:lnTo>
                <a:lnTo>
                  <a:pt x="410527" y="16955"/>
                </a:lnTo>
                <a:lnTo>
                  <a:pt x="412432" y="0"/>
                </a:lnTo>
                <a:lnTo>
                  <a:pt x="394335" y="0"/>
                </a:lnTo>
                <a:lnTo>
                  <a:pt x="410464" y="16955"/>
                </a:lnTo>
                <a:lnTo>
                  <a:pt x="410464" y="16955"/>
                </a:lnTo>
                <a:lnTo>
                  <a:pt x="517588" y="129731"/>
                </a:lnTo>
                <a:lnTo>
                  <a:pt x="310388" y="326581"/>
                </a:lnTo>
                <a:lnTo>
                  <a:pt x="522922" y="550291"/>
                </a:lnTo>
                <a:lnTo>
                  <a:pt x="730123" y="353441"/>
                </a:lnTo>
                <a:lnTo>
                  <a:pt x="837247" y="466217"/>
                </a:lnTo>
                <a:lnTo>
                  <a:pt x="837247" y="466217"/>
                </a:lnTo>
                <a:lnTo>
                  <a:pt x="944435" y="578993"/>
                </a:lnTo>
                <a:lnTo>
                  <a:pt x="737171" y="775843"/>
                </a:lnTo>
                <a:lnTo>
                  <a:pt x="949769" y="999554"/>
                </a:lnTo>
                <a:lnTo>
                  <a:pt x="1156970" y="802704"/>
                </a:lnTo>
                <a:lnTo>
                  <a:pt x="1264285" y="915670"/>
                </a:lnTo>
                <a:lnTo>
                  <a:pt x="1264285" y="915670"/>
                </a:lnTo>
                <a:lnTo>
                  <a:pt x="1371537" y="1028700"/>
                </a:lnTo>
                <a:lnTo>
                  <a:pt x="1164336" y="1225550"/>
                </a:lnTo>
                <a:lnTo>
                  <a:pt x="1376934" y="1449261"/>
                </a:lnTo>
                <a:lnTo>
                  <a:pt x="1584134" y="1252411"/>
                </a:lnTo>
                <a:lnTo>
                  <a:pt x="1691259" y="1365250"/>
                </a:lnTo>
                <a:lnTo>
                  <a:pt x="1691259" y="1365250"/>
                </a:lnTo>
                <a:lnTo>
                  <a:pt x="1798383" y="1478026"/>
                </a:lnTo>
                <a:lnTo>
                  <a:pt x="1591183" y="1674876"/>
                </a:lnTo>
                <a:lnTo>
                  <a:pt x="1804035" y="1898650"/>
                </a:lnTo>
                <a:lnTo>
                  <a:pt x="2011235" y="1701800"/>
                </a:lnTo>
                <a:lnTo>
                  <a:pt x="2118360" y="1814513"/>
                </a:lnTo>
                <a:lnTo>
                  <a:pt x="2118360" y="1814513"/>
                </a:lnTo>
                <a:lnTo>
                  <a:pt x="2225484" y="1927289"/>
                </a:lnTo>
                <a:lnTo>
                  <a:pt x="2018284" y="2124139"/>
                </a:lnTo>
                <a:lnTo>
                  <a:pt x="2230818" y="2347849"/>
                </a:lnTo>
                <a:lnTo>
                  <a:pt x="2438019" y="2150999"/>
                </a:lnTo>
                <a:lnTo>
                  <a:pt x="2545207" y="2263775"/>
                </a:lnTo>
                <a:lnTo>
                  <a:pt x="2545207" y="2263775"/>
                </a:lnTo>
                <a:lnTo>
                  <a:pt x="2652331" y="2376488"/>
                </a:lnTo>
                <a:lnTo>
                  <a:pt x="2445131" y="2573338"/>
                </a:lnTo>
                <a:lnTo>
                  <a:pt x="2657666" y="2797048"/>
                </a:lnTo>
                <a:lnTo>
                  <a:pt x="2864866" y="2600198"/>
                </a:lnTo>
                <a:lnTo>
                  <a:pt x="2972435" y="2713038"/>
                </a:lnTo>
                <a:lnTo>
                  <a:pt x="2972435" y="2713038"/>
                </a:lnTo>
                <a:lnTo>
                  <a:pt x="3079432" y="2825750"/>
                </a:lnTo>
                <a:lnTo>
                  <a:pt x="2872232" y="3022600"/>
                </a:lnTo>
                <a:lnTo>
                  <a:pt x="3084766" y="3246311"/>
                </a:lnTo>
                <a:lnTo>
                  <a:pt x="3291967" y="3049461"/>
                </a:lnTo>
                <a:lnTo>
                  <a:pt x="3399091" y="3162300"/>
                </a:lnTo>
                <a:lnTo>
                  <a:pt x="3399091" y="3162300"/>
                </a:lnTo>
                <a:lnTo>
                  <a:pt x="3506216" y="3275013"/>
                </a:lnTo>
                <a:lnTo>
                  <a:pt x="3299016" y="3471863"/>
                </a:lnTo>
                <a:lnTo>
                  <a:pt x="3511741" y="3695700"/>
                </a:lnTo>
                <a:lnTo>
                  <a:pt x="3718941" y="3498850"/>
                </a:lnTo>
                <a:lnTo>
                  <a:pt x="3826066" y="3611626"/>
                </a:lnTo>
                <a:lnTo>
                  <a:pt x="3826066" y="3611626"/>
                </a:lnTo>
                <a:lnTo>
                  <a:pt x="3933190" y="3724402"/>
                </a:lnTo>
                <a:lnTo>
                  <a:pt x="3725990" y="3921252"/>
                </a:lnTo>
                <a:lnTo>
                  <a:pt x="3938588" y="4144963"/>
                </a:lnTo>
                <a:lnTo>
                  <a:pt x="4145788" y="3948113"/>
                </a:lnTo>
                <a:lnTo>
                  <a:pt x="4252913" y="4060825"/>
                </a:lnTo>
                <a:lnTo>
                  <a:pt x="4252913" y="4060825"/>
                </a:lnTo>
                <a:lnTo>
                  <a:pt x="4360037" y="4173601"/>
                </a:lnTo>
                <a:lnTo>
                  <a:pt x="4152837" y="4370451"/>
                </a:lnTo>
                <a:lnTo>
                  <a:pt x="4365371" y="4594098"/>
                </a:lnTo>
                <a:lnTo>
                  <a:pt x="4572635" y="4397248"/>
                </a:lnTo>
                <a:lnTo>
                  <a:pt x="4679760" y="4510024"/>
                </a:lnTo>
                <a:lnTo>
                  <a:pt x="4679760" y="4510024"/>
                </a:lnTo>
                <a:lnTo>
                  <a:pt x="4786884" y="4622737"/>
                </a:lnTo>
                <a:lnTo>
                  <a:pt x="4579684" y="4819587"/>
                </a:lnTo>
                <a:lnTo>
                  <a:pt x="4792218" y="5043297"/>
                </a:lnTo>
                <a:lnTo>
                  <a:pt x="4999418" y="4846447"/>
                </a:lnTo>
                <a:lnTo>
                  <a:pt x="5106606" y="4959223"/>
                </a:lnTo>
                <a:lnTo>
                  <a:pt x="5106606" y="4959223"/>
                </a:lnTo>
                <a:lnTo>
                  <a:pt x="5213985" y="5072698"/>
                </a:lnTo>
                <a:lnTo>
                  <a:pt x="5006785" y="5269548"/>
                </a:lnTo>
                <a:lnTo>
                  <a:pt x="5219319" y="5493258"/>
                </a:lnTo>
                <a:lnTo>
                  <a:pt x="5426519" y="5296408"/>
                </a:lnTo>
                <a:lnTo>
                  <a:pt x="5533644" y="5409121"/>
                </a:lnTo>
                <a:lnTo>
                  <a:pt x="5533644" y="5409121"/>
                </a:lnTo>
                <a:lnTo>
                  <a:pt x="5640832" y="5521833"/>
                </a:lnTo>
                <a:lnTo>
                  <a:pt x="5433631" y="5718683"/>
                </a:lnTo>
                <a:lnTo>
                  <a:pt x="5646166" y="5942394"/>
                </a:lnTo>
                <a:lnTo>
                  <a:pt x="5853366" y="5745544"/>
                </a:lnTo>
                <a:lnTo>
                  <a:pt x="5960491" y="5858320"/>
                </a:lnTo>
                <a:lnTo>
                  <a:pt x="5960491" y="5858320"/>
                </a:lnTo>
                <a:lnTo>
                  <a:pt x="6067616" y="5971096"/>
                </a:lnTo>
                <a:lnTo>
                  <a:pt x="5860415" y="6167946"/>
                </a:lnTo>
                <a:lnTo>
                  <a:pt x="6073013" y="6391656"/>
                </a:lnTo>
                <a:lnTo>
                  <a:pt x="6280214" y="6194806"/>
                </a:lnTo>
                <a:lnTo>
                  <a:pt x="6387338" y="6307519"/>
                </a:lnTo>
                <a:lnTo>
                  <a:pt x="6387338" y="6307519"/>
                </a:lnTo>
                <a:lnTo>
                  <a:pt x="6494463" y="6420295"/>
                </a:lnTo>
                <a:lnTo>
                  <a:pt x="6287262" y="6617144"/>
                </a:lnTo>
                <a:lnTo>
                  <a:pt x="6499860" y="6840856"/>
                </a:lnTo>
                <a:lnTo>
                  <a:pt x="6707061" y="6644006"/>
                </a:lnTo>
                <a:lnTo>
                  <a:pt x="6814312" y="6756908"/>
                </a:lnTo>
                <a:lnTo>
                  <a:pt x="6867842" y="6278499"/>
                </a:lnTo>
                <a:lnTo>
                  <a:pt x="6974078" y="6390259"/>
                </a:lnTo>
                <a:lnTo>
                  <a:pt x="7176135" y="6199315"/>
                </a:lnTo>
                <a:lnTo>
                  <a:pt x="7176135" y="5838254"/>
                </a:lnTo>
                <a:lnTo>
                  <a:pt x="6862191" y="5857304"/>
                </a:lnTo>
                <a:lnTo>
                  <a:pt x="6915722" y="5379085"/>
                </a:lnTo>
                <a:lnTo>
                  <a:pt x="7021957" y="5490845"/>
                </a:lnTo>
                <a:lnTo>
                  <a:pt x="7176135" y="5344287"/>
                </a:lnTo>
                <a:lnTo>
                  <a:pt x="7176135" y="4941189"/>
                </a:lnTo>
                <a:lnTo>
                  <a:pt x="6909435" y="4957318"/>
                </a:lnTo>
                <a:lnTo>
                  <a:pt x="6962966" y="4479036"/>
                </a:lnTo>
                <a:lnTo>
                  <a:pt x="7069201" y="4591050"/>
                </a:lnTo>
                <a:lnTo>
                  <a:pt x="7176135" y="4489450"/>
                </a:lnTo>
                <a:lnTo>
                  <a:pt x="7176135" y="4044061"/>
                </a:lnTo>
                <a:lnTo>
                  <a:pt x="6956742" y="4057650"/>
                </a:lnTo>
                <a:lnTo>
                  <a:pt x="7010273" y="3579432"/>
                </a:lnTo>
                <a:lnTo>
                  <a:pt x="7116509" y="3691191"/>
                </a:lnTo>
                <a:lnTo>
                  <a:pt x="7176135" y="3634550"/>
                </a:lnTo>
                <a:lnTo>
                  <a:pt x="7176135" y="3146997"/>
                </a:lnTo>
                <a:lnTo>
                  <a:pt x="7003987" y="3157411"/>
                </a:lnTo>
                <a:lnTo>
                  <a:pt x="7057517" y="2679129"/>
                </a:lnTo>
                <a:lnTo>
                  <a:pt x="7163753" y="2790952"/>
                </a:lnTo>
                <a:lnTo>
                  <a:pt x="7176453" y="2779141"/>
                </a:lnTo>
                <a:lnTo>
                  <a:pt x="7176453" y="2249932"/>
                </a:lnTo>
                <a:lnTo>
                  <a:pt x="7051548" y="2257425"/>
                </a:lnTo>
                <a:lnTo>
                  <a:pt x="7105079" y="1779207"/>
                </a:lnTo>
                <a:lnTo>
                  <a:pt x="7176135" y="1854200"/>
                </a:lnTo>
                <a:lnTo>
                  <a:pt x="7176135" y="1498600"/>
                </a:lnTo>
                <a:lnTo>
                  <a:pt x="6998335" y="1667383"/>
                </a:lnTo>
                <a:lnTo>
                  <a:pt x="7104507" y="1779207"/>
                </a:lnTo>
                <a:lnTo>
                  <a:pt x="6624193" y="1808226"/>
                </a:lnTo>
                <a:lnTo>
                  <a:pt x="6677724" y="1330008"/>
                </a:lnTo>
                <a:lnTo>
                  <a:pt x="6783895" y="1441768"/>
                </a:lnTo>
                <a:lnTo>
                  <a:pt x="6991096" y="1244918"/>
                </a:lnTo>
                <a:lnTo>
                  <a:pt x="7098284" y="1357694"/>
                </a:lnTo>
                <a:lnTo>
                  <a:pt x="7098284" y="1357694"/>
                </a:lnTo>
                <a:lnTo>
                  <a:pt x="7176135" y="1439355"/>
                </a:lnTo>
                <a:lnTo>
                  <a:pt x="7176135" y="1352550"/>
                </a:lnTo>
                <a:lnTo>
                  <a:pt x="7098538" y="1357249"/>
                </a:lnTo>
                <a:lnTo>
                  <a:pt x="7152068" y="879030"/>
                </a:lnTo>
                <a:lnTo>
                  <a:pt x="7176135" y="904430"/>
                </a:lnTo>
                <a:lnTo>
                  <a:pt x="7176135" y="643382"/>
                </a:lnTo>
                <a:lnTo>
                  <a:pt x="7045706" y="767334"/>
                </a:lnTo>
                <a:lnTo>
                  <a:pt x="7151941" y="879094"/>
                </a:lnTo>
                <a:lnTo>
                  <a:pt x="6671564" y="908050"/>
                </a:lnTo>
                <a:lnTo>
                  <a:pt x="6725285" y="429895"/>
                </a:lnTo>
                <a:lnTo>
                  <a:pt x="6831520" y="541719"/>
                </a:lnTo>
                <a:lnTo>
                  <a:pt x="7038721" y="344869"/>
                </a:lnTo>
                <a:lnTo>
                  <a:pt x="7145845" y="457645"/>
                </a:lnTo>
                <a:lnTo>
                  <a:pt x="7145845" y="457645"/>
                </a:lnTo>
                <a:lnTo>
                  <a:pt x="7176199" y="489395"/>
                </a:lnTo>
                <a:lnTo>
                  <a:pt x="7176199" y="455739"/>
                </a:lnTo>
                <a:lnTo>
                  <a:pt x="7145845" y="457581"/>
                </a:lnTo>
                <a:lnTo>
                  <a:pt x="7176135" y="186373"/>
                </a:lnTo>
                <a:close/>
                <a:moveTo>
                  <a:pt x="5823585" y="431165"/>
                </a:moveTo>
                <a:lnTo>
                  <a:pt x="5929820" y="542925"/>
                </a:lnTo>
                <a:lnTo>
                  <a:pt x="6137021" y="346075"/>
                </a:lnTo>
                <a:lnTo>
                  <a:pt x="6244145" y="458788"/>
                </a:lnTo>
                <a:lnTo>
                  <a:pt x="6244145" y="458788"/>
                </a:lnTo>
                <a:lnTo>
                  <a:pt x="6351715" y="571500"/>
                </a:lnTo>
                <a:lnTo>
                  <a:pt x="6144514" y="768350"/>
                </a:lnTo>
                <a:lnTo>
                  <a:pt x="6250750" y="880110"/>
                </a:lnTo>
                <a:lnTo>
                  <a:pt x="5770372" y="909130"/>
                </a:lnTo>
                <a:close/>
                <a:moveTo>
                  <a:pt x="6203125" y="1780286"/>
                </a:moveTo>
                <a:lnTo>
                  <a:pt x="5722811" y="1809369"/>
                </a:lnTo>
                <a:lnTo>
                  <a:pt x="5776341" y="1331087"/>
                </a:lnTo>
                <a:lnTo>
                  <a:pt x="5882513" y="1442911"/>
                </a:lnTo>
                <a:lnTo>
                  <a:pt x="6089714" y="1246061"/>
                </a:lnTo>
                <a:lnTo>
                  <a:pt x="6197219" y="1358900"/>
                </a:lnTo>
                <a:lnTo>
                  <a:pt x="6197219" y="1358900"/>
                </a:lnTo>
                <a:lnTo>
                  <a:pt x="6304343" y="1471676"/>
                </a:lnTo>
                <a:lnTo>
                  <a:pt x="6097143" y="1668526"/>
                </a:lnTo>
                <a:close/>
                <a:moveTo>
                  <a:pt x="6582854" y="3129598"/>
                </a:moveTo>
                <a:lnTo>
                  <a:pt x="6102985" y="3158617"/>
                </a:lnTo>
                <a:lnTo>
                  <a:pt x="6156516" y="2680399"/>
                </a:lnTo>
                <a:lnTo>
                  <a:pt x="6262751" y="2792159"/>
                </a:lnTo>
                <a:lnTo>
                  <a:pt x="6469952" y="2595309"/>
                </a:lnTo>
                <a:lnTo>
                  <a:pt x="6577076" y="2708085"/>
                </a:lnTo>
                <a:lnTo>
                  <a:pt x="6577076" y="2708085"/>
                </a:lnTo>
                <a:lnTo>
                  <a:pt x="6684201" y="2820797"/>
                </a:lnTo>
                <a:lnTo>
                  <a:pt x="6477000" y="3017647"/>
                </a:lnTo>
                <a:close/>
                <a:moveTo>
                  <a:pt x="6535611" y="4029583"/>
                </a:moveTo>
                <a:lnTo>
                  <a:pt x="6055233" y="4058603"/>
                </a:lnTo>
                <a:lnTo>
                  <a:pt x="6108764" y="3580321"/>
                </a:lnTo>
                <a:lnTo>
                  <a:pt x="6214999" y="3692144"/>
                </a:lnTo>
                <a:lnTo>
                  <a:pt x="6422200" y="3495294"/>
                </a:lnTo>
                <a:lnTo>
                  <a:pt x="6529324" y="3608070"/>
                </a:lnTo>
                <a:lnTo>
                  <a:pt x="6529324" y="3608070"/>
                </a:lnTo>
                <a:lnTo>
                  <a:pt x="6636893" y="3721100"/>
                </a:lnTo>
                <a:lnTo>
                  <a:pt x="6429692" y="3917950"/>
                </a:lnTo>
                <a:close/>
                <a:moveTo>
                  <a:pt x="6488303" y="4929505"/>
                </a:moveTo>
                <a:lnTo>
                  <a:pt x="6007989" y="4958525"/>
                </a:lnTo>
                <a:lnTo>
                  <a:pt x="6061519" y="4480306"/>
                </a:lnTo>
                <a:lnTo>
                  <a:pt x="6167691" y="4592066"/>
                </a:lnTo>
                <a:lnTo>
                  <a:pt x="6374892" y="4395216"/>
                </a:lnTo>
                <a:lnTo>
                  <a:pt x="6482080" y="4507929"/>
                </a:lnTo>
                <a:lnTo>
                  <a:pt x="6482080" y="4507929"/>
                </a:lnTo>
                <a:lnTo>
                  <a:pt x="6589204" y="4620705"/>
                </a:lnTo>
                <a:lnTo>
                  <a:pt x="6382004" y="4817555"/>
                </a:lnTo>
                <a:close/>
                <a:moveTo>
                  <a:pt x="3499929" y="1784350"/>
                </a:moveTo>
                <a:lnTo>
                  <a:pt x="3019552" y="1813433"/>
                </a:lnTo>
                <a:lnTo>
                  <a:pt x="3073082" y="1335151"/>
                </a:lnTo>
                <a:lnTo>
                  <a:pt x="3179318" y="1446911"/>
                </a:lnTo>
                <a:lnTo>
                  <a:pt x="3386518" y="1250061"/>
                </a:lnTo>
                <a:lnTo>
                  <a:pt x="3493643" y="1362837"/>
                </a:lnTo>
                <a:lnTo>
                  <a:pt x="3493643" y="1362837"/>
                </a:lnTo>
                <a:lnTo>
                  <a:pt x="3601085" y="1475359"/>
                </a:lnTo>
                <a:lnTo>
                  <a:pt x="3393884" y="1672209"/>
                </a:lnTo>
                <a:close/>
                <a:moveTo>
                  <a:pt x="3499929" y="1784350"/>
                </a:moveTo>
                <a:lnTo>
                  <a:pt x="3606102" y="1896173"/>
                </a:lnTo>
                <a:lnTo>
                  <a:pt x="3813302" y="1699323"/>
                </a:lnTo>
                <a:lnTo>
                  <a:pt x="3920490" y="1812100"/>
                </a:lnTo>
                <a:lnTo>
                  <a:pt x="3920490" y="1812100"/>
                </a:lnTo>
                <a:lnTo>
                  <a:pt x="4027615" y="1924876"/>
                </a:lnTo>
                <a:lnTo>
                  <a:pt x="3820414" y="2121726"/>
                </a:lnTo>
                <a:lnTo>
                  <a:pt x="3926650" y="2233549"/>
                </a:lnTo>
                <a:lnTo>
                  <a:pt x="3446272" y="2262569"/>
                </a:lnTo>
                <a:close/>
                <a:moveTo>
                  <a:pt x="5729097" y="2231073"/>
                </a:moveTo>
                <a:lnTo>
                  <a:pt x="5248783" y="2260156"/>
                </a:lnTo>
                <a:lnTo>
                  <a:pt x="5302314" y="1781873"/>
                </a:lnTo>
                <a:lnTo>
                  <a:pt x="5408486" y="1893697"/>
                </a:lnTo>
                <a:lnTo>
                  <a:pt x="5615686" y="1696847"/>
                </a:lnTo>
                <a:lnTo>
                  <a:pt x="5722874" y="1809623"/>
                </a:lnTo>
                <a:lnTo>
                  <a:pt x="5722874" y="1809623"/>
                </a:lnTo>
                <a:lnTo>
                  <a:pt x="5830062" y="1922399"/>
                </a:lnTo>
                <a:lnTo>
                  <a:pt x="5622862" y="2119249"/>
                </a:lnTo>
                <a:close/>
                <a:moveTo>
                  <a:pt x="6108827" y="3580384"/>
                </a:moveTo>
                <a:lnTo>
                  <a:pt x="5628450" y="3609467"/>
                </a:lnTo>
                <a:lnTo>
                  <a:pt x="5681980" y="3131185"/>
                </a:lnTo>
                <a:lnTo>
                  <a:pt x="5788216" y="3242945"/>
                </a:lnTo>
                <a:lnTo>
                  <a:pt x="5995416" y="3046095"/>
                </a:lnTo>
                <a:lnTo>
                  <a:pt x="6102985" y="3158681"/>
                </a:lnTo>
                <a:lnTo>
                  <a:pt x="6102985" y="3158681"/>
                </a:lnTo>
                <a:lnTo>
                  <a:pt x="6210110" y="3271393"/>
                </a:lnTo>
                <a:lnTo>
                  <a:pt x="6002909" y="3468243"/>
                </a:lnTo>
                <a:close/>
                <a:moveTo>
                  <a:pt x="5575427" y="3019235"/>
                </a:moveTo>
                <a:lnTo>
                  <a:pt x="5681663" y="3131058"/>
                </a:lnTo>
                <a:lnTo>
                  <a:pt x="5201285" y="3160078"/>
                </a:lnTo>
                <a:lnTo>
                  <a:pt x="5254816" y="2681859"/>
                </a:lnTo>
                <a:lnTo>
                  <a:pt x="5361051" y="2793619"/>
                </a:lnTo>
                <a:lnTo>
                  <a:pt x="5568252" y="2596769"/>
                </a:lnTo>
                <a:lnTo>
                  <a:pt x="5675376" y="2709482"/>
                </a:lnTo>
                <a:lnTo>
                  <a:pt x="5675376" y="2709482"/>
                </a:lnTo>
                <a:lnTo>
                  <a:pt x="5782501" y="2822258"/>
                </a:lnTo>
                <a:close/>
                <a:moveTo>
                  <a:pt x="5254689" y="2681732"/>
                </a:moveTo>
                <a:lnTo>
                  <a:pt x="4774375" y="2710752"/>
                </a:lnTo>
                <a:lnTo>
                  <a:pt x="4827841" y="2232470"/>
                </a:lnTo>
                <a:lnTo>
                  <a:pt x="4934585" y="2344103"/>
                </a:lnTo>
                <a:lnTo>
                  <a:pt x="5141786" y="2147253"/>
                </a:lnTo>
                <a:lnTo>
                  <a:pt x="5248910" y="2260029"/>
                </a:lnTo>
                <a:lnTo>
                  <a:pt x="5248910" y="2260029"/>
                </a:lnTo>
                <a:lnTo>
                  <a:pt x="5356098" y="2372805"/>
                </a:lnTo>
                <a:lnTo>
                  <a:pt x="5148898" y="2569655"/>
                </a:lnTo>
                <a:close/>
                <a:moveTo>
                  <a:pt x="5196078" y="1670050"/>
                </a:moveTo>
                <a:lnTo>
                  <a:pt x="5302314" y="1781810"/>
                </a:lnTo>
                <a:lnTo>
                  <a:pt x="4821936" y="1810830"/>
                </a:lnTo>
                <a:lnTo>
                  <a:pt x="4875466" y="1332611"/>
                </a:lnTo>
                <a:lnTo>
                  <a:pt x="4981639" y="1444371"/>
                </a:lnTo>
                <a:lnTo>
                  <a:pt x="5188839" y="1247521"/>
                </a:lnTo>
                <a:lnTo>
                  <a:pt x="5296027" y="1360234"/>
                </a:lnTo>
                <a:lnTo>
                  <a:pt x="5296027" y="1360234"/>
                </a:lnTo>
                <a:lnTo>
                  <a:pt x="5403279" y="1473200"/>
                </a:lnTo>
                <a:close/>
                <a:moveTo>
                  <a:pt x="4929378" y="1924050"/>
                </a:moveTo>
                <a:lnTo>
                  <a:pt x="4722178" y="2120900"/>
                </a:lnTo>
                <a:lnTo>
                  <a:pt x="4828350" y="2232660"/>
                </a:lnTo>
                <a:lnTo>
                  <a:pt x="4348036" y="2261680"/>
                </a:lnTo>
                <a:lnTo>
                  <a:pt x="4401566" y="1783461"/>
                </a:lnTo>
                <a:lnTo>
                  <a:pt x="4507738" y="1895221"/>
                </a:lnTo>
                <a:lnTo>
                  <a:pt x="4714939" y="1698371"/>
                </a:lnTo>
                <a:lnTo>
                  <a:pt x="4822127" y="1811084"/>
                </a:lnTo>
                <a:lnTo>
                  <a:pt x="4822127" y="1811084"/>
                </a:lnTo>
                <a:close/>
                <a:moveTo>
                  <a:pt x="4295204" y="1671574"/>
                </a:moveTo>
                <a:lnTo>
                  <a:pt x="4401185" y="1782826"/>
                </a:lnTo>
                <a:lnTo>
                  <a:pt x="3920807" y="1811845"/>
                </a:lnTo>
                <a:lnTo>
                  <a:pt x="3974338" y="1333564"/>
                </a:lnTo>
                <a:lnTo>
                  <a:pt x="4080510" y="1445387"/>
                </a:lnTo>
                <a:lnTo>
                  <a:pt x="4287774" y="1248537"/>
                </a:lnTo>
                <a:lnTo>
                  <a:pt x="4394835" y="1361250"/>
                </a:lnTo>
                <a:lnTo>
                  <a:pt x="4394835" y="1361250"/>
                </a:lnTo>
                <a:lnTo>
                  <a:pt x="4501960" y="1474026"/>
                </a:lnTo>
                <a:close/>
                <a:moveTo>
                  <a:pt x="3927284" y="2234121"/>
                </a:moveTo>
                <a:lnTo>
                  <a:pt x="4033520" y="2345881"/>
                </a:lnTo>
                <a:lnTo>
                  <a:pt x="4240720" y="2149031"/>
                </a:lnTo>
                <a:lnTo>
                  <a:pt x="4347845" y="2261743"/>
                </a:lnTo>
                <a:lnTo>
                  <a:pt x="4347845" y="2261743"/>
                </a:lnTo>
                <a:lnTo>
                  <a:pt x="4455033" y="2374456"/>
                </a:lnTo>
                <a:lnTo>
                  <a:pt x="4247832" y="2571306"/>
                </a:lnTo>
                <a:lnTo>
                  <a:pt x="4354004" y="2683066"/>
                </a:lnTo>
                <a:lnTo>
                  <a:pt x="3873691" y="2712085"/>
                </a:lnTo>
                <a:close/>
                <a:moveTo>
                  <a:pt x="4354259" y="2683447"/>
                </a:moveTo>
                <a:lnTo>
                  <a:pt x="4460494" y="2795270"/>
                </a:lnTo>
                <a:lnTo>
                  <a:pt x="4667694" y="2598420"/>
                </a:lnTo>
                <a:lnTo>
                  <a:pt x="4774819" y="2711196"/>
                </a:lnTo>
                <a:lnTo>
                  <a:pt x="4774819" y="2711196"/>
                </a:lnTo>
                <a:lnTo>
                  <a:pt x="4881943" y="2823972"/>
                </a:lnTo>
                <a:lnTo>
                  <a:pt x="4674743" y="3020822"/>
                </a:lnTo>
                <a:lnTo>
                  <a:pt x="4780979" y="3132646"/>
                </a:lnTo>
                <a:lnTo>
                  <a:pt x="4300601" y="3161665"/>
                </a:lnTo>
                <a:close/>
                <a:moveTo>
                  <a:pt x="4781232" y="3132836"/>
                </a:moveTo>
                <a:lnTo>
                  <a:pt x="4887468" y="3244596"/>
                </a:lnTo>
                <a:lnTo>
                  <a:pt x="5094668" y="3047746"/>
                </a:lnTo>
                <a:lnTo>
                  <a:pt x="5201285" y="3159887"/>
                </a:lnTo>
                <a:lnTo>
                  <a:pt x="5201285" y="3159887"/>
                </a:lnTo>
                <a:lnTo>
                  <a:pt x="5308410" y="3272663"/>
                </a:lnTo>
                <a:lnTo>
                  <a:pt x="5101209" y="3469513"/>
                </a:lnTo>
                <a:lnTo>
                  <a:pt x="5207635" y="3581400"/>
                </a:lnTo>
                <a:lnTo>
                  <a:pt x="4727257" y="3610420"/>
                </a:lnTo>
                <a:close/>
                <a:moveTo>
                  <a:pt x="5207635" y="3581400"/>
                </a:moveTo>
                <a:lnTo>
                  <a:pt x="5313870" y="3693160"/>
                </a:lnTo>
                <a:lnTo>
                  <a:pt x="5521071" y="3496310"/>
                </a:lnTo>
                <a:lnTo>
                  <a:pt x="5628195" y="3609086"/>
                </a:lnTo>
                <a:lnTo>
                  <a:pt x="5628195" y="3609086"/>
                </a:lnTo>
                <a:lnTo>
                  <a:pt x="5735320" y="3721799"/>
                </a:lnTo>
                <a:lnTo>
                  <a:pt x="5528119" y="3918649"/>
                </a:lnTo>
                <a:lnTo>
                  <a:pt x="5634355" y="4030409"/>
                </a:lnTo>
                <a:lnTo>
                  <a:pt x="5153978" y="4059491"/>
                </a:lnTo>
                <a:close/>
                <a:moveTo>
                  <a:pt x="5634609" y="4030726"/>
                </a:moveTo>
                <a:lnTo>
                  <a:pt x="5741035" y="4142740"/>
                </a:lnTo>
                <a:lnTo>
                  <a:pt x="5948299" y="3945890"/>
                </a:lnTo>
                <a:lnTo>
                  <a:pt x="6055424" y="4058666"/>
                </a:lnTo>
                <a:lnTo>
                  <a:pt x="6055424" y="4058666"/>
                </a:lnTo>
                <a:lnTo>
                  <a:pt x="6162548" y="4171442"/>
                </a:lnTo>
                <a:lnTo>
                  <a:pt x="5955348" y="4368292"/>
                </a:lnTo>
                <a:lnTo>
                  <a:pt x="6061583" y="4480116"/>
                </a:lnTo>
                <a:lnTo>
                  <a:pt x="5581205" y="4509135"/>
                </a:lnTo>
                <a:close/>
                <a:moveTo>
                  <a:pt x="6049709" y="2568258"/>
                </a:moveTo>
                <a:lnTo>
                  <a:pt x="6155944" y="2680081"/>
                </a:lnTo>
                <a:lnTo>
                  <a:pt x="5675566" y="2709101"/>
                </a:lnTo>
                <a:lnTo>
                  <a:pt x="5729097" y="2230882"/>
                </a:lnTo>
                <a:lnTo>
                  <a:pt x="5835332" y="2342642"/>
                </a:lnTo>
                <a:lnTo>
                  <a:pt x="6042533" y="2145792"/>
                </a:lnTo>
                <a:lnTo>
                  <a:pt x="6149657" y="2258505"/>
                </a:lnTo>
                <a:lnTo>
                  <a:pt x="6149657" y="2258505"/>
                </a:lnTo>
                <a:lnTo>
                  <a:pt x="6256845" y="2371281"/>
                </a:lnTo>
                <a:close/>
                <a:moveTo>
                  <a:pt x="5662866" y="796608"/>
                </a:moveTo>
                <a:lnTo>
                  <a:pt x="5769991" y="909320"/>
                </a:lnTo>
                <a:lnTo>
                  <a:pt x="5769991" y="909320"/>
                </a:lnTo>
                <a:lnTo>
                  <a:pt x="5877497" y="1022350"/>
                </a:lnTo>
                <a:lnTo>
                  <a:pt x="5670296" y="1219200"/>
                </a:lnTo>
                <a:lnTo>
                  <a:pt x="5776531" y="1330960"/>
                </a:lnTo>
                <a:lnTo>
                  <a:pt x="5296154" y="1359980"/>
                </a:lnTo>
                <a:lnTo>
                  <a:pt x="5349685" y="881761"/>
                </a:lnTo>
                <a:lnTo>
                  <a:pt x="5455920" y="993521"/>
                </a:lnTo>
                <a:close/>
                <a:moveTo>
                  <a:pt x="4922456" y="432308"/>
                </a:moveTo>
                <a:lnTo>
                  <a:pt x="5028692" y="544132"/>
                </a:lnTo>
                <a:lnTo>
                  <a:pt x="5235892" y="347282"/>
                </a:lnTo>
                <a:lnTo>
                  <a:pt x="5343017" y="460057"/>
                </a:lnTo>
                <a:lnTo>
                  <a:pt x="5343017" y="460057"/>
                </a:lnTo>
                <a:lnTo>
                  <a:pt x="5450141" y="572834"/>
                </a:lnTo>
                <a:lnTo>
                  <a:pt x="5242941" y="769684"/>
                </a:lnTo>
                <a:lnTo>
                  <a:pt x="5349177" y="881507"/>
                </a:lnTo>
                <a:lnTo>
                  <a:pt x="4868799" y="910527"/>
                </a:lnTo>
                <a:close/>
                <a:moveTo>
                  <a:pt x="4761675" y="797814"/>
                </a:moveTo>
                <a:lnTo>
                  <a:pt x="4868799" y="910590"/>
                </a:lnTo>
                <a:lnTo>
                  <a:pt x="4868799" y="910590"/>
                </a:lnTo>
                <a:lnTo>
                  <a:pt x="4975924" y="1023366"/>
                </a:lnTo>
                <a:lnTo>
                  <a:pt x="4768723" y="1220216"/>
                </a:lnTo>
                <a:lnTo>
                  <a:pt x="4874959" y="1332040"/>
                </a:lnTo>
                <a:lnTo>
                  <a:pt x="4394835" y="1361250"/>
                </a:lnTo>
                <a:lnTo>
                  <a:pt x="4448366" y="882968"/>
                </a:lnTo>
                <a:lnTo>
                  <a:pt x="4554601" y="994791"/>
                </a:lnTo>
                <a:close/>
                <a:moveTo>
                  <a:pt x="4021265" y="433578"/>
                </a:moveTo>
                <a:lnTo>
                  <a:pt x="4127500" y="545338"/>
                </a:lnTo>
                <a:lnTo>
                  <a:pt x="4334701" y="348488"/>
                </a:lnTo>
                <a:lnTo>
                  <a:pt x="4441825" y="461264"/>
                </a:lnTo>
                <a:lnTo>
                  <a:pt x="4441825" y="461264"/>
                </a:lnTo>
                <a:lnTo>
                  <a:pt x="4548950" y="573977"/>
                </a:lnTo>
                <a:lnTo>
                  <a:pt x="4341749" y="770827"/>
                </a:lnTo>
                <a:lnTo>
                  <a:pt x="4447985" y="882587"/>
                </a:lnTo>
                <a:lnTo>
                  <a:pt x="3967607" y="911670"/>
                </a:lnTo>
                <a:close/>
                <a:moveTo>
                  <a:pt x="3860482" y="799084"/>
                </a:moveTo>
                <a:lnTo>
                  <a:pt x="3967607" y="911860"/>
                </a:lnTo>
                <a:lnTo>
                  <a:pt x="3967607" y="911860"/>
                </a:lnTo>
                <a:lnTo>
                  <a:pt x="4074731" y="1024573"/>
                </a:lnTo>
                <a:lnTo>
                  <a:pt x="3867531" y="1221423"/>
                </a:lnTo>
                <a:lnTo>
                  <a:pt x="3973766" y="1333183"/>
                </a:lnTo>
                <a:lnTo>
                  <a:pt x="3493389" y="1362266"/>
                </a:lnTo>
                <a:lnTo>
                  <a:pt x="3546919" y="883984"/>
                </a:lnTo>
                <a:lnTo>
                  <a:pt x="3653155" y="995744"/>
                </a:lnTo>
                <a:close/>
                <a:moveTo>
                  <a:pt x="3120072" y="434848"/>
                </a:moveTo>
                <a:lnTo>
                  <a:pt x="3226435" y="546672"/>
                </a:lnTo>
                <a:lnTo>
                  <a:pt x="3433636" y="349822"/>
                </a:lnTo>
                <a:lnTo>
                  <a:pt x="3540760" y="462534"/>
                </a:lnTo>
                <a:lnTo>
                  <a:pt x="3540760" y="462534"/>
                </a:lnTo>
                <a:lnTo>
                  <a:pt x="3647884" y="575310"/>
                </a:lnTo>
                <a:lnTo>
                  <a:pt x="3440684" y="772160"/>
                </a:lnTo>
                <a:lnTo>
                  <a:pt x="3546919" y="883920"/>
                </a:lnTo>
                <a:lnTo>
                  <a:pt x="3066542" y="912940"/>
                </a:lnTo>
                <a:close/>
                <a:moveTo>
                  <a:pt x="2959735" y="800418"/>
                </a:moveTo>
                <a:lnTo>
                  <a:pt x="3066859" y="913130"/>
                </a:lnTo>
                <a:lnTo>
                  <a:pt x="3066859" y="913130"/>
                </a:lnTo>
                <a:lnTo>
                  <a:pt x="3173984" y="1025906"/>
                </a:lnTo>
                <a:lnTo>
                  <a:pt x="2966783" y="1222756"/>
                </a:lnTo>
                <a:lnTo>
                  <a:pt x="3073019" y="1334516"/>
                </a:lnTo>
                <a:lnTo>
                  <a:pt x="2592641" y="1363536"/>
                </a:lnTo>
                <a:lnTo>
                  <a:pt x="2646172" y="885317"/>
                </a:lnTo>
                <a:lnTo>
                  <a:pt x="2752407" y="997077"/>
                </a:lnTo>
                <a:close/>
                <a:moveTo>
                  <a:pt x="2219325" y="436118"/>
                </a:moveTo>
                <a:lnTo>
                  <a:pt x="2325561" y="547942"/>
                </a:lnTo>
                <a:lnTo>
                  <a:pt x="2532761" y="351092"/>
                </a:lnTo>
                <a:lnTo>
                  <a:pt x="2639695" y="463550"/>
                </a:lnTo>
                <a:lnTo>
                  <a:pt x="2639695" y="463550"/>
                </a:lnTo>
                <a:lnTo>
                  <a:pt x="2746819" y="576326"/>
                </a:lnTo>
                <a:lnTo>
                  <a:pt x="2539619" y="773176"/>
                </a:lnTo>
                <a:lnTo>
                  <a:pt x="2645854" y="885000"/>
                </a:lnTo>
                <a:lnTo>
                  <a:pt x="2165604" y="914400"/>
                </a:lnTo>
                <a:close/>
                <a:moveTo>
                  <a:pt x="1264285" y="915607"/>
                </a:moveTo>
                <a:lnTo>
                  <a:pt x="1317815" y="437388"/>
                </a:lnTo>
                <a:lnTo>
                  <a:pt x="1424051" y="549148"/>
                </a:lnTo>
                <a:lnTo>
                  <a:pt x="1631252" y="352298"/>
                </a:lnTo>
                <a:lnTo>
                  <a:pt x="1738376" y="465074"/>
                </a:lnTo>
                <a:lnTo>
                  <a:pt x="1738376" y="465074"/>
                </a:lnTo>
                <a:lnTo>
                  <a:pt x="1845754" y="577850"/>
                </a:lnTo>
                <a:lnTo>
                  <a:pt x="1638554" y="774700"/>
                </a:lnTo>
                <a:lnTo>
                  <a:pt x="1744790" y="886460"/>
                </a:lnTo>
                <a:close/>
                <a:moveTo>
                  <a:pt x="1691386" y="1365250"/>
                </a:moveTo>
                <a:lnTo>
                  <a:pt x="1744916" y="886968"/>
                </a:lnTo>
                <a:lnTo>
                  <a:pt x="1851152" y="998791"/>
                </a:lnTo>
                <a:lnTo>
                  <a:pt x="2058353" y="801942"/>
                </a:lnTo>
                <a:lnTo>
                  <a:pt x="2165477" y="914400"/>
                </a:lnTo>
                <a:lnTo>
                  <a:pt x="2165477" y="914400"/>
                </a:lnTo>
                <a:lnTo>
                  <a:pt x="2272602" y="1027176"/>
                </a:lnTo>
                <a:lnTo>
                  <a:pt x="2065401" y="1224026"/>
                </a:lnTo>
                <a:lnTo>
                  <a:pt x="2171637" y="1335850"/>
                </a:lnTo>
                <a:close/>
                <a:moveTo>
                  <a:pt x="2118360" y="1814576"/>
                </a:moveTo>
                <a:lnTo>
                  <a:pt x="2171891" y="1336358"/>
                </a:lnTo>
                <a:lnTo>
                  <a:pt x="2278126" y="1448118"/>
                </a:lnTo>
                <a:lnTo>
                  <a:pt x="2485327" y="1251268"/>
                </a:lnTo>
                <a:lnTo>
                  <a:pt x="2592451" y="1363980"/>
                </a:lnTo>
                <a:lnTo>
                  <a:pt x="2592451" y="1363980"/>
                </a:lnTo>
                <a:lnTo>
                  <a:pt x="2699576" y="1476756"/>
                </a:lnTo>
                <a:lnTo>
                  <a:pt x="2492375" y="1673606"/>
                </a:lnTo>
                <a:lnTo>
                  <a:pt x="2598611" y="1785366"/>
                </a:lnTo>
                <a:close/>
                <a:moveTo>
                  <a:pt x="2545334" y="2263966"/>
                </a:moveTo>
                <a:lnTo>
                  <a:pt x="2598865" y="1785684"/>
                </a:lnTo>
                <a:lnTo>
                  <a:pt x="2705037" y="1897507"/>
                </a:lnTo>
                <a:lnTo>
                  <a:pt x="2912301" y="1700657"/>
                </a:lnTo>
                <a:lnTo>
                  <a:pt x="3019425" y="1813433"/>
                </a:lnTo>
                <a:lnTo>
                  <a:pt x="3019425" y="1813433"/>
                </a:lnTo>
                <a:lnTo>
                  <a:pt x="3126550" y="1926145"/>
                </a:lnTo>
                <a:lnTo>
                  <a:pt x="2919349" y="2122996"/>
                </a:lnTo>
                <a:lnTo>
                  <a:pt x="3025584" y="2234756"/>
                </a:lnTo>
                <a:close/>
                <a:moveTo>
                  <a:pt x="2972435" y="2713038"/>
                </a:moveTo>
                <a:lnTo>
                  <a:pt x="3025966" y="2234756"/>
                </a:lnTo>
                <a:lnTo>
                  <a:pt x="3132138" y="2346579"/>
                </a:lnTo>
                <a:lnTo>
                  <a:pt x="3339338" y="2149729"/>
                </a:lnTo>
                <a:lnTo>
                  <a:pt x="3446526" y="2262505"/>
                </a:lnTo>
                <a:lnTo>
                  <a:pt x="3446526" y="2262505"/>
                </a:lnTo>
                <a:lnTo>
                  <a:pt x="3553651" y="2375281"/>
                </a:lnTo>
                <a:lnTo>
                  <a:pt x="3346450" y="2572131"/>
                </a:lnTo>
                <a:lnTo>
                  <a:pt x="3452622" y="2683955"/>
                </a:lnTo>
                <a:close/>
                <a:moveTo>
                  <a:pt x="3399282" y="3162300"/>
                </a:moveTo>
                <a:lnTo>
                  <a:pt x="3452749" y="2684082"/>
                </a:lnTo>
                <a:lnTo>
                  <a:pt x="3558984" y="2795842"/>
                </a:lnTo>
                <a:lnTo>
                  <a:pt x="3766185" y="2598992"/>
                </a:lnTo>
                <a:lnTo>
                  <a:pt x="3873309" y="2711704"/>
                </a:lnTo>
                <a:lnTo>
                  <a:pt x="3873309" y="2711704"/>
                </a:lnTo>
                <a:lnTo>
                  <a:pt x="3980497" y="2824417"/>
                </a:lnTo>
                <a:lnTo>
                  <a:pt x="3773297" y="3021267"/>
                </a:lnTo>
                <a:lnTo>
                  <a:pt x="3879469" y="3133027"/>
                </a:lnTo>
                <a:close/>
                <a:moveTo>
                  <a:pt x="3826192" y="3611690"/>
                </a:moveTo>
                <a:lnTo>
                  <a:pt x="3879723" y="3133408"/>
                </a:lnTo>
                <a:lnTo>
                  <a:pt x="3985958" y="3245231"/>
                </a:lnTo>
                <a:lnTo>
                  <a:pt x="4193159" y="3048381"/>
                </a:lnTo>
                <a:lnTo>
                  <a:pt x="4300284" y="3161157"/>
                </a:lnTo>
                <a:lnTo>
                  <a:pt x="4300284" y="3161157"/>
                </a:lnTo>
                <a:lnTo>
                  <a:pt x="4407535" y="3274060"/>
                </a:lnTo>
                <a:lnTo>
                  <a:pt x="4200335" y="3470910"/>
                </a:lnTo>
                <a:lnTo>
                  <a:pt x="4306570" y="3582734"/>
                </a:lnTo>
                <a:close/>
                <a:moveTo>
                  <a:pt x="4253166" y="4061016"/>
                </a:moveTo>
                <a:lnTo>
                  <a:pt x="4306697" y="3582797"/>
                </a:lnTo>
                <a:lnTo>
                  <a:pt x="4412932" y="3694557"/>
                </a:lnTo>
                <a:lnTo>
                  <a:pt x="4620133" y="3497707"/>
                </a:lnTo>
                <a:lnTo>
                  <a:pt x="4727257" y="3610420"/>
                </a:lnTo>
                <a:lnTo>
                  <a:pt x="4727257" y="3610420"/>
                </a:lnTo>
                <a:lnTo>
                  <a:pt x="4834382" y="3723196"/>
                </a:lnTo>
                <a:lnTo>
                  <a:pt x="4627181" y="3920046"/>
                </a:lnTo>
                <a:lnTo>
                  <a:pt x="4733417" y="4031806"/>
                </a:lnTo>
                <a:close/>
                <a:moveTo>
                  <a:pt x="4680141" y="4510405"/>
                </a:moveTo>
                <a:lnTo>
                  <a:pt x="4733671" y="4032123"/>
                </a:lnTo>
                <a:lnTo>
                  <a:pt x="4839906" y="4143883"/>
                </a:lnTo>
                <a:lnTo>
                  <a:pt x="5047107" y="3947033"/>
                </a:lnTo>
                <a:lnTo>
                  <a:pt x="5154231" y="4059809"/>
                </a:lnTo>
                <a:lnTo>
                  <a:pt x="5154231" y="4059809"/>
                </a:lnTo>
                <a:lnTo>
                  <a:pt x="5261356" y="4172522"/>
                </a:lnTo>
                <a:lnTo>
                  <a:pt x="5054155" y="4369372"/>
                </a:lnTo>
                <a:lnTo>
                  <a:pt x="5160391" y="4481132"/>
                </a:lnTo>
                <a:close/>
                <a:moveTo>
                  <a:pt x="5107115" y="4959731"/>
                </a:moveTo>
                <a:lnTo>
                  <a:pt x="5160645" y="4481449"/>
                </a:lnTo>
                <a:lnTo>
                  <a:pt x="5266817" y="4593273"/>
                </a:lnTo>
                <a:lnTo>
                  <a:pt x="5474017" y="4396423"/>
                </a:lnTo>
                <a:lnTo>
                  <a:pt x="5581205" y="4509199"/>
                </a:lnTo>
                <a:lnTo>
                  <a:pt x="5581205" y="4509199"/>
                </a:lnTo>
                <a:lnTo>
                  <a:pt x="5688330" y="4621975"/>
                </a:lnTo>
                <a:lnTo>
                  <a:pt x="5481129" y="4818825"/>
                </a:lnTo>
                <a:lnTo>
                  <a:pt x="5587365" y="4930648"/>
                </a:lnTo>
                <a:close/>
                <a:moveTo>
                  <a:pt x="5534089" y="5409057"/>
                </a:moveTo>
                <a:lnTo>
                  <a:pt x="5587555" y="4930839"/>
                </a:lnTo>
                <a:lnTo>
                  <a:pt x="5693791" y="5042599"/>
                </a:lnTo>
                <a:lnTo>
                  <a:pt x="5900991" y="4845749"/>
                </a:lnTo>
                <a:lnTo>
                  <a:pt x="6008116" y="4958461"/>
                </a:lnTo>
                <a:lnTo>
                  <a:pt x="6008116" y="4958461"/>
                </a:lnTo>
                <a:lnTo>
                  <a:pt x="6115685" y="5071428"/>
                </a:lnTo>
                <a:lnTo>
                  <a:pt x="5908485" y="5268278"/>
                </a:lnTo>
                <a:lnTo>
                  <a:pt x="6014656" y="5380038"/>
                </a:lnTo>
                <a:close/>
                <a:moveTo>
                  <a:pt x="5960999" y="5858447"/>
                </a:moveTo>
                <a:lnTo>
                  <a:pt x="6014529" y="5380165"/>
                </a:lnTo>
                <a:lnTo>
                  <a:pt x="6120765" y="5491988"/>
                </a:lnTo>
                <a:lnTo>
                  <a:pt x="6327966" y="5295138"/>
                </a:lnTo>
                <a:lnTo>
                  <a:pt x="6435090" y="5407914"/>
                </a:lnTo>
                <a:lnTo>
                  <a:pt x="6435090" y="5407914"/>
                </a:lnTo>
                <a:lnTo>
                  <a:pt x="6542278" y="5520690"/>
                </a:lnTo>
                <a:lnTo>
                  <a:pt x="6335014" y="5717540"/>
                </a:lnTo>
                <a:lnTo>
                  <a:pt x="6441250" y="5829300"/>
                </a:lnTo>
                <a:close/>
                <a:moveTo>
                  <a:pt x="6969316" y="5970080"/>
                </a:moveTo>
                <a:lnTo>
                  <a:pt x="6762115" y="6166930"/>
                </a:lnTo>
                <a:lnTo>
                  <a:pt x="6868351" y="6278753"/>
                </a:lnTo>
                <a:lnTo>
                  <a:pt x="6387973" y="6307773"/>
                </a:lnTo>
                <a:lnTo>
                  <a:pt x="6441504" y="5829554"/>
                </a:lnTo>
                <a:lnTo>
                  <a:pt x="6547739" y="5941314"/>
                </a:lnTo>
                <a:lnTo>
                  <a:pt x="6754940" y="5744464"/>
                </a:lnTo>
                <a:lnTo>
                  <a:pt x="6862064" y="5857177"/>
                </a:lnTo>
                <a:lnTo>
                  <a:pt x="6862064" y="5857177"/>
                </a:lnTo>
                <a:close/>
                <a:moveTo>
                  <a:pt x="7016623" y="5070158"/>
                </a:moveTo>
                <a:lnTo>
                  <a:pt x="6809423" y="5267008"/>
                </a:lnTo>
                <a:lnTo>
                  <a:pt x="6915594" y="5378768"/>
                </a:lnTo>
                <a:lnTo>
                  <a:pt x="6435280" y="5407851"/>
                </a:lnTo>
                <a:lnTo>
                  <a:pt x="6488748" y="4929569"/>
                </a:lnTo>
                <a:lnTo>
                  <a:pt x="6594983" y="5041392"/>
                </a:lnTo>
                <a:lnTo>
                  <a:pt x="6802184" y="4844542"/>
                </a:lnTo>
                <a:lnTo>
                  <a:pt x="6909435" y="4957318"/>
                </a:lnTo>
                <a:lnTo>
                  <a:pt x="6909435" y="4957318"/>
                </a:lnTo>
                <a:close/>
                <a:moveTo>
                  <a:pt x="7063867" y="4170172"/>
                </a:moveTo>
                <a:lnTo>
                  <a:pt x="6856666" y="4367022"/>
                </a:lnTo>
                <a:lnTo>
                  <a:pt x="6962902" y="4478782"/>
                </a:lnTo>
                <a:lnTo>
                  <a:pt x="6482525" y="4507802"/>
                </a:lnTo>
                <a:lnTo>
                  <a:pt x="6536055" y="4029583"/>
                </a:lnTo>
                <a:lnTo>
                  <a:pt x="6642227" y="4141343"/>
                </a:lnTo>
                <a:lnTo>
                  <a:pt x="6849428" y="3944493"/>
                </a:lnTo>
                <a:lnTo>
                  <a:pt x="6956616" y="4057650"/>
                </a:lnTo>
                <a:lnTo>
                  <a:pt x="6956616" y="4057650"/>
                </a:lnTo>
                <a:close/>
                <a:moveTo>
                  <a:pt x="7111111" y="3270250"/>
                </a:moveTo>
                <a:lnTo>
                  <a:pt x="6903911" y="3467100"/>
                </a:lnTo>
                <a:lnTo>
                  <a:pt x="7010146" y="3578924"/>
                </a:lnTo>
                <a:lnTo>
                  <a:pt x="6529768" y="3607943"/>
                </a:lnTo>
                <a:lnTo>
                  <a:pt x="6583299" y="3129661"/>
                </a:lnTo>
                <a:lnTo>
                  <a:pt x="6689535" y="3241485"/>
                </a:lnTo>
                <a:lnTo>
                  <a:pt x="6896735" y="3044635"/>
                </a:lnTo>
                <a:lnTo>
                  <a:pt x="7003860" y="3157411"/>
                </a:lnTo>
                <a:lnTo>
                  <a:pt x="7003860" y="3157411"/>
                </a:lnTo>
                <a:close/>
                <a:moveTo>
                  <a:pt x="6943979" y="2144649"/>
                </a:moveTo>
                <a:lnTo>
                  <a:pt x="7051104" y="2257425"/>
                </a:lnTo>
                <a:lnTo>
                  <a:pt x="7051104" y="2257425"/>
                </a:lnTo>
                <a:lnTo>
                  <a:pt x="7158228" y="2370138"/>
                </a:lnTo>
                <a:lnTo>
                  <a:pt x="6951028" y="2566988"/>
                </a:lnTo>
                <a:lnTo>
                  <a:pt x="7057263" y="2678748"/>
                </a:lnTo>
                <a:lnTo>
                  <a:pt x="6576886" y="2707767"/>
                </a:lnTo>
                <a:lnTo>
                  <a:pt x="6630416" y="2229549"/>
                </a:lnTo>
                <a:lnTo>
                  <a:pt x="6736652" y="2341309"/>
                </a:lnTo>
                <a:close/>
                <a:moveTo>
                  <a:pt x="6731635" y="1921002"/>
                </a:moveTo>
                <a:lnTo>
                  <a:pt x="6524435" y="2117852"/>
                </a:lnTo>
                <a:lnTo>
                  <a:pt x="6630606" y="2229676"/>
                </a:lnTo>
                <a:lnTo>
                  <a:pt x="6150292" y="2258695"/>
                </a:lnTo>
                <a:lnTo>
                  <a:pt x="6203760" y="1780477"/>
                </a:lnTo>
                <a:lnTo>
                  <a:pt x="6309995" y="1892237"/>
                </a:lnTo>
                <a:lnTo>
                  <a:pt x="6517195" y="1695387"/>
                </a:lnTo>
                <a:lnTo>
                  <a:pt x="6624320" y="1808163"/>
                </a:lnTo>
                <a:lnTo>
                  <a:pt x="6624320" y="1808163"/>
                </a:lnTo>
                <a:close/>
                <a:moveTo>
                  <a:pt x="6778879" y="1021080"/>
                </a:moveTo>
                <a:lnTo>
                  <a:pt x="6571679" y="1217930"/>
                </a:lnTo>
                <a:lnTo>
                  <a:pt x="6677914" y="1329690"/>
                </a:lnTo>
                <a:lnTo>
                  <a:pt x="6197346" y="1358900"/>
                </a:lnTo>
                <a:lnTo>
                  <a:pt x="6250877" y="880618"/>
                </a:lnTo>
                <a:lnTo>
                  <a:pt x="6356985" y="992315"/>
                </a:lnTo>
                <a:lnTo>
                  <a:pt x="6564249" y="795465"/>
                </a:lnTo>
                <a:lnTo>
                  <a:pt x="6671437" y="908050"/>
                </a:lnTo>
                <a:lnTo>
                  <a:pt x="6671437" y="908050"/>
                </a:lnTo>
                <a:close/>
                <a:moveTo>
                  <a:pt x="3801872" y="0"/>
                </a:moveTo>
                <a:lnTo>
                  <a:pt x="3609467" y="0"/>
                </a:lnTo>
                <a:lnTo>
                  <a:pt x="3700780" y="96076"/>
                </a:lnTo>
                <a:close/>
                <a:moveTo>
                  <a:pt x="2902014" y="0"/>
                </a:moveTo>
                <a:lnTo>
                  <a:pt x="2707132" y="0"/>
                </a:lnTo>
                <a:lnTo>
                  <a:pt x="2799588" y="97346"/>
                </a:lnTo>
                <a:close/>
                <a:moveTo>
                  <a:pt x="95885" y="101092"/>
                </a:moveTo>
                <a:lnTo>
                  <a:pt x="202374" y="0"/>
                </a:lnTo>
                <a:lnTo>
                  <a:pt x="0" y="0"/>
                </a:lnTo>
                <a:close/>
                <a:moveTo>
                  <a:pt x="1102296" y="0"/>
                </a:moveTo>
                <a:lnTo>
                  <a:pt x="902335" y="0"/>
                </a:lnTo>
                <a:lnTo>
                  <a:pt x="997140" y="99822"/>
                </a:lnTo>
                <a:close/>
                <a:moveTo>
                  <a:pt x="2002155" y="0"/>
                </a:moveTo>
                <a:lnTo>
                  <a:pt x="1804733" y="0"/>
                </a:lnTo>
                <a:lnTo>
                  <a:pt x="1898396" y="98552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-67"/>
            <a:ext cx="74334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</a:pPr>
            <a:endParaRPr sz="4800">
              <a:solidFill>
                <a:schemeClr val="lt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0" y="3245549"/>
            <a:ext cx="2701384" cy="3612769"/>
          </a:xfrm>
          <a:custGeom>
            <a:avLst/>
            <a:gdLst/>
            <a:ahLst/>
            <a:cxnLst/>
            <a:rect l="l" t="t" r="r" b="b"/>
            <a:pathLst>
              <a:path w="3601846" h="3612769" extrusionOk="0">
                <a:moveTo>
                  <a:pt x="2747772" y="2696083"/>
                </a:moveTo>
                <a:lnTo>
                  <a:pt x="2267268" y="2725166"/>
                </a:lnTo>
                <a:lnTo>
                  <a:pt x="2320798" y="2246757"/>
                </a:lnTo>
                <a:lnTo>
                  <a:pt x="1840357" y="2275777"/>
                </a:lnTo>
                <a:lnTo>
                  <a:pt x="1893888" y="1797431"/>
                </a:lnTo>
                <a:lnTo>
                  <a:pt x="1413383" y="1826451"/>
                </a:lnTo>
                <a:lnTo>
                  <a:pt x="1466850" y="1348042"/>
                </a:lnTo>
                <a:lnTo>
                  <a:pt x="986409" y="1377252"/>
                </a:lnTo>
                <a:lnTo>
                  <a:pt x="1039940" y="898842"/>
                </a:lnTo>
                <a:lnTo>
                  <a:pt x="559435" y="927735"/>
                </a:lnTo>
                <a:lnTo>
                  <a:pt x="612966" y="449326"/>
                </a:lnTo>
                <a:lnTo>
                  <a:pt x="132461" y="478409"/>
                </a:lnTo>
                <a:lnTo>
                  <a:pt x="185992" y="0"/>
                </a:lnTo>
                <a:lnTo>
                  <a:pt x="0" y="11240"/>
                </a:lnTo>
                <a:lnTo>
                  <a:pt x="0" y="389573"/>
                </a:lnTo>
                <a:lnTo>
                  <a:pt x="25400" y="365633"/>
                </a:lnTo>
                <a:lnTo>
                  <a:pt x="132525" y="478409"/>
                </a:lnTo>
                <a:lnTo>
                  <a:pt x="132525" y="478409"/>
                </a:lnTo>
                <a:lnTo>
                  <a:pt x="239649" y="591185"/>
                </a:lnTo>
                <a:lnTo>
                  <a:pt x="32449" y="788035"/>
                </a:lnTo>
                <a:lnTo>
                  <a:pt x="138684" y="899859"/>
                </a:lnTo>
                <a:lnTo>
                  <a:pt x="0" y="908367"/>
                </a:lnTo>
                <a:lnTo>
                  <a:pt x="0" y="1288796"/>
                </a:lnTo>
                <a:lnTo>
                  <a:pt x="85090" y="1378331"/>
                </a:lnTo>
                <a:lnTo>
                  <a:pt x="85090" y="1378331"/>
                </a:lnTo>
                <a:lnTo>
                  <a:pt x="192342" y="1491552"/>
                </a:lnTo>
                <a:lnTo>
                  <a:pt x="0" y="1673987"/>
                </a:lnTo>
                <a:lnTo>
                  <a:pt x="0" y="1703769"/>
                </a:lnTo>
                <a:lnTo>
                  <a:pt x="91377" y="1799908"/>
                </a:lnTo>
                <a:lnTo>
                  <a:pt x="0" y="1805432"/>
                </a:lnTo>
                <a:lnTo>
                  <a:pt x="0" y="2238502"/>
                </a:lnTo>
                <a:lnTo>
                  <a:pt x="38100" y="2278317"/>
                </a:lnTo>
                <a:lnTo>
                  <a:pt x="38100" y="2278317"/>
                </a:lnTo>
                <a:lnTo>
                  <a:pt x="145288" y="2391029"/>
                </a:lnTo>
                <a:lnTo>
                  <a:pt x="0" y="2529015"/>
                </a:lnTo>
                <a:lnTo>
                  <a:pt x="0" y="2653602"/>
                </a:lnTo>
                <a:lnTo>
                  <a:pt x="44069" y="2699957"/>
                </a:lnTo>
                <a:lnTo>
                  <a:pt x="0" y="2702497"/>
                </a:lnTo>
                <a:lnTo>
                  <a:pt x="0" y="3095054"/>
                </a:lnTo>
                <a:lnTo>
                  <a:pt x="44450" y="2699957"/>
                </a:lnTo>
                <a:lnTo>
                  <a:pt x="150686" y="2811780"/>
                </a:lnTo>
                <a:lnTo>
                  <a:pt x="357886" y="2614930"/>
                </a:lnTo>
                <a:lnTo>
                  <a:pt x="465011" y="2727706"/>
                </a:lnTo>
                <a:lnTo>
                  <a:pt x="465011" y="2727706"/>
                </a:lnTo>
                <a:lnTo>
                  <a:pt x="572135" y="2840482"/>
                </a:lnTo>
                <a:lnTo>
                  <a:pt x="364935" y="3037332"/>
                </a:lnTo>
                <a:lnTo>
                  <a:pt x="471170" y="3149156"/>
                </a:lnTo>
                <a:lnTo>
                  <a:pt x="0" y="3177667"/>
                </a:lnTo>
                <a:lnTo>
                  <a:pt x="0" y="3188208"/>
                </a:lnTo>
                <a:lnTo>
                  <a:pt x="97790" y="3291142"/>
                </a:lnTo>
                <a:lnTo>
                  <a:pt x="0" y="3383852"/>
                </a:lnTo>
                <a:lnTo>
                  <a:pt x="0" y="3602927"/>
                </a:lnTo>
                <a:lnTo>
                  <a:pt x="8827" y="3612452"/>
                </a:lnTo>
                <a:lnTo>
                  <a:pt x="207645" y="3612452"/>
                </a:lnTo>
                <a:lnTo>
                  <a:pt x="310388" y="3514852"/>
                </a:lnTo>
                <a:lnTo>
                  <a:pt x="403098" y="3612452"/>
                </a:lnTo>
                <a:lnTo>
                  <a:pt x="419100" y="3612452"/>
                </a:lnTo>
                <a:lnTo>
                  <a:pt x="470916" y="3149346"/>
                </a:lnTo>
                <a:lnTo>
                  <a:pt x="577152" y="3261106"/>
                </a:lnTo>
                <a:lnTo>
                  <a:pt x="784352" y="3064256"/>
                </a:lnTo>
                <a:lnTo>
                  <a:pt x="891477" y="3177032"/>
                </a:lnTo>
                <a:lnTo>
                  <a:pt x="891477" y="3177032"/>
                </a:lnTo>
                <a:lnTo>
                  <a:pt x="998601" y="3289745"/>
                </a:lnTo>
                <a:lnTo>
                  <a:pt x="791401" y="3486595"/>
                </a:lnTo>
                <a:lnTo>
                  <a:pt x="897636" y="3598355"/>
                </a:lnTo>
                <a:lnTo>
                  <a:pt x="667766" y="3612261"/>
                </a:lnTo>
                <a:lnTo>
                  <a:pt x="896366" y="3612261"/>
                </a:lnTo>
                <a:lnTo>
                  <a:pt x="897890" y="3598482"/>
                </a:lnTo>
                <a:lnTo>
                  <a:pt x="910971" y="3612261"/>
                </a:lnTo>
                <a:lnTo>
                  <a:pt x="1107250" y="3612261"/>
                </a:lnTo>
                <a:lnTo>
                  <a:pt x="1211326" y="3513392"/>
                </a:lnTo>
                <a:lnTo>
                  <a:pt x="1305497" y="3612452"/>
                </a:lnTo>
                <a:lnTo>
                  <a:pt x="1320419" y="3612452"/>
                </a:lnTo>
                <a:lnTo>
                  <a:pt x="1372362" y="3148076"/>
                </a:lnTo>
                <a:lnTo>
                  <a:pt x="1478598" y="3259900"/>
                </a:lnTo>
                <a:lnTo>
                  <a:pt x="1685798" y="3063050"/>
                </a:lnTo>
                <a:lnTo>
                  <a:pt x="1792923" y="3175826"/>
                </a:lnTo>
                <a:lnTo>
                  <a:pt x="1792923" y="3175826"/>
                </a:lnTo>
                <a:lnTo>
                  <a:pt x="1900174" y="3288602"/>
                </a:lnTo>
                <a:lnTo>
                  <a:pt x="1692973" y="3485452"/>
                </a:lnTo>
                <a:lnTo>
                  <a:pt x="1799209" y="3597275"/>
                </a:lnTo>
                <a:lnTo>
                  <a:pt x="1548702" y="3612452"/>
                </a:lnTo>
                <a:lnTo>
                  <a:pt x="1797622" y="3612452"/>
                </a:lnTo>
                <a:lnTo>
                  <a:pt x="1799336" y="3597466"/>
                </a:lnTo>
                <a:lnTo>
                  <a:pt x="1813560" y="3612452"/>
                </a:lnTo>
                <a:lnTo>
                  <a:pt x="2007426" y="3612452"/>
                </a:lnTo>
                <a:lnTo>
                  <a:pt x="2112772" y="3512376"/>
                </a:lnTo>
                <a:lnTo>
                  <a:pt x="2208022" y="3612452"/>
                </a:lnTo>
                <a:lnTo>
                  <a:pt x="2221611" y="3612452"/>
                </a:lnTo>
                <a:lnTo>
                  <a:pt x="2273745" y="3146870"/>
                </a:lnTo>
                <a:lnTo>
                  <a:pt x="2379980" y="3258630"/>
                </a:lnTo>
                <a:lnTo>
                  <a:pt x="2587181" y="3061780"/>
                </a:lnTo>
                <a:lnTo>
                  <a:pt x="2694115" y="3174302"/>
                </a:lnTo>
                <a:lnTo>
                  <a:pt x="2694115" y="3174302"/>
                </a:lnTo>
                <a:lnTo>
                  <a:pt x="2801239" y="3287078"/>
                </a:lnTo>
                <a:lnTo>
                  <a:pt x="2594039" y="3483928"/>
                </a:lnTo>
                <a:lnTo>
                  <a:pt x="2700274" y="3595688"/>
                </a:lnTo>
                <a:lnTo>
                  <a:pt x="2429129" y="3612070"/>
                </a:lnTo>
                <a:lnTo>
                  <a:pt x="2698750" y="3612070"/>
                </a:lnTo>
                <a:lnTo>
                  <a:pt x="2700592" y="3595815"/>
                </a:lnTo>
                <a:lnTo>
                  <a:pt x="2716022" y="3612070"/>
                </a:lnTo>
                <a:lnTo>
                  <a:pt x="2907348" y="3612070"/>
                </a:lnTo>
                <a:lnTo>
                  <a:pt x="3014028" y="3510470"/>
                </a:lnTo>
                <a:lnTo>
                  <a:pt x="3110294" y="3612070"/>
                </a:lnTo>
                <a:lnTo>
                  <a:pt x="3122549" y="3612070"/>
                </a:lnTo>
                <a:lnTo>
                  <a:pt x="3174810" y="3145092"/>
                </a:lnTo>
                <a:lnTo>
                  <a:pt x="2694242" y="3174302"/>
                </a:lnTo>
                <a:close/>
                <a:moveTo>
                  <a:pt x="1306068" y="1713802"/>
                </a:moveTo>
                <a:lnTo>
                  <a:pt x="1413193" y="1826578"/>
                </a:lnTo>
                <a:lnTo>
                  <a:pt x="1413193" y="1826578"/>
                </a:lnTo>
                <a:lnTo>
                  <a:pt x="1520381" y="1939354"/>
                </a:lnTo>
                <a:lnTo>
                  <a:pt x="1313180" y="2136204"/>
                </a:lnTo>
                <a:lnTo>
                  <a:pt x="1419352" y="2248027"/>
                </a:lnTo>
                <a:lnTo>
                  <a:pt x="939165" y="2277047"/>
                </a:lnTo>
                <a:lnTo>
                  <a:pt x="992632" y="1798765"/>
                </a:lnTo>
                <a:lnTo>
                  <a:pt x="1098868" y="1910652"/>
                </a:lnTo>
                <a:close/>
                <a:moveTo>
                  <a:pt x="879094" y="1264476"/>
                </a:moveTo>
                <a:lnTo>
                  <a:pt x="986282" y="1377252"/>
                </a:lnTo>
                <a:lnTo>
                  <a:pt x="986282" y="1377252"/>
                </a:lnTo>
                <a:lnTo>
                  <a:pt x="1093407" y="1489964"/>
                </a:lnTo>
                <a:lnTo>
                  <a:pt x="886206" y="1686814"/>
                </a:lnTo>
                <a:lnTo>
                  <a:pt x="992378" y="1798574"/>
                </a:lnTo>
                <a:lnTo>
                  <a:pt x="512064" y="1827657"/>
                </a:lnTo>
                <a:lnTo>
                  <a:pt x="565595" y="1349375"/>
                </a:lnTo>
                <a:lnTo>
                  <a:pt x="671767" y="1461135"/>
                </a:lnTo>
                <a:close/>
                <a:moveTo>
                  <a:pt x="85344" y="1378458"/>
                </a:moveTo>
                <a:lnTo>
                  <a:pt x="138875" y="900240"/>
                </a:lnTo>
                <a:lnTo>
                  <a:pt x="245110" y="1012000"/>
                </a:lnTo>
                <a:lnTo>
                  <a:pt x="452311" y="815150"/>
                </a:lnTo>
                <a:lnTo>
                  <a:pt x="559435" y="927862"/>
                </a:lnTo>
                <a:lnTo>
                  <a:pt x="559435" y="927862"/>
                </a:lnTo>
                <a:lnTo>
                  <a:pt x="666750" y="1040702"/>
                </a:lnTo>
                <a:lnTo>
                  <a:pt x="459359" y="1237552"/>
                </a:lnTo>
                <a:lnTo>
                  <a:pt x="565595" y="1349312"/>
                </a:lnTo>
                <a:close/>
                <a:moveTo>
                  <a:pt x="38100" y="2278317"/>
                </a:moveTo>
                <a:lnTo>
                  <a:pt x="91631" y="1800035"/>
                </a:lnTo>
                <a:lnTo>
                  <a:pt x="197803" y="1911858"/>
                </a:lnTo>
                <a:lnTo>
                  <a:pt x="405003" y="1715008"/>
                </a:lnTo>
                <a:lnTo>
                  <a:pt x="512191" y="1827784"/>
                </a:lnTo>
                <a:lnTo>
                  <a:pt x="512191" y="1827784"/>
                </a:lnTo>
                <a:lnTo>
                  <a:pt x="619316" y="1940497"/>
                </a:lnTo>
                <a:lnTo>
                  <a:pt x="412115" y="2137347"/>
                </a:lnTo>
                <a:lnTo>
                  <a:pt x="518287" y="2249107"/>
                </a:lnTo>
                <a:close/>
                <a:moveTo>
                  <a:pt x="465011" y="2727643"/>
                </a:moveTo>
                <a:lnTo>
                  <a:pt x="518541" y="2249361"/>
                </a:lnTo>
                <a:lnTo>
                  <a:pt x="624650" y="2361502"/>
                </a:lnTo>
                <a:lnTo>
                  <a:pt x="831850" y="2164652"/>
                </a:lnTo>
                <a:lnTo>
                  <a:pt x="938975" y="2277428"/>
                </a:lnTo>
                <a:lnTo>
                  <a:pt x="938975" y="2277428"/>
                </a:lnTo>
                <a:lnTo>
                  <a:pt x="1046163" y="2390204"/>
                </a:lnTo>
                <a:lnTo>
                  <a:pt x="838899" y="2587054"/>
                </a:lnTo>
                <a:lnTo>
                  <a:pt x="945134" y="2698877"/>
                </a:lnTo>
                <a:close/>
                <a:moveTo>
                  <a:pt x="1266127" y="3036189"/>
                </a:moveTo>
                <a:lnTo>
                  <a:pt x="1372362" y="3147949"/>
                </a:lnTo>
                <a:lnTo>
                  <a:pt x="891985" y="3176969"/>
                </a:lnTo>
                <a:lnTo>
                  <a:pt x="945515" y="2698750"/>
                </a:lnTo>
                <a:lnTo>
                  <a:pt x="1051751" y="2810510"/>
                </a:lnTo>
                <a:lnTo>
                  <a:pt x="1258951" y="2613660"/>
                </a:lnTo>
                <a:lnTo>
                  <a:pt x="1366076" y="2726373"/>
                </a:lnTo>
                <a:lnTo>
                  <a:pt x="1366076" y="2726373"/>
                </a:lnTo>
                <a:lnTo>
                  <a:pt x="1473200" y="2839276"/>
                </a:lnTo>
                <a:close/>
                <a:moveTo>
                  <a:pt x="1366203" y="2726373"/>
                </a:moveTo>
                <a:lnTo>
                  <a:pt x="1419733" y="2248154"/>
                </a:lnTo>
                <a:lnTo>
                  <a:pt x="1525969" y="2359914"/>
                </a:lnTo>
                <a:lnTo>
                  <a:pt x="1733169" y="2163064"/>
                </a:lnTo>
                <a:lnTo>
                  <a:pt x="1840294" y="2275777"/>
                </a:lnTo>
                <a:lnTo>
                  <a:pt x="1840294" y="2275777"/>
                </a:lnTo>
                <a:lnTo>
                  <a:pt x="1947418" y="2388489"/>
                </a:lnTo>
                <a:lnTo>
                  <a:pt x="1740217" y="2585339"/>
                </a:lnTo>
                <a:lnTo>
                  <a:pt x="1846453" y="2697099"/>
                </a:lnTo>
                <a:close/>
                <a:moveTo>
                  <a:pt x="2167319" y="3034919"/>
                </a:moveTo>
                <a:lnTo>
                  <a:pt x="2273300" y="3146743"/>
                </a:lnTo>
                <a:lnTo>
                  <a:pt x="1792923" y="3175762"/>
                </a:lnTo>
                <a:lnTo>
                  <a:pt x="1846453" y="2697480"/>
                </a:lnTo>
                <a:lnTo>
                  <a:pt x="1952689" y="2809304"/>
                </a:lnTo>
                <a:lnTo>
                  <a:pt x="2159889" y="2612454"/>
                </a:lnTo>
                <a:lnTo>
                  <a:pt x="2266950" y="2725166"/>
                </a:lnTo>
                <a:lnTo>
                  <a:pt x="2266950" y="2725166"/>
                </a:lnTo>
                <a:lnTo>
                  <a:pt x="2374075" y="2837942"/>
                </a:lnTo>
                <a:close/>
                <a:moveTo>
                  <a:pt x="3309938" y="3612770"/>
                </a:moveTo>
                <a:lnTo>
                  <a:pt x="3599878" y="3612770"/>
                </a:lnTo>
                <a:lnTo>
                  <a:pt x="3601847" y="359511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2800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51600" y="838200"/>
            <a:ext cx="6130200" cy="57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651600" y="1879600"/>
            <a:ext cx="2864100" cy="44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⇨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⇾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￫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3917627" y="1879600"/>
            <a:ext cx="2864100" cy="44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⇨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⇾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￫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04384" y="62315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761900" y="1"/>
            <a:ext cx="5382339" cy="6840855"/>
          </a:xfrm>
          <a:custGeom>
            <a:avLst/>
            <a:gdLst/>
            <a:ahLst/>
            <a:cxnLst/>
            <a:rect l="l" t="t" r="r" b="b"/>
            <a:pathLst>
              <a:path w="7176452" h="6840855" extrusionOk="0">
                <a:moveTo>
                  <a:pt x="5601653" y="0"/>
                </a:moveTo>
                <a:lnTo>
                  <a:pt x="5414201" y="0"/>
                </a:lnTo>
                <a:lnTo>
                  <a:pt x="5503101" y="93599"/>
                </a:lnTo>
                <a:close/>
                <a:moveTo>
                  <a:pt x="4701794" y="0"/>
                </a:moveTo>
                <a:lnTo>
                  <a:pt x="4511866" y="0"/>
                </a:lnTo>
                <a:lnTo>
                  <a:pt x="4601972" y="94806"/>
                </a:lnTo>
                <a:close/>
                <a:moveTo>
                  <a:pt x="6501511" y="0"/>
                </a:moveTo>
                <a:lnTo>
                  <a:pt x="6316599" y="0"/>
                </a:lnTo>
                <a:lnTo>
                  <a:pt x="6404356" y="92329"/>
                </a:lnTo>
                <a:close/>
                <a:moveTo>
                  <a:pt x="7176135" y="0"/>
                </a:moveTo>
                <a:lnTo>
                  <a:pt x="6854635" y="0"/>
                </a:lnTo>
                <a:lnTo>
                  <a:pt x="6718935" y="8192"/>
                </a:lnTo>
                <a:lnTo>
                  <a:pt x="6719888" y="0"/>
                </a:lnTo>
                <a:lnTo>
                  <a:pt x="6710998" y="0"/>
                </a:lnTo>
                <a:lnTo>
                  <a:pt x="6718935" y="8192"/>
                </a:lnTo>
                <a:lnTo>
                  <a:pt x="6718935" y="8192"/>
                </a:lnTo>
                <a:lnTo>
                  <a:pt x="6826060" y="120967"/>
                </a:lnTo>
                <a:lnTo>
                  <a:pt x="6618859" y="317818"/>
                </a:lnTo>
                <a:lnTo>
                  <a:pt x="6725285" y="429768"/>
                </a:lnTo>
                <a:lnTo>
                  <a:pt x="6244907" y="458788"/>
                </a:lnTo>
                <a:lnTo>
                  <a:pt x="6295962" y="0"/>
                </a:lnTo>
                <a:lnTo>
                  <a:pt x="5974016" y="0"/>
                </a:lnTo>
                <a:lnTo>
                  <a:pt x="5817616" y="9462"/>
                </a:lnTo>
                <a:lnTo>
                  <a:pt x="5818695" y="0"/>
                </a:lnTo>
                <a:lnTo>
                  <a:pt x="5808472" y="0"/>
                </a:lnTo>
                <a:lnTo>
                  <a:pt x="5817235" y="9462"/>
                </a:lnTo>
                <a:lnTo>
                  <a:pt x="5817235" y="9462"/>
                </a:lnTo>
                <a:lnTo>
                  <a:pt x="5924360" y="122238"/>
                </a:lnTo>
                <a:lnTo>
                  <a:pt x="5717159" y="319088"/>
                </a:lnTo>
                <a:lnTo>
                  <a:pt x="5823585" y="431038"/>
                </a:lnTo>
                <a:lnTo>
                  <a:pt x="5343207" y="460057"/>
                </a:lnTo>
                <a:lnTo>
                  <a:pt x="5394897" y="0"/>
                </a:lnTo>
                <a:lnTo>
                  <a:pt x="5093335" y="0"/>
                </a:lnTo>
                <a:lnTo>
                  <a:pt x="4916297" y="10668"/>
                </a:lnTo>
                <a:lnTo>
                  <a:pt x="4917504" y="0"/>
                </a:lnTo>
                <a:lnTo>
                  <a:pt x="4906010" y="0"/>
                </a:lnTo>
                <a:lnTo>
                  <a:pt x="4916170" y="10732"/>
                </a:lnTo>
                <a:lnTo>
                  <a:pt x="4916170" y="10732"/>
                </a:lnTo>
                <a:lnTo>
                  <a:pt x="5023485" y="123571"/>
                </a:lnTo>
                <a:lnTo>
                  <a:pt x="4816285" y="320421"/>
                </a:lnTo>
                <a:lnTo>
                  <a:pt x="4922520" y="432181"/>
                </a:lnTo>
                <a:lnTo>
                  <a:pt x="4442142" y="461264"/>
                </a:lnTo>
                <a:lnTo>
                  <a:pt x="4493831" y="0"/>
                </a:lnTo>
                <a:lnTo>
                  <a:pt x="4212907" y="0"/>
                </a:lnTo>
                <a:lnTo>
                  <a:pt x="4015232" y="11938"/>
                </a:lnTo>
                <a:lnTo>
                  <a:pt x="4016629" y="0"/>
                </a:lnTo>
                <a:lnTo>
                  <a:pt x="4003929" y="0"/>
                </a:lnTo>
                <a:lnTo>
                  <a:pt x="4015295" y="11938"/>
                </a:lnTo>
                <a:lnTo>
                  <a:pt x="4015295" y="11938"/>
                </a:lnTo>
                <a:lnTo>
                  <a:pt x="4122420" y="124714"/>
                </a:lnTo>
                <a:lnTo>
                  <a:pt x="3915219" y="321564"/>
                </a:lnTo>
                <a:lnTo>
                  <a:pt x="4021455" y="433324"/>
                </a:lnTo>
                <a:lnTo>
                  <a:pt x="3541078" y="462344"/>
                </a:lnTo>
                <a:lnTo>
                  <a:pt x="3592830" y="0"/>
                </a:lnTo>
                <a:lnTo>
                  <a:pt x="3332480" y="0"/>
                </a:lnTo>
                <a:lnTo>
                  <a:pt x="3114230" y="13208"/>
                </a:lnTo>
                <a:lnTo>
                  <a:pt x="3115691" y="0"/>
                </a:lnTo>
                <a:lnTo>
                  <a:pt x="3101530" y="0"/>
                </a:lnTo>
                <a:lnTo>
                  <a:pt x="3114230" y="13208"/>
                </a:lnTo>
                <a:lnTo>
                  <a:pt x="3114230" y="13208"/>
                </a:lnTo>
                <a:lnTo>
                  <a:pt x="3221355" y="125984"/>
                </a:lnTo>
                <a:lnTo>
                  <a:pt x="3014154" y="322834"/>
                </a:lnTo>
                <a:lnTo>
                  <a:pt x="3120390" y="434657"/>
                </a:lnTo>
                <a:lnTo>
                  <a:pt x="2639822" y="463550"/>
                </a:lnTo>
                <a:lnTo>
                  <a:pt x="2691765" y="0"/>
                </a:lnTo>
                <a:lnTo>
                  <a:pt x="2451735" y="0"/>
                </a:lnTo>
                <a:lnTo>
                  <a:pt x="2212848" y="14415"/>
                </a:lnTo>
                <a:lnTo>
                  <a:pt x="2214436" y="0"/>
                </a:lnTo>
                <a:lnTo>
                  <a:pt x="2198941" y="0"/>
                </a:lnTo>
                <a:lnTo>
                  <a:pt x="2212657" y="14478"/>
                </a:lnTo>
                <a:lnTo>
                  <a:pt x="2212657" y="14478"/>
                </a:lnTo>
                <a:lnTo>
                  <a:pt x="2319845" y="127191"/>
                </a:lnTo>
                <a:lnTo>
                  <a:pt x="2112581" y="324041"/>
                </a:lnTo>
                <a:lnTo>
                  <a:pt x="2218817" y="435800"/>
                </a:lnTo>
                <a:lnTo>
                  <a:pt x="1738440" y="464820"/>
                </a:lnTo>
                <a:lnTo>
                  <a:pt x="1790700" y="0"/>
                </a:lnTo>
                <a:lnTo>
                  <a:pt x="1571244" y="0"/>
                </a:lnTo>
                <a:lnTo>
                  <a:pt x="1311719" y="15685"/>
                </a:lnTo>
                <a:lnTo>
                  <a:pt x="1313434" y="0"/>
                </a:lnTo>
                <a:lnTo>
                  <a:pt x="1296670" y="0"/>
                </a:lnTo>
                <a:lnTo>
                  <a:pt x="1311529" y="15685"/>
                </a:lnTo>
                <a:lnTo>
                  <a:pt x="1311529" y="15685"/>
                </a:lnTo>
                <a:lnTo>
                  <a:pt x="1418717" y="128461"/>
                </a:lnTo>
                <a:lnTo>
                  <a:pt x="1211516" y="325311"/>
                </a:lnTo>
                <a:lnTo>
                  <a:pt x="1317688" y="437134"/>
                </a:lnTo>
                <a:lnTo>
                  <a:pt x="837375" y="466154"/>
                </a:lnTo>
                <a:lnTo>
                  <a:pt x="889635" y="0"/>
                </a:lnTo>
                <a:lnTo>
                  <a:pt x="690689" y="0"/>
                </a:lnTo>
                <a:lnTo>
                  <a:pt x="410527" y="16955"/>
                </a:lnTo>
                <a:lnTo>
                  <a:pt x="412432" y="0"/>
                </a:lnTo>
                <a:lnTo>
                  <a:pt x="394335" y="0"/>
                </a:lnTo>
                <a:lnTo>
                  <a:pt x="410464" y="16955"/>
                </a:lnTo>
                <a:lnTo>
                  <a:pt x="410464" y="16955"/>
                </a:lnTo>
                <a:lnTo>
                  <a:pt x="517588" y="129731"/>
                </a:lnTo>
                <a:lnTo>
                  <a:pt x="310388" y="326581"/>
                </a:lnTo>
                <a:lnTo>
                  <a:pt x="522922" y="550291"/>
                </a:lnTo>
                <a:lnTo>
                  <a:pt x="730123" y="353441"/>
                </a:lnTo>
                <a:lnTo>
                  <a:pt x="837247" y="466217"/>
                </a:lnTo>
                <a:lnTo>
                  <a:pt x="837247" y="466217"/>
                </a:lnTo>
                <a:lnTo>
                  <a:pt x="944435" y="578993"/>
                </a:lnTo>
                <a:lnTo>
                  <a:pt x="737171" y="775843"/>
                </a:lnTo>
                <a:lnTo>
                  <a:pt x="949769" y="999554"/>
                </a:lnTo>
                <a:lnTo>
                  <a:pt x="1156970" y="802704"/>
                </a:lnTo>
                <a:lnTo>
                  <a:pt x="1264285" y="915670"/>
                </a:lnTo>
                <a:lnTo>
                  <a:pt x="1264285" y="915670"/>
                </a:lnTo>
                <a:lnTo>
                  <a:pt x="1371537" y="1028700"/>
                </a:lnTo>
                <a:lnTo>
                  <a:pt x="1164336" y="1225550"/>
                </a:lnTo>
                <a:lnTo>
                  <a:pt x="1376934" y="1449261"/>
                </a:lnTo>
                <a:lnTo>
                  <a:pt x="1584134" y="1252411"/>
                </a:lnTo>
                <a:lnTo>
                  <a:pt x="1691259" y="1365250"/>
                </a:lnTo>
                <a:lnTo>
                  <a:pt x="1691259" y="1365250"/>
                </a:lnTo>
                <a:lnTo>
                  <a:pt x="1798383" y="1478026"/>
                </a:lnTo>
                <a:lnTo>
                  <a:pt x="1591183" y="1674876"/>
                </a:lnTo>
                <a:lnTo>
                  <a:pt x="1804035" y="1898650"/>
                </a:lnTo>
                <a:lnTo>
                  <a:pt x="2011235" y="1701800"/>
                </a:lnTo>
                <a:lnTo>
                  <a:pt x="2118360" y="1814513"/>
                </a:lnTo>
                <a:lnTo>
                  <a:pt x="2118360" y="1814513"/>
                </a:lnTo>
                <a:lnTo>
                  <a:pt x="2225484" y="1927289"/>
                </a:lnTo>
                <a:lnTo>
                  <a:pt x="2018284" y="2124139"/>
                </a:lnTo>
                <a:lnTo>
                  <a:pt x="2230818" y="2347849"/>
                </a:lnTo>
                <a:lnTo>
                  <a:pt x="2438019" y="2150999"/>
                </a:lnTo>
                <a:lnTo>
                  <a:pt x="2545207" y="2263775"/>
                </a:lnTo>
                <a:lnTo>
                  <a:pt x="2545207" y="2263775"/>
                </a:lnTo>
                <a:lnTo>
                  <a:pt x="2652331" y="2376488"/>
                </a:lnTo>
                <a:lnTo>
                  <a:pt x="2445131" y="2573338"/>
                </a:lnTo>
                <a:lnTo>
                  <a:pt x="2657666" y="2797048"/>
                </a:lnTo>
                <a:lnTo>
                  <a:pt x="2864866" y="2600198"/>
                </a:lnTo>
                <a:lnTo>
                  <a:pt x="2972435" y="2713038"/>
                </a:lnTo>
                <a:lnTo>
                  <a:pt x="2972435" y="2713038"/>
                </a:lnTo>
                <a:lnTo>
                  <a:pt x="3079432" y="2825750"/>
                </a:lnTo>
                <a:lnTo>
                  <a:pt x="2872232" y="3022600"/>
                </a:lnTo>
                <a:lnTo>
                  <a:pt x="3084766" y="3246311"/>
                </a:lnTo>
                <a:lnTo>
                  <a:pt x="3291967" y="3049461"/>
                </a:lnTo>
                <a:lnTo>
                  <a:pt x="3399091" y="3162300"/>
                </a:lnTo>
                <a:lnTo>
                  <a:pt x="3399091" y="3162300"/>
                </a:lnTo>
                <a:lnTo>
                  <a:pt x="3506216" y="3275013"/>
                </a:lnTo>
                <a:lnTo>
                  <a:pt x="3299016" y="3471863"/>
                </a:lnTo>
                <a:lnTo>
                  <a:pt x="3511741" y="3695700"/>
                </a:lnTo>
                <a:lnTo>
                  <a:pt x="3718941" y="3498850"/>
                </a:lnTo>
                <a:lnTo>
                  <a:pt x="3826066" y="3611626"/>
                </a:lnTo>
                <a:lnTo>
                  <a:pt x="3826066" y="3611626"/>
                </a:lnTo>
                <a:lnTo>
                  <a:pt x="3933190" y="3724402"/>
                </a:lnTo>
                <a:lnTo>
                  <a:pt x="3725990" y="3921252"/>
                </a:lnTo>
                <a:lnTo>
                  <a:pt x="3938588" y="4144963"/>
                </a:lnTo>
                <a:lnTo>
                  <a:pt x="4145788" y="3948113"/>
                </a:lnTo>
                <a:lnTo>
                  <a:pt x="4252913" y="4060825"/>
                </a:lnTo>
                <a:lnTo>
                  <a:pt x="4252913" y="4060825"/>
                </a:lnTo>
                <a:lnTo>
                  <a:pt x="4360037" y="4173601"/>
                </a:lnTo>
                <a:lnTo>
                  <a:pt x="4152837" y="4370451"/>
                </a:lnTo>
                <a:lnTo>
                  <a:pt x="4365371" y="4594098"/>
                </a:lnTo>
                <a:lnTo>
                  <a:pt x="4572635" y="4397248"/>
                </a:lnTo>
                <a:lnTo>
                  <a:pt x="4679760" y="4510024"/>
                </a:lnTo>
                <a:lnTo>
                  <a:pt x="4679760" y="4510024"/>
                </a:lnTo>
                <a:lnTo>
                  <a:pt x="4786884" y="4622737"/>
                </a:lnTo>
                <a:lnTo>
                  <a:pt x="4579684" y="4819587"/>
                </a:lnTo>
                <a:lnTo>
                  <a:pt x="4792218" y="5043297"/>
                </a:lnTo>
                <a:lnTo>
                  <a:pt x="4999418" y="4846447"/>
                </a:lnTo>
                <a:lnTo>
                  <a:pt x="5106606" y="4959223"/>
                </a:lnTo>
                <a:lnTo>
                  <a:pt x="5106606" y="4959223"/>
                </a:lnTo>
                <a:lnTo>
                  <a:pt x="5213985" y="5072698"/>
                </a:lnTo>
                <a:lnTo>
                  <a:pt x="5006785" y="5269548"/>
                </a:lnTo>
                <a:lnTo>
                  <a:pt x="5219319" y="5493258"/>
                </a:lnTo>
                <a:lnTo>
                  <a:pt x="5426519" y="5296408"/>
                </a:lnTo>
                <a:lnTo>
                  <a:pt x="5533644" y="5409121"/>
                </a:lnTo>
                <a:lnTo>
                  <a:pt x="5533644" y="5409121"/>
                </a:lnTo>
                <a:lnTo>
                  <a:pt x="5640832" y="5521833"/>
                </a:lnTo>
                <a:lnTo>
                  <a:pt x="5433631" y="5718683"/>
                </a:lnTo>
                <a:lnTo>
                  <a:pt x="5646166" y="5942394"/>
                </a:lnTo>
                <a:lnTo>
                  <a:pt x="5853366" y="5745544"/>
                </a:lnTo>
                <a:lnTo>
                  <a:pt x="5960491" y="5858320"/>
                </a:lnTo>
                <a:lnTo>
                  <a:pt x="5960491" y="5858320"/>
                </a:lnTo>
                <a:lnTo>
                  <a:pt x="6067616" y="5971096"/>
                </a:lnTo>
                <a:lnTo>
                  <a:pt x="5860415" y="6167946"/>
                </a:lnTo>
                <a:lnTo>
                  <a:pt x="6073013" y="6391656"/>
                </a:lnTo>
                <a:lnTo>
                  <a:pt x="6280214" y="6194806"/>
                </a:lnTo>
                <a:lnTo>
                  <a:pt x="6387338" y="6307519"/>
                </a:lnTo>
                <a:lnTo>
                  <a:pt x="6387338" y="6307519"/>
                </a:lnTo>
                <a:lnTo>
                  <a:pt x="6494463" y="6420295"/>
                </a:lnTo>
                <a:lnTo>
                  <a:pt x="6287262" y="6617144"/>
                </a:lnTo>
                <a:lnTo>
                  <a:pt x="6499860" y="6840856"/>
                </a:lnTo>
                <a:lnTo>
                  <a:pt x="6707061" y="6644006"/>
                </a:lnTo>
                <a:lnTo>
                  <a:pt x="6814312" y="6756908"/>
                </a:lnTo>
                <a:lnTo>
                  <a:pt x="6867842" y="6278499"/>
                </a:lnTo>
                <a:lnTo>
                  <a:pt x="6974078" y="6390259"/>
                </a:lnTo>
                <a:lnTo>
                  <a:pt x="7176135" y="6199315"/>
                </a:lnTo>
                <a:lnTo>
                  <a:pt x="7176135" y="5838254"/>
                </a:lnTo>
                <a:lnTo>
                  <a:pt x="6862191" y="5857304"/>
                </a:lnTo>
                <a:lnTo>
                  <a:pt x="6915722" y="5379085"/>
                </a:lnTo>
                <a:lnTo>
                  <a:pt x="7021957" y="5490845"/>
                </a:lnTo>
                <a:lnTo>
                  <a:pt x="7176135" y="5344287"/>
                </a:lnTo>
                <a:lnTo>
                  <a:pt x="7176135" y="4941189"/>
                </a:lnTo>
                <a:lnTo>
                  <a:pt x="6909435" y="4957318"/>
                </a:lnTo>
                <a:lnTo>
                  <a:pt x="6962966" y="4479036"/>
                </a:lnTo>
                <a:lnTo>
                  <a:pt x="7069201" y="4591050"/>
                </a:lnTo>
                <a:lnTo>
                  <a:pt x="7176135" y="4489450"/>
                </a:lnTo>
                <a:lnTo>
                  <a:pt x="7176135" y="4044061"/>
                </a:lnTo>
                <a:lnTo>
                  <a:pt x="6956742" y="4057650"/>
                </a:lnTo>
                <a:lnTo>
                  <a:pt x="7010273" y="3579432"/>
                </a:lnTo>
                <a:lnTo>
                  <a:pt x="7116509" y="3691191"/>
                </a:lnTo>
                <a:lnTo>
                  <a:pt x="7176135" y="3634550"/>
                </a:lnTo>
                <a:lnTo>
                  <a:pt x="7176135" y="3146997"/>
                </a:lnTo>
                <a:lnTo>
                  <a:pt x="7003987" y="3157411"/>
                </a:lnTo>
                <a:lnTo>
                  <a:pt x="7057517" y="2679129"/>
                </a:lnTo>
                <a:lnTo>
                  <a:pt x="7163753" y="2790952"/>
                </a:lnTo>
                <a:lnTo>
                  <a:pt x="7176453" y="2779141"/>
                </a:lnTo>
                <a:lnTo>
                  <a:pt x="7176453" y="2249932"/>
                </a:lnTo>
                <a:lnTo>
                  <a:pt x="7051548" y="2257425"/>
                </a:lnTo>
                <a:lnTo>
                  <a:pt x="7105079" y="1779207"/>
                </a:lnTo>
                <a:lnTo>
                  <a:pt x="7176135" y="1854200"/>
                </a:lnTo>
                <a:lnTo>
                  <a:pt x="7176135" y="1498600"/>
                </a:lnTo>
                <a:lnTo>
                  <a:pt x="6998335" y="1667383"/>
                </a:lnTo>
                <a:lnTo>
                  <a:pt x="7104507" y="1779207"/>
                </a:lnTo>
                <a:lnTo>
                  <a:pt x="6624193" y="1808226"/>
                </a:lnTo>
                <a:lnTo>
                  <a:pt x="6677724" y="1330008"/>
                </a:lnTo>
                <a:lnTo>
                  <a:pt x="6783895" y="1441768"/>
                </a:lnTo>
                <a:lnTo>
                  <a:pt x="6991096" y="1244918"/>
                </a:lnTo>
                <a:lnTo>
                  <a:pt x="7098284" y="1357694"/>
                </a:lnTo>
                <a:lnTo>
                  <a:pt x="7098284" y="1357694"/>
                </a:lnTo>
                <a:lnTo>
                  <a:pt x="7176135" y="1439355"/>
                </a:lnTo>
                <a:lnTo>
                  <a:pt x="7176135" y="1352550"/>
                </a:lnTo>
                <a:lnTo>
                  <a:pt x="7098538" y="1357249"/>
                </a:lnTo>
                <a:lnTo>
                  <a:pt x="7152068" y="879030"/>
                </a:lnTo>
                <a:lnTo>
                  <a:pt x="7176135" y="904430"/>
                </a:lnTo>
                <a:lnTo>
                  <a:pt x="7176135" y="643382"/>
                </a:lnTo>
                <a:lnTo>
                  <a:pt x="7045706" y="767334"/>
                </a:lnTo>
                <a:lnTo>
                  <a:pt x="7151941" y="879094"/>
                </a:lnTo>
                <a:lnTo>
                  <a:pt x="6671564" y="908050"/>
                </a:lnTo>
                <a:lnTo>
                  <a:pt x="6725285" y="429895"/>
                </a:lnTo>
                <a:lnTo>
                  <a:pt x="6831520" y="541719"/>
                </a:lnTo>
                <a:lnTo>
                  <a:pt x="7038721" y="344869"/>
                </a:lnTo>
                <a:lnTo>
                  <a:pt x="7145845" y="457645"/>
                </a:lnTo>
                <a:lnTo>
                  <a:pt x="7145845" y="457645"/>
                </a:lnTo>
                <a:lnTo>
                  <a:pt x="7176199" y="489395"/>
                </a:lnTo>
                <a:lnTo>
                  <a:pt x="7176199" y="455739"/>
                </a:lnTo>
                <a:lnTo>
                  <a:pt x="7145845" y="457581"/>
                </a:lnTo>
                <a:lnTo>
                  <a:pt x="7176135" y="186373"/>
                </a:lnTo>
                <a:close/>
                <a:moveTo>
                  <a:pt x="5823585" y="431165"/>
                </a:moveTo>
                <a:lnTo>
                  <a:pt x="5929820" y="542925"/>
                </a:lnTo>
                <a:lnTo>
                  <a:pt x="6137021" y="346075"/>
                </a:lnTo>
                <a:lnTo>
                  <a:pt x="6244145" y="458788"/>
                </a:lnTo>
                <a:lnTo>
                  <a:pt x="6244145" y="458788"/>
                </a:lnTo>
                <a:lnTo>
                  <a:pt x="6351715" y="571500"/>
                </a:lnTo>
                <a:lnTo>
                  <a:pt x="6144514" y="768350"/>
                </a:lnTo>
                <a:lnTo>
                  <a:pt x="6250750" y="880110"/>
                </a:lnTo>
                <a:lnTo>
                  <a:pt x="5770372" y="909130"/>
                </a:lnTo>
                <a:close/>
                <a:moveTo>
                  <a:pt x="6203125" y="1780286"/>
                </a:moveTo>
                <a:lnTo>
                  <a:pt x="5722811" y="1809369"/>
                </a:lnTo>
                <a:lnTo>
                  <a:pt x="5776341" y="1331087"/>
                </a:lnTo>
                <a:lnTo>
                  <a:pt x="5882513" y="1442911"/>
                </a:lnTo>
                <a:lnTo>
                  <a:pt x="6089714" y="1246061"/>
                </a:lnTo>
                <a:lnTo>
                  <a:pt x="6197219" y="1358900"/>
                </a:lnTo>
                <a:lnTo>
                  <a:pt x="6197219" y="1358900"/>
                </a:lnTo>
                <a:lnTo>
                  <a:pt x="6304343" y="1471676"/>
                </a:lnTo>
                <a:lnTo>
                  <a:pt x="6097143" y="1668526"/>
                </a:lnTo>
                <a:close/>
                <a:moveTo>
                  <a:pt x="6582854" y="3129598"/>
                </a:moveTo>
                <a:lnTo>
                  <a:pt x="6102985" y="3158617"/>
                </a:lnTo>
                <a:lnTo>
                  <a:pt x="6156516" y="2680399"/>
                </a:lnTo>
                <a:lnTo>
                  <a:pt x="6262751" y="2792159"/>
                </a:lnTo>
                <a:lnTo>
                  <a:pt x="6469952" y="2595309"/>
                </a:lnTo>
                <a:lnTo>
                  <a:pt x="6577076" y="2708085"/>
                </a:lnTo>
                <a:lnTo>
                  <a:pt x="6577076" y="2708085"/>
                </a:lnTo>
                <a:lnTo>
                  <a:pt x="6684201" y="2820797"/>
                </a:lnTo>
                <a:lnTo>
                  <a:pt x="6477000" y="3017647"/>
                </a:lnTo>
                <a:close/>
                <a:moveTo>
                  <a:pt x="6535611" y="4029583"/>
                </a:moveTo>
                <a:lnTo>
                  <a:pt x="6055233" y="4058603"/>
                </a:lnTo>
                <a:lnTo>
                  <a:pt x="6108764" y="3580321"/>
                </a:lnTo>
                <a:lnTo>
                  <a:pt x="6214999" y="3692144"/>
                </a:lnTo>
                <a:lnTo>
                  <a:pt x="6422200" y="3495294"/>
                </a:lnTo>
                <a:lnTo>
                  <a:pt x="6529324" y="3608070"/>
                </a:lnTo>
                <a:lnTo>
                  <a:pt x="6529324" y="3608070"/>
                </a:lnTo>
                <a:lnTo>
                  <a:pt x="6636893" y="3721100"/>
                </a:lnTo>
                <a:lnTo>
                  <a:pt x="6429692" y="3917950"/>
                </a:lnTo>
                <a:close/>
                <a:moveTo>
                  <a:pt x="6488303" y="4929505"/>
                </a:moveTo>
                <a:lnTo>
                  <a:pt x="6007989" y="4958525"/>
                </a:lnTo>
                <a:lnTo>
                  <a:pt x="6061519" y="4480306"/>
                </a:lnTo>
                <a:lnTo>
                  <a:pt x="6167691" y="4592066"/>
                </a:lnTo>
                <a:lnTo>
                  <a:pt x="6374892" y="4395216"/>
                </a:lnTo>
                <a:lnTo>
                  <a:pt x="6482080" y="4507929"/>
                </a:lnTo>
                <a:lnTo>
                  <a:pt x="6482080" y="4507929"/>
                </a:lnTo>
                <a:lnTo>
                  <a:pt x="6589204" y="4620705"/>
                </a:lnTo>
                <a:lnTo>
                  <a:pt x="6382004" y="4817555"/>
                </a:lnTo>
                <a:close/>
                <a:moveTo>
                  <a:pt x="3499929" y="1784350"/>
                </a:moveTo>
                <a:lnTo>
                  <a:pt x="3019552" y="1813433"/>
                </a:lnTo>
                <a:lnTo>
                  <a:pt x="3073082" y="1335151"/>
                </a:lnTo>
                <a:lnTo>
                  <a:pt x="3179318" y="1446911"/>
                </a:lnTo>
                <a:lnTo>
                  <a:pt x="3386518" y="1250061"/>
                </a:lnTo>
                <a:lnTo>
                  <a:pt x="3493643" y="1362837"/>
                </a:lnTo>
                <a:lnTo>
                  <a:pt x="3493643" y="1362837"/>
                </a:lnTo>
                <a:lnTo>
                  <a:pt x="3601085" y="1475359"/>
                </a:lnTo>
                <a:lnTo>
                  <a:pt x="3393884" y="1672209"/>
                </a:lnTo>
                <a:close/>
                <a:moveTo>
                  <a:pt x="3499929" y="1784350"/>
                </a:moveTo>
                <a:lnTo>
                  <a:pt x="3606102" y="1896173"/>
                </a:lnTo>
                <a:lnTo>
                  <a:pt x="3813302" y="1699323"/>
                </a:lnTo>
                <a:lnTo>
                  <a:pt x="3920490" y="1812100"/>
                </a:lnTo>
                <a:lnTo>
                  <a:pt x="3920490" y="1812100"/>
                </a:lnTo>
                <a:lnTo>
                  <a:pt x="4027615" y="1924876"/>
                </a:lnTo>
                <a:lnTo>
                  <a:pt x="3820414" y="2121726"/>
                </a:lnTo>
                <a:lnTo>
                  <a:pt x="3926650" y="2233549"/>
                </a:lnTo>
                <a:lnTo>
                  <a:pt x="3446272" y="2262569"/>
                </a:lnTo>
                <a:close/>
                <a:moveTo>
                  <a:pt x="5729097" y="2231073"/>
                </a:moveTo>
                <a:lnTo>
                  <a:pt x="5248783" y="2260156"/>
                </a:lnTo>
                <a:lnTo>
                  <a:pt x="5302314" y="1781873"/>
                </a:lnTo>
                <a:lnTo>
                  <a:pt x="5408486" y="1893697"/>
                </a:lnTo>
                <a:lnTo>
                  <a:pt x="5615686" y="1696847"/>
                </a:lnTo>
                <a:lnTo>
                  <a:pt x="5722874" y="1809623"/>
                </a:lnTo>
                <a:lnTo>
                  <a:pt x="5722874" y="1809623"/>
                </a:lnTo>
                <a:lnTo>
                  <a:pt x="5830062" y="1922399"/>
                </a:lnTo>
                <a:lnTo>
                  <a:pt x="5622862" y="2119249"/>
                </a:lnTo>
                <a:close/>
                <a:moveTo>
                  <a:pt x="6108827" y="3580384"/>
                </a:moveTo>
                <a:lnTo>
                  <a:pt x="5628450" y="3609467"/>
                </a:lnTo>
                <a:lnTo>
                  <a:pt x="5681980" y="3131185"/>
                </a:lnTo>
                <a:lnTo>
                  <a:pt x="5788216" y="3242945"/>
                </a:lnTo>
                <a:lnTo>
                  <a:pt x="5995416" y="3046095"/>
                </a:lnTo>
                <a:lnTo>
                  <a:pt x="6102985" y="3158681"/>
                </a:lnTo>
                <a:lnTo>
                  <a:pt x="6102985" y="3158681"/>
                </a:lnTo>
                <a:lnTo>
                  <a:pt x="6210110" y="3271393"/>
                </a:lnTo>
                <a:lnTo>
                  <a:pt x="6002909" y="3468243"/>
                </a:lnTo>
                <a:close/>
                <a:moveTo>
                  <a:pt x="5575427" y="3019235"/>
                </a:moveTo>
                <a:lnTo>
                  <a:pt x="5681663" y="3131058"/>
                </a:lnTo>
                <a:lnTo>
                  <a:pt x="5201285" y="3160078"/>
                </a:lnTo>
                <a:lnTo>
                  <a:pt x="5254816" y="2681859"/>
                </a:lnTo>
                <a:lnTo>
                  <a:pt x="5361051" y="2793619"/>
                </a:lnTo>
                <a:lnTo>
                  <a:pt x="5568252" y="2596769"/>
                </a:lnTo>
                <a:lnTo>
                  <a:pt x="5675376" y="2709482"/>
                </a:lnTo>
                <a:lnTo>
                  <a:pt x="5675376" y="2709482"/>
                </a:lnTo>
                <a:lnTo>
                  <a:pt x="5782501" y="2822258"/>
                </a:lnTo>
                <a:close/>
                <a:moveTo>
                  <a:pt x="5254689" y="2681732"/>
                </a:moveTo>
                <a:lnTo>
                  <a:pt x="4774375" y="2710752"/>
                </a:lnTo>
                <a:lnTo>
                  <a:pt x="4827841" y="2232470"/>
                </a:lnTo>
                <a:lnTo>
                  <a:pt x="4934585" y="2344103"/>
                </a:lnTo>
                <a:lnTo>
                  <a:pt x="5141786" y="2147253"/>
                </a:lnTo>
                <a:lnTo>
                  <a:pt x="5248910" y="2260029"/>
                </a:lnTo>
                <a:lnTo>
                  <a:pt x="5248910" y="2260029"/>
                </a:lnTo>
                <a:lnTo>
                  <a:pt x="5356098" y="2372805"/>
                </a:lnTo>
                <a:lnTo>
                  <a:pt x="5148898" y="2569655"/>
                </a:lnTo>
                <a:close/>
                <a:moveTo>
                  <a:pt x="5196078" y="1670050"/>
                </a:moveTo>
                <a:lnTo>
                  <a:pt x="5302314" y="1781810"/>
                </a:lnTo>
                <a:lnTo>
                  <a:pt x="4821936" y="1810830"/>
                </a:lnTo>
                <a:lnTo>
                  <a:pt x="4875466" y="1332611"/>
                </a:lnTo>
                <a:lnTo>
                  <a:pt x="4981639" y="1444371"/>
                </a:lnTo>
                <a:lnTo>
                  <a:pt x="5188839" y="1247521"/>
                </a:lnTo>
                <a:lnTo>
                  <a:pt x="5296027" y="1360234"/>
                </a:lnTo>
                <a:lnTo>
                  <a:pt x="5296027" y="1360234"/>
                </a:lnTo>
                <a:lnTo>
                  <a:pt x="5403279" y="1473200"/>
                </a:lnTo>
                <a:close/>
                <a:moveTo>
                  <a:pt x="4929378" y="1924050"/>
                </a:moveTo>
                <a:lnTo>
                  <a:pt x="4722178" y="2120900"/>
                </a:lnTo>
                <a:lnTo>
                  <a:pt x="4828350" y="2232660"/>
                </a:lnTo>
                <a:lnTo>
                  <a:pt x="4348036" y="2261680"/>
                </a:lnTo>
                <a:lnTo>
                  <a:pt x="4401566" y="1783461"/>
                </a:lnTo>
                <a:lnTo>
                  <a:pt x="4507738" y="1895221"/>
                </a:lnTo>
                <a:lnTo>
                  <a:pt x="4714939" y="1698371"/>
                </a:lnTo>
                <a:lnTo>
                  <a:pt x="4822127" y="1811084"/>
                </a:lnTo>
                <a:lnTo>
                  <a:pt x="4822127" y="1811084"/>
                </a:lnTo>
                <a:close/>
                <a:moveTo>
                  <a:pt x="4295204" y="1671574"/>
                </a:moveTo>
                <a:lnTo>
                  <a:pt x="4401185" y="1782826"/>
                </a:lnTo>
                <a:lnTo>
                  <a:pt x="3920807" y="1811845"/>
                </a:lnTo>
                <a:lnTo>
                  <a:pt x="3974338" y="1333564"/>
                </a:lnTo>
                <a:lnTo>
                  <a:pt x="4080510" y="1445387"/>
                </a:lnTo>
                <a:lnTo>
                  <a:pt x="4287774" y="1248537"/>
                </a:lnTo>
                <a:lnTo>
                  <a:pt x="4394835" y="1361250"/>
                </a:lnTo>
                <a:lnTo>
                  <a:pt x="4394835" y="1361250"/>
                </a:lnTo>
                <a:lnTo>
                  <a:pt x="4501960" y="1474026"/>
                </a:lnTo>
                <a:close/>
                <a:moveTo>
                  <a:pt x="3927284" y="2234121"/>
                </a:moveTo>
                <a:lnTo>
                  <a:pt x="4033520" y="2345881"/>
                </a:lnTo>
                <a:lnTo>
                  <a:pt x="4240720" y="2149031"/>
                </a:lnTo>
                <a:lnTo>
                  <a:pt x="4347845" y="2261743"/>
                </a:lnTo>
                <a:lnTo>
                  <a:pt x="4347845" y="2261743"/>
                </a:lnTo>
                <a:lnTo>
                  <a:pt x="4455033" y="2374456"/>
                </a:lnTo>
                <a:lnTo>
                  <a:pt x="4247832" y="2571306"/>
                </a:lnTo>
                <a:lnTo>
                  <a:pt x="4354004" y="2683066"/>
                </a:lnTo>
                <a:lnTo>
                  <a:pt x="3873691" y="2712085"/>
                </a:lnTo>
                <a:close/>
                <a:moveTo>
                  <a:pt x="4354259" y="2683447"/>
                </a:moveTo>
                <a:lnTo>
                  <a:pt x="4460494" y="2795270"/>
                </a:lnTo>
                <a:lnTo>
                  <a:pt x="4667694" y="2598420"/>
                </a:lnTo>
                <a:lnTo>
                  <a:pt x="4774819" y="2711196"/>
                </a:lnTo>
                <a:lnTo>
                  <a:pt x="4774819" y="2711196"/>
                </a:lnTo>
                <a:lnTo>
                  <a:pt x="4881943" y="2823972"/>
                </a:lnTo>
                <a:lnTo>
                  <a:pt x="4674743" y="3020822"/>
                </a:lnTo>
                <a:lnTo>
                  <a:pt x="4780979" y="3132646"/>
                </a:lnTo>
                <a:lnTo>
                  <a:pt x="4300601" y="3161665"/>
                </a:lnTo>
                <a:close/>
                <a:moveTo>
                  <a:pt x="4781232" y="3132836"/>
                </a:moveTo>
                <a:lnTo>
                  <a:pt x="4887468" y="3244596"/>
                </a:lnTo>
                <a:lnTo>
                  <a:pt x="5094668" y="3047746"/>
                </a:lnTo>
                <a:lnTo>
                  <a:pt x="5201285" y="3159887"/>
                </a:lnTo>
                <a:lnTo>
                  <a:pt x="5201285" y="3159887"/>
                </a:lnTo>
                <a:lnTo>
                  <a:pt x="5308410" y="3272663"/>
                </a:lnTo>
                <a:lnTo>
                  <a:pt x="5101209" y="3469513"/>
                </a:lnTo>
                <a:lnTo>
                  <a:pt x="5207635" y="3581400"/>
                </a:lnTo>
                <a:lnTo>
                  <a:pt x="4727257" y="3610420"/>
                </a:lnTo>
                <a:close/>
                <a:moveTo>
                  <a:pt x="5207635" y="3581400"/>
                </a:moveTo>
                <a:lnTo>
                  <a:pt x="5313870" y="3693160"/>
                </a:lnTo>
                <a:lnTo>
                  <a:pt x="5521071" y="3496310"/>
                </a:lnTo>
                <a:lnTo>
                  <a:pt x="5628195" y="3609086"/>
                </a:lnTo>
                <a:lnTo>
                  <a:pt x="5628195" y="3609086"/>
                </a:lnTo>
                <a:lnTo>
                  <a:pt x="5735320" y="3721799"/>
                </a:lnTo>
                <a:lnTo>
                  <a:pt x="5528119" y="3918649"/>
                </a:lnTo>
                <a:lnTo>
                  <a:pt x="5634355" y="4030409"/>
                </a:lnTo>
                <a:lnTo>
                  <a:pt x="5153978" y="4059491"/>
                </a:lnTo>
                <a:close/>
                <a:moveTo>
                  <a:pt x="5634609" y="4030726"/>
                </a:moveTo>
                <a:lnTo>
                  <a:pt x="5741035" y="4142740"/>
                </a:lnTo>
                <a:lnTo>
                  <a:pt x="5948299" y="3945890"/>
                </a:lnTo>
                <a:lnTo>
                  <a:pt x="6055424" y="4058666"/>
                </a:lnTo>
                <a:lnTo>
                  <a:pt x="6055424" y="4058666"/>
                </a:lnTo>
                <a:lnTo>
                  <a:pt x="6162548" y="4171442"/>
                </a:lnTo>
                <a:lnTo>
                  <a:pt x="5955348" y="4368292"/>
                </a:lnTo>
                <a:lnTo>
                  <a:pt x="6061583" y="4480116"/>
                </a:lnTo>
                <a:lnTo>
                  <a:pt x="5581205" y="4509135"/>
                </a:lnTo>
                <a:close/>
                <a:moveTo>
                  <a:pt x="6049709" y="2568258"/>
                </a:moveTo>
                <a:lnTo>
                  <a:pt x="6155944" y="2680081"/>
                </a:lnTo>
                <a:lnTo>
                  <a:pt x="5675566" y="2709101"/>
                </a:lnTo>
                <a:lnTo>
                  <a:pt x="5729097" y="2230882"/>
                </a:lnTo>
                <a:lnTo>
                  <a:pt x="5835332" y="2342642"/>
                </a:lnTo>
                <a:lnTo>
                  <a:pt x="6042533" y="2145792"/>
                </a:lnTo>
                <a:lnTo>
                  <a:pt x="6149657" y="2258505"/>
                </a:lnTo>
                <a:lnTo>
                  <a:pt x="6149657" y="2258505"/>
                </a:lnTo>
                <a:lnTo>
                  <a:pt x="6256845" y="2371281"/>
                </a:lnTo>
                <a:close/>
                <a:moveTo>
                  <a:pt x="5662866" y="796608"/>
                </a:moveTo>
                <a:lnTo>
                  <a:pt x="5769991" y="909320"/>
                </a:lnTo>
                <a:lnTo>
                  <a:pt x="5769991" y="909320"/>
                </a:lnTo>
                <a:lnTo>
                  <a:pt x="5877497" y="1022350"/>
                </a:lnTo>
                <a:lnTo>
                  <a:pt x="5670296" y="1219200"/>
                </a:lnTo>
                <a:lnTo>
                  <a:pt x="5776531" y="1330960"/>
                </a:lnTo>
                <a:lnTo>
                  <a:pt x="5296154" y="1359980"/>
                </a:lnTo>
                <a:lnTo>
                  <a:pt x="5349685" y="881761"/>
                </a:lnTo>
                <a:lnTo>
                  <a:pt x="5455920" y="993521"/>
                </a:lnTo>
                <a:close/>
                <a:moveTo>
                  <a:pt x="4922456" y="432308"/>
                </a:moveTo>
                <a:lnTo>
                  <a:pt x="5028692" y="544132"/>
                </a:lnTo>
                <a:lnTo>
                  <a:pt x="5235892" y="347282"/>
                </a:lnTo>
                <a:lnTo>
                  <a:pt x="5343017" y="460057"/>
                </a:lnTo>
                <a:lnTo>
                  <a:pt x="5343017" y="460057"/>
                </a:lnTo>
                <a:lnTo>
                  <a:pt x="5450141" y="572834"/>
                </a:lnTo>
                <a:lnTo>
                  <a:pt x="5242941" y="769684"/>
                </a:lnTo>
                <a:lnTo>
                  <a:pt x="5349177" y="881507"/>
                </a:lnTo>
                <a:lnTo>
                  <a:pt x="4868799" y="910527"/>
                </a:lnTo>
                <a:close/>
                <a:moveTo>
                  <a:pt x="4761675" y="797814"/>
                </a:moveTo>
                <a:lnTo>
                  <a:pt x="4868799" y="910590"/>
                </a:lnTo>
                <a:lnTo>
                  <a:pt x="4868799" y="910590"/>
                </a:lnTo>
                <a:lnTo>
                  <a:pt x="4975924" y="1023366"/>
                </a:lnTo>
                <a:lnTo>
                  <a:pt x="4768723" y="1220216"/>
                </a:lnTo>
                <a:lnTo>
                  <a:pt x="4874959" y="1332040"/>
                </a:lnTo>
                <a:lnTo>
                  <a:pt x="4394835" y="1361250"/>
                </a:lnTo>
                <a:lnTo>
                  <a:pt x="4448366" y="882968"/>
                </a:lnTo>
                <a:lnTo>
                  <a:pt x="4554601" y="994791"/>
                </a:lnTo>
                <a:close/>
                <a:moveTo>
                  <a:pt x="4021265" y="433578"/>
                </a:moveTo>
                <a:lnTo>
                  <a:pt x="4127500" y="545338"/>
                </a:lnTo>
                <a:lnTo>
                  <a:pt x="4334701" y="348488"/>
                </a:lnTo>
                <a:lnTo>
                  <a:pt x="4441825" y="461264"/>
                </a:lnTo>
                <a:lnTo>
                  <a:pt x="4441825" y="461264"/>
                </a:lnTo>
                <a:lnTo>
                  <a:pt x="4548950" y="573977"/>
                </a:lnTo>
                <a:lnTo>
                  <a:pt x="4341749" y="770827"/>
                </a:lnTo>
                <a:lnTo>
                  <a:pt x="4447985" y="882587"/>
                </a:lnTo>
                <a:lnTo>
                  <a:pt x="3967607" y="911670"/>
                </a:lnTo>
                <a:close/>
                <a:moveTo>
                  <a:pt x="3860482" y="799084"/>
                </a:moveTo>
                <a:lnTo>
                  <a:pt x="3967607" y="911860"/>
                </a:lnTo>
                <a:lnTo>
                  <a:pt x="3967607" y="911860"/>
                </a:lnTo>
                <a:lnTo>
                  <a:pt x="4074731" y="1024573"/>
                </a:lnTo>
                <a:lnTo>
                  <a:pt x="3867531" y="1221423"/>
                </a:lnTo>
                <a:lnTo>
                  <a:pt x="3973766" y="1333183"/>
                </a:lnTo>
                <a:lnTo>
                  <a:pt x="3493389" y="1362266"/>
                </a:lnTo>
                <a:lnTo>
                  <a:pt x="3546919" y="883984"/>
                </a:lnTo>
                <a:lnTo>
                  <a:pt x="3653155" y="995744"/>
                </a:lnTo>
                <a:close/>
                <a:moveTo>
                  <a:pt x="3120072" y="434848"/>
                </a:moveTo>
                <a:lnTo>
                  <a:pt x="3226435" y="546672"/>
                </a:lnTo>
                <a:lnTo>
                  <a:pt x="3433636" y="349822"/>
                </a:lnTo>
                <a:lnTo>
                  <a:pt x="3540760" y="462534"/>
                </a:lnTo>
                <a:lnTo>
                  <a:pt x="3540760" y="462534"/>
                </a:lnTo>
                <a:lnTo>
                  <a:pt x="3647884" y="575310"/>
                </a:lnTo>
                <a:lnTo>
                  <a:pt x="3440684" y="772160"/>
                </a:lnTo>
                <a:lnTo>
                  <a:pt x="3546919" y="883920"/>
                </a:lnTo>
                <a:lnTo>
                  <a:pt x="3066542" y="912940"/>
                </a:lnTo>
                <a:close/>
                <a:moveTo>
                  <a:pt x="2959735" y="800418"/>
                </a:moveTo>
                <a:lnTo>
                  <a:pt x="3066859" y="913130"/>
                </a:lnTo>
                <a:lnTo>
                  <a:pt x="3066859" y="913130"/>
                </a:lnTo>
                <a:lnTo>
                  <a:pt x="3173984" y="1025906"/>
                </a:lnTo>
                <a:lnTo>
                  <a:pt x="2966783" y="1222756"/>
                </a:lnTo>
                <a:lnTo>
                  <a:pt x="3073019" y="1334516"/>
                </a:lnTo>
                <a:lnTo>
                  <a:pt x="2592641" y="1363536"/>
                </a:lnTo>
                <a:lnTo>
                  <a:pt x="2646172" y="885317"/>
                </a:lnTo>
                <a:lnTo>
                  <a:pt x="2752407" y="997077"/>
                </a:lnTo>
                <a:close/>
                <a:moveTo>
                  <a:pt x="2219325" y="436118"/>
                </a:moveTo>
                <a:lnTo>
                  <a:pt x="2325561" y="547942"/>
                </a:lnTo>
                <a:lnTo>
                  <a:pt x="2532761" y="351092"/>
                </a:lnTo>
                <a:lnTo>
                  <a:pt x="2639695" y="463550"/>
                </a:lnTo>
                <a:lnTo>
                  <a:pt x="2639695" y="463550"/>
                </a:lnTo>
                <a:lnTo>
                  <a:pt x="2746819" y="576326"/>
                </a:lnTo>
                <a:lnTo>
                  <a:pt x="2539619" y="773176"/>
                </a:lnTo>
                <a:lnTo>
                  <a:pt x="2645854" y="885000"/>
                </a:lnTo>
                <a:lnTo>
                  <a:pt x="2165604" y="914400"/>
                </a:lnTo>
                <a:close/>
                <a:moveTo>
                  <a:pt x="1264285" y="915607"/>
                </a:moveTo>
                <a:lnTo>
                  <a:pt x="1317815" y="437388"/>
                </a:lnTo>
                <a:lnTo>
                  <a:pt x="1424051" y="549148"/>
                </a:lnTo>
                <a:lnTo>
                  <a:pt x="1631252" y="352298"/>
                </a:lnTo>
                <a:lnTo>
                  <a:pt x="1738376" y="465074"/>
                </a:lnTo>
                <a:lnTo>
                  <a:pt x="1738376" y="465074"/>
                </a:lnTo>
                <a:lnTo>
                  <a:pt x="1845754" y="577850"/>
                </a:lnTo>
                <a:lnTo>
                  <a:pt x="1638554" y="774700"/>
                </a:lnTo>
                <a:lnTo>
                  <a:pt x="1744790" y="886460"/>
                </a:lnTo>
                <a:close/>
                <a:moveTo>
                  <a:pt x="1691386" y="1365250"/>
                </a:moveTo>
                <a:lnTo>
                  <a:pt x="1744916" y="886968"/>
                </a:lnTo>
                <a:lnTo>
                  <a:pt x="1851152" y="998791"/>
                </a:lnTo>
                <a:lnTo>
                  <a:pt x="2058353" y="801942"/>
                </a:lnTo>
                <a:lnTo>
                  <a:pt x="2165477" y="914400"/>
                </a:lnTo>
                <a:lnTo>
                  <a:pt x="2165477" y="914400"/>
                </a:lnTo>
                <a:lnTo>
                  <a:pt x="2272602" y="1027176"/>
                </a:lnTo>
                <a:lnTo>
                  <a:pt x="2065401" y="1224026"/>
                </a:lnTo>
                <a:lnTo>
                  <a:pt x="2171637" y="1335850"/>
                </a:lnTo>
                <a:close/>
                <a:moveTo>
                  <a:pt x="2118360" y="1814576"/>
                </a:moveTo>
                <a:lnTo>
                  <a:pt x="2171891" y="1336358"/>
                </a:lnTo>
                <a:lnTo>
                  <a:pt x="2278126" y="1448118"/>
                </a:lnTo>
                <a:lnTo>
                  <a:pt x="2485327" y="1251268"/>
                </a:lnTo>
                <a:lnTo>
                  <a:pt x="2592451" y="1363980"/>
                </a:lnTo>
                <a:lnTo>
                  <a:pt x="2592451" y="1363980"/>
                </a:lnTo>
                <a:lnTo>
                  <a:pt x="2699576" y="1476756"/>
                </a:lnTo>
                <a:lnTo>
                  <a:pt x="2492375" y="1673606"/>
                </a:lnTo>
                <a:lnTo>
                  <a:pt x="2598611" y="1785366"/>
                </a:lnTo>
                <a:close/>
                <a:moveTo>
                  <a:pt x="2545334" y="2263966"/>
                </a:moveTo>
                <a:lnTo>
                  <a:pt x="2598865" y="1785684"/>
                </a:lnTo>
                <a:lnTo>
                  <a:pt x="2705037" y="1897507"/>
                </a:lnTo>
                <a:lnTo>
                  <a:pt x="2912301" y="1700657"/>
                </a:lnTo>
                <a:lnTo>
                  <a:pt x="3019425" y="1813433"/>
                </a:lnTo>
                <a:lnTo>
                  <a:pt x="3019425" y="1813433"/>
                </a:lnTo>
                <a:lnTo>
                  <a:pt x="3126550" y="1926145"/>
                </a:lnTo>
                <a:lnTo>
                  <a:pt x="2919349" y="2122996"/>
                </a:lnTo>
                <a:lnTo>
                  <a:pt x="3025584" y="2234756"/>
                </a:lnTo>
                <a:close/>
                <a:moveTo>
                  <a:pt x="2972435" y="2713038"/>
                </a:moveTo>
                <a:lnTo>
                  <a:pt x="3025966" y="2234756"/>
                </a:lnTo>
                <a:lnTo>
                  <a:pt x="3132138" y="2346579"/>
                </a:lnTo>
                <a:lnTo>
                  <a:pt x="3339338" y="2149729"/>
                </a:lnTo>
                <a:lnTo>
                  <a:pt x="3446526" y="2262505"/>
                </a:lnTo>
                <a:lnTo>
                  <a:pt x="3446526" y="2262505"/>
                </a:lnTo>
                <a:lnTo>
                  <a:pt x="3553651" y="2375281"/>
                </a:lnTo>
                <a:lnTo>
                  <a:pt x="3346450" y="2572131"/>
                </a:lnTo>
                <a:lnTo>
                  <a:pt x="3452622" y="2683955"/>
                </a:lnTo>
                <a:close/>
                <a:moveTo>
                  <a:pt x="3399282" y="3162300"/>
                </a:moveTo>
                <a:lnTo>
                  <a:pt x="3452749" y="2684082"/>
                </a:lnTo>
                <a:lnTo>
                  <a:pt x="3558984" y="2795842"/>
                </a:lnTo>
                <a:lnTo>
                  <a:pt x="3766185" y="2598992"/>
                </a:lnTo>
                <a:lnTo>
                  <a:pt x="3873309" y="2711704"/>
                </a:lnTo>
                <a:lnTo>
                  <a:pt x="3873309" y="2711704"/>
                </a:lnTo>
                <a:lnTo>
                  <a:pt x="3980497" y="2824417"/>
                </a:lnTo>
                <a:lnTo>
                  <a:pt x="3773297" y="3021267"/>
                </a:lnTo>
                <a:lnTo>
                  <a:pt x="3879469" y="3133027"/>
                </a:lnTo>
                <a:close/>
                <a:moveTo>
                  <a:pt x="3826192" y="3611690"/>
                </a:moveTo>
                <a:lnTo>
                  <a:pt x="3879723" y="3133408"/>
                </a:lnTo>
                <a:lnTo>
                  <a:pt x="3985958" y="3245231"/>
                </a:lnTo>
                <a:lnTo>
                  <a:pt x="4193159" y="3048381"/>
                </a:lnTo>
                <a:lnTo>
                  <a:pt x="4300284" y="3161157"/>
                </a:lnTo>
                <a:lnTo>
                  <a:pt x="4300284" y="3161157"/>
                </a:lnTo>
                <a:lnTo>
                  <a:pt x="4407535" y="3274060"/>
                </a:lnTo>
                <a:lnTo>
                  <a:pt x="4200335" y="3470910"/>
                </a:lnTo>
                <a:lnTo>
                  <a:pt x="4306570" y="3582734"/>
                </a:lnTo>
                <a:close/>
                <a:moveTo>
                  <a:pt x="4253166" y="4061016"/>
                </a:moveTo>
                <a:lnTo>
                  <a:pt x="4306697" y="3582797"/>
                </a:lnTo>
                <a:lnTo>
                  <a:pt x="4412932" y="3694557"/>
                </a:lnTo>
                <a:lnTo>
                  <a:pt x="4620133" y="3497707"/>
                </a:lnTo>
                <a:lnTo>
                  <a:pt x="4727257" y="3610420"/>
                </a:lnTo>
                <a:lnTo>
                  <a:pt x="4727257" y="3610420"/>
                </a:lnTo>
                <a:lnTo>
                  <a:pt x="4834382" y="3723196"/>
                </a:lnTo>
                <a:lnTo>
                  <a:pt x="4627181" y="3920046"/>
                </a:lnTo>
                <a:lnTo>
                  <a:pt x="4733417" y="4031806"/>
                </a:lnTo>
                <a:close/>
                <a:moveTo>
                  <a:pt x="4680141" y="4510405"/>
                </a:moveTo>
                <a:lnTo>
                  <a:pt x="4733671" y="4032123"/>
                </a:lnTo>
                <a:lnTo>
                  <a:pt x="4839906" y="4143883"/>
                </a:lnTo>
                <a:lnTo>
                  <a:pt x="5047107" y="3947033"/>
                </a:lnTo>
                <a:lnTo>
                  <a:pt x="5154231" y="4059809"/>
                </a:lnTo>
                <a:lnTo>
                  <a:pt x="5154231" y="4059809"/>
                </a:lnTo>
                <a:lnTo>
                  <a:pt x="5261356" y="4172522"/>
                </a:lnTo>
                <a:lnTo>
                  <a:pt x="5054155" y="4369372"/>
                </a:lnTo>
                <a:lnTo>
                  <a:pt x="5160391" y="4481132"/>
                </a:lnTo>
                <a:close/>
                <a:moveTo>
                  <a:pt x="5107115" y="4959731"/>
                </a:moveTo>
                <a:lnTo>
                  <a:pt x="5160645" y="4481449"/>
                </a:lnTo>
                <a:lnTo>
                  <a:pt x="5266817" y="4593273"/>
                </a:lnTo>
                <a:lnTo>
                  <a:pt x="5474017" y="4396423"/>
                </a:lnTo>
                <a:lnTo>
                  <a:pt x="5581205" y="4509199"/>
                </a:lnTo>
                <a:lnTo>
                  <a:pt x="5581205" y="4509199"/>
                </a:lnTo>
                <a:lnTo>
                  <a:pt x="5688330" y="4621975"/>
                </a:lnTo>
                <a:lnTo>
                  <a:pt x="5481129" y="4818825"/>
                </a:lnTo>
                <a:lnTo>
                  <a:pt x="5587365" y="4930648"/>
                </a:lnTo>
                <a:close/>
                <a:moveTo>
                  <a:pt x="5534089" y="5409057"/>
                </a:moveTo>
                <a:lnTo>
                  <a:pt x="5587555" y="4930839"/>
                </a:lnTo>
                <a:lnTo>
                  <a:pt x="5693791" y="5042599"/>
                </a:lnTo>
                <a:lnTo>
                  <a:pt x="5900991" y="4845749"/>
                </a:lnTo>
                <a:lnTo>
                  <a:pt x="6008116" y="4958461"/>
                </a:lnTo>
                <a:lnTo>
                  <a:pt x="6008116" y="4958461"/>
                </a:lnTo>
                <a:lnTo>
                  <a:pt x="6115685" y="5071428"/>
                </a:lnTo>
                <a:lnTo>
                  <a:pt x="5908485" y="5268278"/>
                </a:lnTo>
                <a:lnTo>
                  <a:pt x="6014656" y="5380038"/>
                </a:lnTo>
                <a:close/>
                <a:moveTo>
                  <a:pt x="5960999" y="5858447"/>
                </a:moveTo>
                <a:lnTo>
                  <a:pt x="6014529" y="5380165"/>
                </a:lnTo>
                <a:lnTo>
                  <a:pt x="6120765" y="5491988"/>
                </a:lnTo>
                <a:lnTo>
                  <a:pt x="6327966" y="5295138"/>
                </a:lnTo>
                <a:lnTo>
                  <a:pt x="6435090" y="5407914"/>
                </a:lnTo>
                <a:lnTo>
                  <a:pt x="6435090" y="5407914"/>
                </a:lnTo>
                <a:lnTo>
                  <a:pt x="6542278" y="5520690"/>
                </a:lnTo>
                <a:lnTo>
                  <a:pt x="6335014" y="5717540"/>
                </a:lnTo>
                <a:lnTo>
                  <a:pt x="6441250" y="5829300"/>
                </a:lnTo>
                <a:close/>
                <a:moveTo>
                  <a:pt x="6969316" y="5970080"/>
                </a:moveTo>
                <a:lnTo>
                  <a:pt x="6762115" y="6166930"/>
                </a:lnTo>
                <a:lnTo>
                  <a:pt x="6868351" y="6278753"/>
                </a:lnTo>
                <a:lnTo>
                  <a:pt x="6387973" y="6307773"/>
                </a:lnTo>
                <a:lnTo>
                  <a:pt x="6441504" y="5829554"/>
                </a:lnTo>
                <a:lnTo>
                  <a:pt x="6547739" y="5941314"/>
                </a:lnTo>
                <a:lnTo>
                  <a:pt x="6754940" y="5744464"/>
                </a:lnTo>
                <a:lnTo>
                  <a:pt x="6862064" y="5857177"/>
                </a:lnTo>
                <a:lnTo>
                  <a:pt x="6862064" y="5857177"/>
                </a:lnTo>
                <a:close/>
                <a:moveTo>
                  <a:pt x="7016623" y="5070158"/>
                </a:moveTo>
                <a:lnTo>
                  <a:pt x="6809423" y="5267008"/>
                </a:lnTo>
                <a:lnTo>
                  <a:pt x="6915594" y="5378768"/>
                </a:lnTo>
                <a:lnTo>
                  <a:pt x="6435280" y="5407851"/>
                </a:lnTo>
                <a:lnTo>
                  <a:pt x="6488748" y="4929569"/>
                </a:lnTo>
                <a:lnTo>
                  <a:pt x="6594983" y="5041392"/>
                </a:lnTo>
                <a:lnTo>
                  <a:pt x="6802184" y="4844542"/>
                </a:lnTo>
                <a:lnTo>
                  <a:pt x="6909435" y="4957318"/>
                </a:lnTo>
                <a:lnTo>
                  <a:pt x="6909435" y="4957318"/>
                </a:lnTo>
                <a:close/>
                <a:moveTo>
                  <a:pt x="7063867" y="4170172"/>
                </a:moveTo>
                <a:lnTo>
                  <a:pt x="6856666" y="4367022"/>
                </a:lnTo>
                <a:lnTo>
                  <a:pt x="6962902" y="4478782"/>
                </a:lnTo>
                <a:lnTo>
                  <a:pt x="6482525" y="4507802"/>
                </a:lnTo>
                <a:lnTo>
                  <a:pt x="6536055" y="4029583"/>
                </a:lnTo>
                <a:lnTo>
                  <a:pt x="6642227" y="4141343"/>
                </a:lnTo>
                <a:lnTo>
                  <a:pt x="6849428" y="3944493"/>
                </a:lnTo>
                <a:lnTo>
                  <a:pt x="6956616" y="4057650"/>
                </a:lnTo>
                <a:lnTo>
                  <a:pt x="6956616" y="4057650"/>
                </a:lnTo>
                <a:close/>
                <a:moveTo>
                  <a:pt x="7111111" y="3270250"/>
                </a:moveTo>
                <a:lnTo>
                  <a:pt x="6903911" y="3467100"/>
                </a:lnTo>
                <a:lnTo>
                  <a:pt x="7010146" y="3578924"/>
                </a:lnTo>
                <a:lnTo>
                  <a:pt x="6529768" y="3607943"/>
                </a:lnTo>
                <a:lnTo>
                  <a:pt x="6583299" y="3129661"/>
                </a:lnTo>
                <a:lnTo>
                  <a:pt x="6689535" y="3241485"/>
                </a:lnTo>
                <a:lnTo>
                  <a:pt x="6896735" y="3044635"/>
                </a:lnTo>
                <a:lnTo>
                  <a:pt x="7003860" y="3157411"/>
                </a:lnTo>
                <a:lnTo>
                  <a:pt x="7003860" y="3157411"/>
                </a:lnTo>
                <a:close/>
                <a:moveTo>
                  <a:pt x="6943979" y="2144649"/>
                </a:moveTo>
                <a:lnTo>
                  <a:pt x="7051104" y="2257425"/>
                </a:lnTo>
                <a:lnTo>
                  <a:pt x="7051104" y="2257425"/>
                </a:lnTo>
                <a:lnTo>
                  <a:pt x="7158228" y="2370138"/>
                </a:lnTo>
                <a:lnTo>
                  <a:pt x="6951028" y="2566988"/>
                </a:lnTo>
                <a:lnTo>
                  <a:pt x="7057263" y="2678748"/>
                </a:lnTo>
                <a:lnTo>
                  <a:pt x="6576886" y="2707767"/>
                </a:lnTo>
                <a:lnTo>
                  <a:pt x="6630416" y="2229549"/>
                </a:lnTo>
                <a:lnTo>
                  <a:pt x="6736652" y="2341309"/>
                </a:lnTo>
                <a:close/>
                <a:moveTo>
                  <a:pt x="6731635" y="1921002"/>
                </a:moveTo>
                <a:lnTo>
                  <a:pt x="6524435" y="2117852"/>
                </a:lnTo>
                <a:lnTo>
                  <a:pt x="6630606" y="2229676"/>
                </a:lnTo>
                <a:lnTo>
                  <a:pt x="6150292" y="2258695"/>
                </a:lnTo>
                <a:lnTo>
                  <a:pt x="6203760" y="1780477"/>
                </a:lnTo>
                <a:lnTo>
                  <a:pt x="6309995" y="1892237"/>
                </a:lnTo>
                <a:lnTo>
                  <a:pt x="6517195" y="1695387"/>
                </a:lnTo>
                <a:lnTo>
                  <a:pt x="6624320" y="1808163"/>
                </a:lnTo>
                <a:lnTo>
                  <a:pt x="6624320" y="1808163"/>
                </a:lnTo>
                <a:close/>
                <a:moveTo>
                  <a:pt x="6778879" y="1021080"/>
                </a:moveTo>
                <a:lnTo>
                  <a:pt x="6571679" y="1217930"/>
                </a:lnTo>
                <a:lnTo>
                  <a:pt x="6677914" y="1329690"/>
                </a:lnTo>
                <a:lnTo>
                  <a:pt x="6197346" y="1358900"/>
                </a:lnTo>
                <a:lnTo>
                  <a:pt x="6250877" y="880618"/>
                </a:lnTo>
                <a:lnTo>
                  <a:pt x="6356985" y="992315"/>
                </a:lnTo>
                <a:lnTo>
                  <a:pt x="6564249" y="795465"/>
                </a:lnTo>
                <a:lnTo>
                  <a:pt x="6671437" y="908050"/>
                </a:lnTo>
                <a:lnTo>
                  <a:pt x="6671437" y="908050"/>
                </a:lnTo>
                <a:close/>
                <a:moveTo>
                  <a:pt x="3801872" y="0"/>
                </a:moveTo>
                <a:lnTo>
                  <a:pt x="3609467" y="0"/>
                </a:lnTo>
                <a:lnTo>
                  <a:pt x="3700780" y="96076"/>
                </a:lnTo>
                <a:close/>
                <a:moveTo>
                  <a:pt x="2902014" y="0"/>
                </a:moveTo>
                <a:lnTo>
                  <a:pt x="2707132" y="0"/>
                </a:lnTo>
                <a:lnTo>
                  <a:pt x="2799588" y="97346"/>
                </a:lnTo>
                <a:close/>
                <a:moveTo>
                  <a:pt x="95885" y="101092"/>
                </a:moveTo>
                <a:lnTo>
                  <a:pt x="202374" y="0"/>
                </a:lnTo>
                <a:lnTo>
                  <a:pt x="0" y="0"/>
                </a:lnTo>
                <a:close/>
                <a:moveTo>
                  <a:pt x="1102296" y="0"/>
                </a:moveTo>
                <a:lnTo>
                  <a:pt x="902335" y="0"/>
                </a:lnTo>
                <a:lnTo>
                  <a:pt x="997140" y="99822"/>
                </a:lnTo>
                <a:close/>
                <a:moveTo>
                  <a:pt x="2002155" y="0"/>
                </a:moveTo>
                <a:lnTo>
                  <a:pt x="1804733" y="0"/>
                </a:lnTo>
                <a:lnTo>
                  <a:pt x="1898396" y="98552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7"/>
          <p:cNvSpPr/>
          <p:nvPr/>
        </p:nvSpPr>
        <p:spPr>
          <a:xfrm>
            <a:off x="0" y="-67"/>
            <a:ext cx="74334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</a:pPr>
            <a:endParaRPr sz="4800">
              <a:solidFill>
                <a:schemeClr val="lt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0" y="3245549"/>
            <a:ext cx="2701384" cy="3612769"/>
          </a:xfrm>
          <a:custGeom>
            <a:avLst/>
            <a:gdLst/>
            <a:ahLst/>
            <a:cxnLst/>
            <a:rect l="l" t="t" r="r" b="b"/>
            <a:pathLst>
              <a:path w="3601846" h="3612769" extrusionOk="0">
                <a:moveTo>
                  <a:pt x="2747772" y="2696083"/>
                </a:moveTo>
                <a:lnTo>
                  <a:pt x="2267268" y="2725166"/>
                </a:lnTo>
                <a:lnTo>
                  <a:pt x="2320798" y="2246757"/>
                </a:lnTo>
                <a:lnTo>
                  <a:pt x="1840357" y="2275777"/>
                </a:lnTo>
                <a:lnTo>
                  <a:pt x="1893888" y="1797431"/>
                </a:lnTo>
                <a:lnTo>
                  <a:pt x="1413383" y="1826451"/>
                </a:lnTo>
                <a:lnTo>
                  <a:pt x="1466850" y="1348042"/>
                </a:lnTo>
                <a:lnTo>
                  <a:pt x="986409" y="1377252"/>
                </a:lnTo>
                <a:lnTo>
                  <a:pt x="1039940" y="898842"/>
                </a:lnTo>
                <a:lnTo>
                  <a:pt x="559435" y="927735"/>
                </a:lnTo>
                <a:lnTo>
                  <a:pt x="612966" y="449326"/>
                </a:lnTo>
                <a:lnTo>
                  <a:pt x="132461" y="478409"/>
                </a:lnTo>
                <a:lnTo>
                  <a:pt x="185992" y="0"/>
                </a:lnTo>
                <a:lnTo>
                  <a:pt x="0" y="11240"/>
                </a:lnTo>
                <a:lnTo>
                  <a:pt x="0" y="389573"/>
                </a:lnTo>
                <a:lnTo>
                  <a:pt x="25400" y="365633"/>
                </a:lnTo>
                <a:lnTo>
                  <a:pt x="132525" y="478409"/>
                </a:lnTo>
                <a:lnTo>
                  <a:pt x="132525" y="478409"/>
                </a:lnTo>
                <a:lnTo>
                  <a:pt x="239649" y="591185"/>
                </a:lnTo>
                <a:lnTo>
                  <a:pt x="32449" y="788035"/>
                </a:lnTo>
                <a:lnTo>
                  <a:pt x="138684" y="899859"/>
                </a:lnTo>
                <a:lnTo>
                  <a:pt x="0" y="908367"/>
                </a:lnTo>
                <a:lnTo>
                  <a:pt x="0" y="1288796"/>
                </a:lnTo>
                <a:lnTo>
                  <a:pt x="85090" y="1378331"/>
                </a:lnTo>
                <a:lnTo>
                  <a:pt x="85090" y="1378331"/>
                </a:lnTo>
                <a:lnTo>
                  <a:pt x="192342" y="1491552"/>
                </a:lnTo>
                <a:lnTo>
                  <a:pt x="0" y="1673987"/>
                </a:lnTo>
                <a:lnTo>
                  <a:pt x="0" y="1703769"/>
                </a:lnTo>
                <a:lnTo>
                  <a:pt x="91377" y="1799908"/>
                </a:lnTo>
                <a:lnTo>
                  <a:pt x="0" y="1805432"/>
                </a:lnTo>
                <a:lnTo>
                  <a:pt x="0" y="2238502"/>
                </a:lnTo>
                <a:lnTo>
                  <a:pt x="38100" y="2278317"/>
                </a:lnTo>
                <a:lnTo>
                  <a:pt x="38100" y="2278317"/>
                </a:lnTo>
                <a:lnTo>
                  <a:pt x="145288" y="2391029"/>
                </a:lnTo>
                <a:lnTo>
                  <a:pt x="0" y="2529015"/>
                </a:lnTo>
                <a:lnTo>
                  <a:pt x="0" y="2653602"/>
                </a:lnTo>
                <a:lnTo>
                  <a:pt x="44069" y="2699957"/>
                </a:lnTo>
                <a:lnTo>
                  <a:pt x="0" y="2702497"/>
                </a:lnTo>
                <a:lnTo>
                  <a:pt x="0" y="3095054"/>
                </a:lnTo>
                <a:lnTo>
                  <a:pt x="44450" y="2699957"/>
                </a:lnTo>
                <a:lnTo>
                  <a:pt x="150686" y="2811780"/>
                </a:lnTo>
                <a:lnTo>
                  <a:pt x="357886" y="2614930"/>
                </a:lnTo>
                <a:lnTo>
                  <a:pt x="465011" y="2727706"/>
                </a:lnTo>
                <a:lnTo>
                  <a:pt x="465011" y="2727706"/>
                </a:lnTo>
                <a:lnTo>
                  <a:pt x="572135" y="2840482"/>
                </a:lnTo>
                <a:lnTo>
                  <a:pt x="364935" y="3037332"/>
                </a:lnTo>
                <a:lnTo>
                  <a:pt x="471170" y="3149156"/>
                </a:lnTo>
                <a:lnTo>
                  <a:pt x="0" y="3177667"/>
                </a:lnTo>
                <a:lnTo>
                  <a:pt x="0" y="3188208"/>
                </a:lnTo>
                <a:lnTo>
                  <a:pt x="97790" y="3291142"/>
                </a:lnTo>
                <a:lnTo>
                  <a:pt x="0" y="3383852"/>
                </a:lnTo>
                <a:lnTo>
                  <a:pt x="0" y="3602927"/>
                </a:lnTo>
                <a:lnTo>
                  <a:pt x="8827" y="3612452"/>
                </a:lnTo>
                <a:lnTo>
                  <a:pt x="207645" y="3612452"/>
                </a:lnTo>
                <a:lnTo>
                  <a:pt x="310388" y="3514852"/>
                </a:lnTo>
                <a:lnTo>
                  <a:pt x="403098" y="3612452"/>
                </a:lnTo>
                <a:lnTo>
                  <a:pt x="419100" y="3612452"/>
                </a:lnTo>
                <a:lnTo>
                  <a:pt x="470916" y="3149346"/>
                </a:lnTo>
                <a:lnTo>
                  <a:pt x="577152" y="3261106"/>
                </a:lnTo>
                <a:lnTo>
                  <a:pt x="784352" y="3064256"/>
                </a:lnTo>
                <a:lnTo>
                  <a:pt x="891477" y="3177032"/>
                </a:lnTo>
                <a:lnTo>
                  <a:pt x="891477" y="3177032"/>
                </a:lnTo>
                <a:lnTo>
                  <a:pt x="998601" y="3289745"/>
                </a:lnTo>
                <a:lnTo>
                  <a:pt x="791401" y="3486595"/>
                </a:lnTo>
                <a:lnTo>
                  <a:pt x="897636" y="3598355"/>
                </a:lnTo>
                <a:lnTo>
                  <a:pt x="667766" y="3612261"/>
                </a:lnTo>
                <a:lnTo>
                  <a:pt x="896366" y="3612261"/>
                </a:lnTo>
                <a:lnTo>
                  <a:pt x="897890" y="3598482"/>
                </a:lnTo>
                <a:lnTo>
                  <a:pt x="910971" y="3612261"/>
                </a:lnTo>
                <a:lnTo>
                  <a:pt x="1107250" y="3612261"/>
                </a:lnTo>
                <a:lnTo>
                  <a:pt x="1211326" y="3513392"/>
                </a:lnTo>
                <a:lnTo>
                  <a:pt x="1305497" y="3612452"/>
                </a:lnTo>
                <a:lnTo>
                  <a:pt x="1320419" y="3612452"/>
                </a:lnTo>
                <a:lnTo>
                  <a:pt x="1372362" y="3148076"/>
                </a:lnTo>
                <a:lnTo>
                  <a:pt x="1478598" y="3259900"/>
                </a:lnTo>
                <a:lnTo>
                  <a:pt x="1685798" y="3063050"/>
                </a:lnTo>
                <a:lnTo>
                  <a:pt x="1792923" y="3175826"/>
                </a:lnTo>
                <a:lnTo>
                  <a:pt x="1792923" y="3175826"/>
                </a:lnTo>
                <a:lnTo>
                  <a:pt x="1900174" y="3288602"/>
                </a:lnTo>
                <a:lnTo>
                  <a:pt x="1692973" y="3485452"/>
                </a:lnTo>
                <a:lnTo>
                  <a:pt x="1799209" y="3597275"/>
                </a:lnTo>
                <a:lnTo>
                  <a:pt x="1548702" y="3612452"/>
                </a:lnTo>
                <a:lnTo>
                  <a:pt x="1797622" y="3612452"/>
                </a:lnTo>
                <a:lnTo>
                  <a:pt x="1799336" y="3597466"/>
                </a:lnTo>
                <a:lnTo>
                  <a:pt x="1813560" y="3612452"/>
                </a:lnTo>
                <a:lnTo>
                  <a:pt x="2007426" y="3612452"/>
                </a:lnTo>
                <a:lnTo>
                  <a:pt x="2112772" y="3512376"/>
                </a:lnTo>
                <a:lnTo>
                  <a:pt x="2208022" y="3612452"/>
                </a:lnTo>
                <a:lnTo>
                  <a:pt x="2221611" y="3612452"/>
                </a:lnTo>
                <a:lnTo>
                  <a:pt x="2273745" y="3146870"/>
                </a:lnTo>
                <a:lnTo>
                  <a:pt x="2379980" y="3258630"/>
                </a:lnTo>
                <a:lnTo>
                  <a:pt x="2587181" y="3061780"/>
                </a:lnTo>
                <a:lnTo>
                  <a:pt x="2694115" y="3174302"/>
                </a:lnTo>
                <a:lnTo>
                  <a:pt x="2694115" y="3174302"/>
                </a:lnTo>
                <a:lnTo>
                  <a:pt x="2801239" y="3287078"/>
                </a:lnTo>
                <a:lnTo>
                  <a:pt x="2594039" y="3483928"/>
                </a:lnTo>
                <a:lnTo>
                  <a:pt x="2700274" y="3595688"/>
                </a:lnTo>
                <a:lnTo>
                  <a:pt x="2429129" y="3612070"/>
                </a:lnTo>
                <a:lnTo>
                  <a:pt x="2698750" y="3612070"/>
                </a:lnTo>
                <a:lnTo>
                  <a:pt x="2700592" y="3595815"/>
                </a:lnTo>
                <a:lnTo>
                  <a:pt x="2716022" y="3612070"/>
                </a:lnTo>
                <a:lnTo>
                  <a:pt x="2907348" y="3612070"/>
                </a:lnTo>
                <a:lnTo>
                  <a:pt x="3014028" y="3510470"/>
                </a:lnTo>
                <a:lnTo>
                  <a:pt x="3110294" y="3612070"/>
                </a:lnTo>
                <a:lnTo>
                  <a:pt x="3122549" y="3612070"/>
                </a:lnTo>
                <a:lnTo>
                  <a:pt x="3174810" y="3145092"/>
                </a:lnTo>
                <a:lnTo>
                  <a:pt x="2694242" y="3174302"/>
                </a:lnTo>
                <a:close/>
                <a:moveTo>
                  <a:pt x="1306068" y="1713802"/>
                </a:moveTo>
                <a:lnTo>
                  <a:pt x="1413193" y="1826578"/>
                </a:lnTo>
                <a:lnTo>
                  <a:pt x="1413193" y="1826578"/>
                </a:lnTo>
                <a:lnTo>
                  <a:pt x="1520381" y="1939354"/>
                </a:lnTo>
                <a:lnTo>
                  <a:pt x="1313180" y="2136204"/>
                </a:lnTo>
                <a:lnTo>
                  <a:pt x="1419352" y="2248027"/>
                </a:lnTo>
                <a:lnTo>
                  <a:pt x="939165" y="2277047"/>
                </a:lnTo>
                <a:lnTo>
                  <a:pt x="992632" y="1798765"/>
                </a:lnTo>
                <a:lnTo>
                  <a:pt x="1098868" y="1910652"/>
                </a:lnTo>
                <a:close/>
                <a:moveTo>
                  <a:pt x="879094" y="1264476"/>
                </a:moveTo>
                <a:lnTo>
                  <a:pt x="986282" y="1377252"/>
                </a:lnTo>
                <a:lnTo>
                  <a:pt x="986282" y="1377252"/>
                </a:lnTo>
                <a:lnTo>
                  <a:pt x="1093407" y="1489964"/>
                </a:lnTo>
                <a:lnTo>
                  <a:pt x="886206" y="1686814"/>
                </a:lnTo>
                <a:lnTo>
                  <a:pt x="992378" y="1798574"/>
                </a:lnTo>
                <a:lnTo>
                  <a:pt x="512064" y="1827657"/>
                </a:lnTo>
                <a:lnTo>
                  <a:pt x="565595" y="1349375"/>
                </a:lnTo>
                <a:lnTo>
                  <a:pt x="671767" y="1461135"/>
                </a:lnTo>
                <a:close/>
                <a:moveTo>
                  <a:pt x="85344" y="1378458"/>
                </a:moveTo>
                <a:lnTo>
                  <a:pt x="138875" y="900240"/>
                </a:lnTo>
                <a:lnTo>
                  <a:pt x="245110" y="1012000"/>
                </a:lnTo>
                <a:lnTo>
                  <a:pt x="452311" y="815150"/>
                </a:lnTo>
                <a:lnTo>
                  <a:pt x="559435" y="927862"/>
                </a:lnTo>
                <a:lnTo>
                  <a:pt x="559435" y="927862"/>
                </a:lnTo>
                <a:lnTo>
                  <a:pt x="666750" y="1040702"/>
                </a:lnTo>
                <a:lnTo>
                  <a:pt x="459359" y="1237552"/>
                </a:lnTo>
                <a:lnTo>
                  <a:pt x="565595" y="1349312"/>
                </a:lnTo>
                <a:close/>
                <a:moveTo>
                  <a:pt x="38100" y="2278317"/>
                </a:moveTo>
                <a:lnTo>
                  <a:pt x="91631" y="1800035"/>
                </a:lnTo>
                <a:lnTo>
                  <a:pt x="197803" y="1911858"/>
                </a:lnTo>
                <a:lnTo>
                  <a:pt x="405003" y="1715008"/>
                </a:lnTo>
                <a:lnTo>
                  <a:pt x="512191" y="1827784"/>
                </a:lnTo>
                <a:lnTo>
                  <a:pt x="512191" y="1827784"/>
                </a:lnTo>
                <a:lnTo>
                  <a:pt x="619316" y="1940497"/>
                </a:lnTo>
                <a:lnTo>
                  <a:pt x="412115" y="2137347"/>
                </a:lnTo>
                <a:lnTo>
                  <a:pt x="518287" y="2249107"/>
                </a:lnTo>
                <a:close/>
                <a:moveTo>
                  <a:pt x="465011" y="2727643"/>
                </a:moveTo>
                <a:lnTo>
                  <a:pt x="518541" y="2249361"/>
                </a:lnTo>
                <a:lnTo>
                  <a:pt x="624650" y="2361502"/>
                </a:lnTo>
                <a:lnTo>
                  <a:pt x="831850" y="2164652"/>
                </a:lnTo>
                <a:lnTo>
                  <a:pt x="938975" y="2277428"/>
                </a:lnTo>
                <a:lnTo>
                  <a:pt x="938975" y="2277428"/>
                </a:lnTo>
                <a:lnTo>
                  <a:pt x="1046163" y="2390204"/>
                </a:lnTo>
                <a:lnTo>
                  <a:pt x="838899" y="2587054"/>
                </a:lnTo>
                <a:lnTo>
                  <a:pt x="945134" y="2698877"/>
                </a:lnTo>
                <a:close/>
                <a:moveTo>
                  <a:pt x="1266127" y="3036189"/>
                </a:moveTo>
                <a:lnTo>
                  <a:pt x="1372362" y="3147949"/>
                </a:lnTo>
                <a:lnTo>
                  <a:pt x="891985" y="3176969"/>
                </a:lnTo>
                <a:lnTo>
                  <a:pt x="945515" y="2698750"/>
                </a:lnTo>
                <a:lnTo>
                  <a:pt x="1051751" y="2810510"/>
                </a:lnTo>
                <a:lnTo>
                  <a:pt x="1258951" y="2613660"/>
                </a:lnTo>
                <a:lnTo>
                  <a:pt x="1366076" y="2726373"/>
                </a:lnTo>
                <a:lnTo>
                  <a:pt x="1366076" y="2726373"/>
                </a:lnTo>
                <a:lnTo>
                  <a:pt x="1473200" y="2839276"/>
                </a:lnTo>
                <a:close/>
                <a:moveTo>
                  <a:pt x="1366203" y="2726373"/>
                </a:moveTo>
                <a:lnTo>
                  <a:pt x="1419733" y="2248154"/>
                </a:lnTo>
                <a:lnTo>
                  <a:pt x="1525969" y="2359914"/>
                </a:lnTo>
                <a:lnTo>
                  <a:pt x="1733169" y="2163064"/>
                </a:lnTo>
                <a:lnTo>
                  <a:pt x="1840294" y="2275777"/>
                </a:lnTo>
                <a:lnTo>
                  <a:pt x="1840294" y="2275777"/>
                </a:lnTo>
                <a:lnTo>
                  <a:pt x="1947418" y="2388489"/>
                </a:lnTo>
                <a:lnTo>
                  <a:pt x="1740217" y="2585339"/>
                </a:lnTo>
                <a:lnTo>
                  <a:pt x="1846453" y="2697099"/>
                </a:lnTo>
                <a:close/>
                <a:moveTo>
                  <a:pt x="2167319" y="3034919"/>
                </a:moveTo>
                <a:lnTo>
                  <a:pt x="2273300" y="3146743"/>
                </a:lnTo>
                <a:lnTo>
                  <a:pt x="1792923" y="3175762"/>
                </a:lnTo>
                <a:lnTo>
                  <a:pt x="1846453" y="2697480"/>
                </a:lnTo>
                <a:lnTo>
                  <a:pt x="1952689" y="2809304"/>
                </a:lnTo>
                <a:lnTo>
                  <a:pt x="2159889" y="2612454"/>
                </a:lnTo>
                <a:lnTo>
                  <a:pt x="2266950" y="2725166"/>
                </a:lnTo>
                <a:lnTo>
                  <a:pt x="2266950" y="2725166"/>
                </a:lnTo>
                <a:lnTo>
                  <a:pt x="2374075" y="2837942"/>
                </a:lnTo>
                <a:close/>
                <a:moveTo>
                  <a:pt x="3309938" y="3612770"/>
                </a:moveTo>
                <a:lnTo>
                  <a:pt x="3599878" y="3612770"/>
                </a:lnTo>
                <a:lnTo>
                  <a:pt x="3601847" y="359511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2800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651600" y="838200"/>
            <a:ext cx="6130200" cy="57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51600" y="1879600"/>
            <a:ext cx="1909800" cy="44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⇨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⇾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2761814" y="1879600"/>
            <a:ext cx="1909800" cy="44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⇨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⇾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3"/>
          </p:nvPr>
        </p:nvSpPr>
        <p:spPr>
          <a:xfrm>
            <a:off x="4872029" y="1879600"/>
            <a:ext cx="1909800" cy="44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⇨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⇾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404384" y="62315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gradFill>
          <a:gsLst>
            <a:gs pos="0">
              <a:schemeClr val="lt2"/>
            </a:gs>
            <a:gs pos="80000">
              <a:srgbClr val="002964">
                <a:alpha val="0"/>
              </a:srgbClr>
            </a:gs>
            <a:gs pos="100000">
              <a:srgbClr val="002964">
                <a:alpha val="0"/>
              </a:srgbClr>
            </a:gs>
          </a:gsLst>
          <a:lin ang="8099331" scaled="0"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0" y="3245549"/>
            <a:ext cx="2701384" cy="3612769"/>
          </a:xfrm>
          <a:custGeom>
            <a:avLst/>
            <a:gdLst/>
            <a:ahLst/>
            <a:cxnLst/>
            <a:rect l="l" t="t" r="r" b="b"/>
            <a:pathLst>
              <a:path w="3601846" h="3612769" extrusionOk="0">
                <a:moveTo>
                  <a:pt x="2747772" y="2696083"/>
                </a:moveTo>
                <a:lnTo>
                  <a:pt x="2267268" y="2725166"/>
                </a:lnTo>
                <a:lnTo>
                  <a:pt x="2320798" y="2246757"/>
                </a:lnTo>
                <a:lnTo>
                  <a:pt x="1840357" y="2275777"/>
                </a:lnTo>
                <a:lnTo>
                  <a:pt x="1893888" y="1797431"/>
                </a:lnTo>
                <a:lnTo>
                  <a:pt x="1413383" y="1826451"/>
                </a:lnTo>
                <a:lnTo>
                  <a:pt x="1466850" y="1348042"/>
                </a:lnTo>
                <a:lnTo>
                  <a:pt x="986409" y="1377252"/>
                </a:lnTo>
                <a:lnTo>
                  <a:pt x="1039940" y="898842"/>
                </a:lnTo>
                <a:lnTo>
                  <a:pt x="559435" y="927735"/>
                </a:lnTo>
                <a:lnTo>
                  <a:pt x="612966" y="449326"/>
                </a:lnTo>
                <a:lnTo>
                  <a:pt x="132461" y="478409"/>
                </a:lnTo>
                <a:lnTo>
                  <a:pt x="185992" y="0"/>
                </a:lnTo>
                <a:lnTo>
                  <a:pt x="0" y="11240"/>
                </a:lnTo>
                <a:lnTo>
                  <a:pt x="0" y="389573"/>
                </a:lnTo>
                <a:lnTo>
                  <a:pt x="25400" y="365633"/>
                </a:lnTo>
                <a:lnTo>
                  <a:pt x="132525" y="478409"/>
                </a:lnTo>
                <a:lnTo>
                  <a:pt x="132525" y="478409"/>
                </a:lnTo>
                <a:lnTo>
                  <a:pt x="239649" y="591185"/>
                </a:lnTo>
                <a:lnTo>
                  <a:pt x="32449" y="788035"/>
                </a:lnTo>
                <a:lnTo>
                  <a:pt x="138684" y="899859"/>
                </a:lnTo>
                <a:lnTo>
                  <a:pt x="0" y="908367"/>
                </a:lnTo>
                <a:lnTo>
                  <a:pt x="0" y="1288796"/>
                </a:lnTo>
                <a:lnTo>
                  <a:pt x="85090" y="1378331"/>
                </a:lnTo>
                <a:lnTo>
                  <a:pt x="85090" y="1378331"/>
                </a:lnTo>
                <a:lnTo>
                  <a:pt x="192342" y="1491552"/>
                </a:lnTo>
                <a:lnTo>
                  <a:pt x="0" y="1673987"/>
                </a:lnTo>
                <a:lnTo>
                  <a:pt x="0" y="1703769"/>
                </a:lnTo>
                <a:lnTo>
                  <a:pt x="91377" y="1799908"/>
                </a:lnTo>
                <a:lnTo>
                  <a:pt x="0" y="1805432"/>
                </a:lnTo>
                <a:lnTo>
                  <a:pt x="0" y="2238502"/>
                </a:lnTo>
                <a:lnTo>
                  <a:pt x="38100" y="2278317"/>
                </a:lnTo>
                <a:lnTo>
                  <a:pt x="38100" y="2278317"/>
                </a:lnTo>
                <a:lnTo>
                  <a:pt x="145288" y="2391029"/>
                </a:lnTo>
                <a:lnTo>
                  <a:pt x="0" y="2529015"/>
                </a:lnTo>
                <a:lnTo>
                  <a:pt x="0" y="2653602"/>
                </a:lnTo>
                <a:lnTo>
                  <a:pt x="44069" y="2699957"/>
                </a:lnTo>
                <a:lnTo>
                  <a:pt x="0" y="2702497"/>
                </a:lnTo>
                <a:lnTo>
                  <a:pt x="0" y="3095054"/>
                </a:lnTo>
                <a:lnTo>
                  <a:pt x="44450" y="2699957"/>
                </a:lnTo>
                <a:lnTo>
                  <a:pt x="150686" y="2811780"/>
                </a:lnTo>
                <a:lnTo>
                  <a:pt x="357886" y="2614930"/>
                </a:lnTo>
                <a:lnTo>
                  <a:pt x="465011" y="2727706"/>
                </a:lnTo>
                <a:lnTo>
                  <a:pt x="465011" y="2727706"/>
                </a:lnTo>
                <a:lnTo>
                  <a:pt x="572135" y="2840482"/>
                </a:lnTo>
                <a:lnTo>
                  <a:pt x="364935" y="3037332"/>
                </a:lnTo>
                <a:lnTo>
                  <a:pt x="471170" y="3149156"/>
                </a:lnTo>
                <a:lnTo>
                  <a:pt x="0" y="3177667"/>
                </a:lnTo>
                <a:lnTo>
                  <a:pt x="0" y="3188208"/>
                </a:lnTo>
                <a:lnTo>
                  <a:pt x="97790" y="3291142"/>
                </a:lnTo>
                <a:lnTo>
                  <a:pt x="0" y="3383852"/>
                </a:lnTo>
                <a:lnTo>
                  <a:pt x="0" y="3602927"/>
                </a:lnTo>
                <a:lnTo>
                  <a:pt x="8827" y="3612452"/>
                </a:lnTo>
                <a:lnTo>
                  <a:pt x="207645" y="3612452"/>
                </a:lnTo>
                <a:lnTo>
                  <a:pt x="310388" y="3514852"/>
                </a:lnTo>
                <a:lnTo>
                  <a:pt x="403098" y="3612452"/>
                </a:lnTo>
                <a:lnTo>
                  <a:pt x="419100" y="3612452"/>
                </a:lnTo>
                <a:lnTo>
                  <a:pt x="470916" y="3149346"/>
                </a:lnTo>
                <a:lnTo>
                  <a:pt x="577152" y="3261106"/>
                </a:lnTo>
                <a:lnTo>
                  <a:pt x="784352" y="3064256"/>
                </a:lnTo>
                <a:lnTo>
                  <a:pt x="891477" y="3177032"/>
                </a:lnTo>
                <a:lnTo>
                  <a:pt x="891477" y="3177032"/>
                </a:lnTo>
                <a:lnTo>
                  <a:pt x="998601" y="3289745"/>
                </a:lnTo>
                <a:lnTo>
                  <a:pt x="791401" y="3486595"/>
                </a:lnTo>
                <a:lnTo>
                  <a:pt x="897636" y="3598355"/>
                </a:lnTo>
                <a:lnTo>
                  <a:pt x="667766" y="3612261"/>
                </a:lnTo>
                <a:lnTo>
                  <a:pt x="896366" y="3612261"/>
                </a:lnTo>
                <a:lnTo>
                  <a:pt x="897890" y="3598482"/>
                </a:lnTo>
                <a:lnTo>
                  <a:pt x="910971" y="3612261"/>
                </a:lnTo>
                <a:lnTo>
                  <a:pt x="1107250" y="3612261"/>
                </a:lnTo>
                <a:lnTo>
                  <a:pt x="1211326" y="3513392"/>
                </a:lnTo>
                <a:lnTo>
                  <a:pt x="1305497" y="3612452"/>
                </a:lnTo>
                <a:lnTo>
                  <a:pt x="1320419" y="3612452"/>
                </a:lnTo>
                <a:lnTo>
                  <a:pt x="1372362" y="3148076"/>
                </a:lnTo>
                <a:lnTo>
                  <a:pt x="1478598" y="3259900"/>
                </a:lnTo>
                <a:lnTo>
                  <a:pt x="1685798" y="3063050"/>
                </a:lnTo>
                <a:lnTo>
                  <a:pt x="1792923" y="3175826"/>
                </a:lnTo>
                <a:lnTo>
                  <a:pt x="1792923" y="3175826"/>
                </a:lnTo>
                <a:lnTo>
                  <a:pt x="1900174" y="3288602"/>
                </a:lnTo>
                <a:lnTo>
                  <a:pt x="1692973" y="3485452"/>
                </a:lnTo>
                <a:lnTo>
                  <a:pt x="1799209" y="3597275"/>
                </a:lnTo>
                <a:lnTo>
                  <a:pt x="1548702" y="3612452"/>
                </a:lnTo>
                <a:lnTo>
                  <a:pt x="1797622" y="3612452"/>
                </a:lnTo>
                <a:lnTo>
                  <a:pt x="1799336" y="3597466"/>
                </a:lnTo>
                <a:lnTo>
                  <a:pt x="1813560" y="3612452"/>
                </a:lnTo>
                <a:lnTo>
                  <a:pt x="2007426" y="3612452"/>
                </a:lnTo>
                <a:lnTo>
                  <a:pt x="2112772" y="3512376"/>
                </a:lnTo>
                <a:lnTo>
                  <a:pt x="2208022" y="3612452"/>
                </a:lnTo>
                <a:lnTo>
                  <a:pt x="2221611" y="3612452"/>
                </a:lnTo>
                <a:lnTo>
                  <a:pt x="2273745" y="3146870"/>
                </a:lnTo>
                <a:lnTo>
                  <a:pt x="2379980" y="3258630"/>
                </a:lnTo>
                <a:lnTo>
                  <a:pt x="2587181" y="3061780"/>
                </a:lnTo>
                <a:lnTo>
                  <a:pt x="2694115" y="3174302"/>
                </a:lnTo>
                <a:lnTo>
                  <a:pt x="2694115" y="3174302"/>
                </a:lnTo>
                <a:lnTo>
                  <a:pt x="2801239" y="3287078"/>
                </a:lnTo>
                <a:lnTo>
                  <a:pt x="2594039" y="3483928"/>
                </a:lnTo>
                <a:lnTo>
                  <a:pt x="2700274" y="3595688"/>
                </a:lnTo>
                <a:lnTo>
                  <a:pt x="2429129" y="3612070"/>
                </a:lnTo>
                <a:lnTo>
                  <a:pt x="2698750" y="3612070"/>
                </a:lnTo>
                <a:lnTo>
                  <a:pt x="2700592" y="3595815"/>
                </a:lnTo>
                <a:lnTo>
                  <a:pt x="2716022" y="3612070"/>
                </a:lnTo>
                <a:lnTo>
                  <a:pt x="2907348" y="3612070"/>
                </a:lnTo>
                <a:lnTo>
                  <a:pt x="3014028" y="3510470"/>
                </a:lnTo>
                <a:lnTo>
                  <a:pt x="3110294" y="3612070"/>
                </a:lnTo>
                <a:lnTo>
                  <a:pt x="3122549" y="3612070"/>
                </a:lnTo>
                <a:lnTo>
                  <a:pt x="3174810" y="3145092"/>
                </a:lnTo>
                <a:lnTo>
                  <a:pt x="2694242" y="3174302"/>
                </a:lnTo>
                <a:close/>
                <a:moveTo>
                  <a:pt x="1306068" y="1713802"/>
                </a:moveTo>
                <a:lnTo>
                  <a:pt x="1413193" y="1826578"/>
                </a:lnTo>
                <a:lnTo>
                  <a:pt x="1413193" y="1826578"/>
                </a:lnTo>
                <a:lnTo>
                  <a:pt x="1520381" y="1939354"/>
                </a:lnTo>
                <a:lnTo>
                  <a:pt x="1313180" y="2136204"/>
                </a:lnTo>
                <a:lnTo>
                  <a:pt x="1419352" y="2248027"/>
                </a:lnTo>
                <a:lnTo>
                  <a:pt x="939165" y="2277047"/>
                </a:lnTo>
                <a:lnTo>
                  <a:pt x="992632" y="1798765"/>
                </a:lnTo>
                <a:lnTo>
                  <a:pt x="1098868" y="1910652"/>
                </a:lnTo>
                <a:close/>
                <a:moveTo>
                  <a:pt x="879094" y="1264476"/>
                </a:moveTo>
                <a:lnTo>
                  <a:pt x="986282" y="1377252"/>
                </a:lnTo>
                <a:lnTo>
                  <a:pt x="986282" y="1377252"/>
                </a:lnTo>
                <a:lnTo>
                  <a:pt x="1093407" y="1489964"/>
                </a:lnTo>
                <a:lnTo>
                  <a:pt x="886206" y="1686814"/>
                </a:lnTo>
                <a:lnTo>
                  <a:pt x="992378" y="1798574"/>
                </a:lnTo>
                <a:lnTo>
                  <a:pt x="512064" y="1827657"/>
                </a:lnTo>
                <a:lnTo>
                  <a:pt x="565595" y="1349375"/>
                </a:lnTo>
                <a:lnTo>
                  <a:pt x="671767" y="1461135"/>
                </a:lnTo>
                <a:close/>
                <a:moveTo>
                  <a:pt x="85344" y="1378458"/>
                </a:moveTo>
                <a:lnTo>
                  <a:pt x="138875" y="900240"/>
                </a:lnTo>
                <a:lnTo>
                  <a:pt x="245110" y="1012000"/>
                </a:lnTo>
                <a:lnTo>
                  <a:pt x="452311" y="815150"/>
                </a:lnTo>
                <a:lnTo>
                  <a:pt x="559435" y="927862"/>
                </a:lnTo>
                <a:lnTo>
                  <a:pt x="559435" y="927862"/>
                </a:lnTo>
                <a:lnTo>
                  <a:pt x="666750" y="1040702"/>
                </a:lnTo>
                <a:lnTo>
                  <a:pt x="459359" y="1237552"/>
                </a:lnTo>
                <a:lnTo>
                  <a:pt x="565595" y="1349312"/>
                </a:lnTo>
                <a:close/>
                <a:moveTo>
                  <a:pt x="38100" y="2278317"/>
                </a:moveTo>
                <a:lnTo>
                  <a:pt x="91631" y="1800035"/>
                </a:lnTo>
                <a:lnTo>
                  <a:pt x="197803" y="1911858"/>
                </a:lnTo>
                <a:lnTo>
                  <a:pt x="405003" y="1715008"/>
                </a:lnTo>
                <a:lnTo>
                  <a:pt x="512191" y="1827784"/>
                </a:lnTo>
                <a:lnTo>
                  <a:pt x="512191" y="1827784"/>
                </a:lnTo>
                <a:lnTo>
                  <a:pt x="619316" y="1940497"/>
                </a:lnTo>
                <a:lnTo>
                  <a:pt x="412115" y="2137347"/>
                </a:lnTo>
                <a:lnTo>
                  <a:pt x="518287" y="2249107"/>
                </a:lnTo>
                <a:close/>
                <a:moveTo>
                  <a:pt x="465011" y="2727643"/>
                </a:moveTo>
                <a:lnTo>
                  <a:pt x="518541" y="2249361"/>
                </a:lnTo>
                <a:lnTo>
                  <a:pt x="624650" y="2361502"/>
                </a:lnTo>
                <a:lnTo>
                  <a:pt x="831850" y="2164652"/>
                </a:lnTo>
                <a:lnTo>
                  <a:pt x="938975" y="2277428"/>
                </a:lnTo>
                <a:lnTo>
                  <a:pt x="938975" y="2277428"/>
                </a:lnTo>
                <a:lnTo>
                  <a:pt x="1046163" y="2390204"/>
                </a:lnTo>
                <a:lnTo>
                  <a:pt x="838899" y="2587054"/>
                </a:lnTo>
                <a:lnTo>
                  <a:pt x="945134" y="2698877"/>
                </a:lnTo>
                <a:close/>
                <a:moveTo>
                  <a:pt x="1266127" y="3036189"/>
                </a:moveTo>
                <a:lnTo>
                  <a:pt x="1372362" y="3147949"/>
                </a:lnTo>
                <a:lnTo>
                  <a:pt x="891985" y="3176969"/>
                </a:lnTo>
                <a:lnTo>
                  <a:pt x="945515" y="2698750"/>
                </a:lnTo>
                <a:lnTo>
                  <a:pt x="1051751" y="2810510"/>
                </a:lnTo>
                <a:lnTo>
                  <a:pt x="1258951" y="2613660"/>
                </a:lnTo>
                <a:lnTo>
                  <a:pt x="1366076" y="2726373"/>
                </a:lnTo>
                <a:lnTo>
                  <a:pt x="1366076" y="2726373"/>
                </a:lnTo>
                <a:lnTo>
                  <a:pt x="1473200" y="2839276"/>
                </a:lnTo>
                <a:close/>
                <a:moveTo>
                  <a:pt x="1366203" y="2726373"/>
                </a:moveTo>
                <a:lnTo>
                  <a:pt x="1419733" y="2248154"/>
                </a:lnTo>
                <a:lnTo>
                  <a:pt x="1525969" y="2359914"/>
                </a:lnTo>
                <a:lnTo>
                  <a:pt x="1733169" y="2163064"/>
                </a:lnTo>
                <a:lnTo>
                  <a:pt x="1840294" y="2275777"/>
                </a:lnTo>
                <a:lnTo>
                  <a:pt x="1840294" y="2275777"/>
                </a:lnTo>
                <a:lnTo>
                  <a:pt x="1947418" y="2388489"/>
                </a:lnTo>
                <a:lnTo>
                  <a:pt x="1740217" y="2585339"/>
                </a:lnTo>
                <a:lnTo>
                  <a:pt x="1846453" y="2697099"/>
                </a:lnTo>
                <a:close/>
                <a:moveTo>
                  <a:pt x="2167319" y="3034919"/>
                </a:moveTo>
                <a:lnTo>
                  <a:pt x="2273300" y="3146743"/>
                </a:lnTo>
                <a:lnTo>
                  <a:pt x="1792923" y="3175762"/>
                </a:lnTo>
                <a:lnTo>
                  <a:pt x="1846453" y="2697480"/>
                </a:lnTo>
                <a:lnTo>
                  <a:pt x="1952689" y="2809304"/>
                </a:lnTo>
                <a:lnTo>
                  <a:pt x="2159889" y="2612454"/>
                </a:lnTo>
                <a:lnTo>
                  <a:pt x="2266950" y="2725166"/>
                </a:lnTo>
                <a:lnTo>
                  <a:pt x="2266950" y="2725166"/>
                </a:lnTo>
                <a:lnTo>
                  <a:pt x="2374075" y="2837942"/>
                </a:lnTo>
                <a:close/>
                <a:moveTo>
                  <a:pt x="3309938" y="3612770"/>
                </a:moveTo>
                <a:lnTo>
                  <a:pt x="3599878" y="3612770"/>
                </a:lnTo>
                <a:lnTo>
                  <a:pt x="3601847" y="359511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2800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9"/>
          <p:cNvSpPr/>
          <p:nvPr/>
        </p:nvSpPr>
        <p:spPr>
          <a:xfrm>
            <a:off x="3761900" y="1"/>
            <a:ext cx="5382339" cy="6840855"/>
          </a:xfrm>
          <a:custGeom>
            <a:avLst/>
            <a:gdLst/>
            <a:ahLst/>
            <a:cxnLst/>
            <a:rect l="l" t="t" r="r" b="b"/>
            <a:pathLst>
              <a:path w="7176452" h="6840855" extrusionOk="0">
                <a:moveTo>
                  <a:pt x="5601653" y="0"/>
                </a:moveTo>
                <a:lnTo>
                  <a:pt x="5414201" y="0"/>
                </a:lnTo>
                <a:lnTo>
                  <a:pt x="5503101" y="93599"/>
                </a:lnTo>
                <a:close/>
                <a:moveTo>
                  <a:pt x="4701794" y="0"/>
                </a:moveTo>
                <a:lnTo>
                  <a:pt x="4511866" y="0"/>
                </a:lnTo>
                <a:lnTo>
                  <a:pt x="4601972" y="94806"/>
                </a:lnTo>
                <a:close/>
                <a:moveTo>
                  <a:pt x="6501511" y="0"/>
                </a:moveTo>
                <a:lnTo>
                  <a:pt x="6316599" y="0"/>
                </a:lnTo>
                <a:lnTo>
                  <a:pt x="6404356" y="92329"/>
                </a:lnTo>
                <a:close/>
                <a:moveTo>
                  <a:pt x="7176135" y="0"/>
                </a:moveTo>
                <a:lnTo>
                  <a:pt x="6854635" y="0"/>
                </a:lnTo>
                <a:lnTo>
                  <a:pt x="6718935" y="8192"/>
                </a:lnTo>
                <a:lnTo>
                  <a:pt x="6719888" y="0"/>
                </a:lnTo>
                <a:lnTo>
                  <a:pt x="6710998" y="0"/>
                </a:lnTo>
                <a:lnTo>
                  <a:pt x="6718935" y="8192"/>
                </a:lnTo>
                <a:lnTo>
                  <a:pt x="6718935" y="8192"/>
                </a:lnTo>
                <a:lnTo>
                  <a:pt x="6826060" y="120967"/>
                </a:lnTo>
                <a:lnTo>
                  <a:pt x="6618859" y="317818"/>
                </a:lnTo>
                <a:lnTo>
                  <a:pt x="6725285" y="429768"/>
                </a:lnTo>
                <a:lnTo>
                  <a:pt x="6244907" y="458788"/>
                </a:lnTo>
                <a:lnTo>
                  <a:pt x="6295962" y="0"/>
                </a:lnTo>
                <a:lnTo>
                  <a:pt x="5974016" y="0"/>
                </a:lnTo>
                <a:lnTo>
                  <a:pt x="5817616" y="9462"/>
                </a:lnTo>
                <a:lnTo>
                  <a:pt x="5818695" y="0"/>
                </a:lnTo>
                <a:lnTo>
                  <a:pt x="5808472" y="0"/>
                </a:lnTo>
                <a:lnTo>
                  <a:pt x="5817235" y="9462"/>
                </a:lnTo>
                <a:lnTo>
                  <a:pt x="5817235" y="9462"/>
                </a:lnTo>
                <a:lnTo>
                  <a:pt x="5924360" y="122238"/>
                </a:lnTo>
                <a:lnTo>
                  <a:pt x="5717159" y="319088"/>
                </a:lnTo>
                <a:lnTo>
                  <a:pt x="5823585" y="431038"/>
                </a:lnTo>
                <a:lnTo>
                  <a:pt x="5343207" y="460057"/>
                </a:lnTo>
                <a:lnTo>
                  <a:pt x="5394897" y="0"/>
                </a:lnTo>
                <a:lnTo>
                  <a:pt x="5093335" y="0"/>
                </a:lnTo>
                <a:lnTo>
                  <a:pt x="4916297" y="10668"/>
                </a:lnTo>
                <a:lnTo>
                  <a:pt x="4917504" y="0"/>
                </a:lnTo>
                <a:lnTo>
                  <a:pt x="4906010" y="0"/>
                </a:lnTo>
                <a:lnTo>
                  <a:pt x="4916170" y="10732"/>
                </a:lnTo>
                <a:lnTo>
                  <a:pt x="4916170" y="10732"/>
                </a:lnTo>
                <a:lnTo>
                  <a:pt x="5023485" y="123571"/>
                </a:lnTo>
                <a:lnTo>
                  <a:pt x="4816285" y="320421"/>
                </a:lnTo>
                <a:lnTo>
                  <a:pt x="4922520" y="432181"/>
                </a:lnTo>
                <a:lnTo>
                  <a:pt x="4442142" y="461264"/>
                </a:lnTo>
                <a:lnTo>
                  <a:pt x="4493831" y="0"/>
                </a:lnTo>
                <a:lnTo>
                  <a:pt x="4212907" y="0"/>
                </a:lnTo>
                <a:lnTo>
                  <a:pt x="4015232" y="11938"/>
                </a:lnTo>
                <a:lnTo>
                  <a:pt x="4016629" y="0"/>
                </a:lnTo>
                <a:lnTo>
                  <a:pt x="4003929" y="0"/>
                </a:lnTo>
                <a:lnTo>
                  <a:pt x="4015295" y="11938"/>
                </a:lnTo>
                <a:lnTo>
                  <a:pt x="4015295" y="11938"/>
                </a:lnTo>
                <a:lnTo>
                  <a:pt x="4122420" y="124714"/>
                </a:lnTo>
                <a:lnTo>
                  <a:pt x="3915219" y="321564"/>
                </a:lnTo>
                <a:lnTo>
                  <a:pt x="4021455" y="433324"/>
                </a:lnTo>
                <a:lnTo>
                  <a:pt x="3541078" y="462344"/>
                </a:lnTo>
                <a:lnTo>
                  <a:pt x="3592830" y="0"/>
                </a:lnTo>
                <a:lnTo>
                  <a:pt x="3332480" y="0"/>
                </a:lnTo>
                <a:lnTo>
                  <a:pt x="3114230" y="13208"/>
                </a:lnTo>
                <a:lnTo>
                  <a:pt x="3115691" y="0"/>
                </a:lnTo>
                <a:lnTo>
                  <a:pt x="3101530" y="0"/>
                </a:lnTo>
                <a:lnTo>
                  <a:pt x="3114230" y="13208"/>
                </a:lnTo>
                <a:lnTo>
                  <a:pt x="3114230" y="13208"/>
                </a:lnTo>
                <a:lnTo>
                  <a:pt x="3221355" y="125984"/>
                </a:lnTo>
                <a:lnTo>
                  <a:pt x="3014154" y="322834"/>
                </a:lnTo>
                <a:lnTo>
                  <a:pt x="3120390" y="434657"/>
                </a:lnTo>
                <a:lnTo>
                  <a:pt x="2639822" y="463550"/>
                </a:lnTo>
                <a:lnTo>
                  <a:pt x="2691765" y="0"/>
                </a:lnTo>
                <a:lnTo>
                  <a:pt x="2451735" y="0"/>
                </a:lnTo>
                <a:lnTo>
                  <a:pt x="2212848" y="14415"/>
                </a:lnTo>
                <a:lnTo>
                  <a:pt x="2214436" y="0"/>
                </a:lnTo>
                <a:lnTo>
                  <a:pt x="2198941" y="0"/>
                </a:lnTo>
                <a:lnTo>
                  <a:pt x="2212657" y="14478"/>
                </a:lnTo>
                <a:lnTo>
                  <a:pt x="2212657" y="14478"/>
                </a:lnTo>
                <a:lnTo>
                  <a:pt x="2319845" y="127191"/>
                </a:lnTo>
                <a:lnTo>
                  <a:pt x="2112581" y="324041"/>
                </a:lnTo>
                <a:lnTo>
                  <a:pt x="2218817" y="435800"/>
                </a:lnTo>
                <a:lnTo>
                  <a:pt x="1738440" y="464820"/>
                </a:lnTo>
                <a:lnTo>
                  <a:pt x="1790700" y="0"/>
                </a:lnTo>
                <a:lnTo>
                  <a:pt x="1571244" y="0"/>
                </a:lnTo>
                <a:lnTo>
                  <a:pt x="1311719" y="15685"/>
                </a:lnTo>
                <a:lnTo>
                  <a:pt x="1313434" y="0"/>
                </a:lnTo>
                <a:lnTo>
                  <a:pt x="1296670" y="0"/>
                </a:lnTo>
                <a:lnTo>
                  <a:pt x="1311529" y="15685"/>
                </a:lnTo>
                <a:lnTo>
                  <a:pt x="1311529" y="15685"/>
                </a:lnTo>
                <a:lnTo>
                  <a:pt x="1418717" y="128461"/>
                </a:lnTo>
                <a:lnTo>
                  <a:pt x="1211516" y="325311"/>
                </a:lnTo>
                <a:lnTo>
                  <a:pt x="1317688" y="437134"/>
                </a:lnTo>
                <a:lnTo>
                  <a:pt x="837375" y="466154"/>
                </a:lnTo>
                <a:lnTo>
                  <a:pt x="889635" y="0"/>
                </a:lnTo>
                <a:lnTo>
                  <a:pt x="690689" y="0"/>
                </a:lnTo>
                <a:lnTo>
                  <a:pt x="410527" y="16955"/>
                </a:lnTo>
                <a:lnTo>
                  <a:pt x="412432" y="0"/>
                </a:lnTo>
                <a:lnTo>
                  <a:pt x="394335" y="0"/>
                </a:lnTo>
                <a:lnTo>
                  <a:pt x="410464" y="16955"/>
                </a:lnTo>
                <a:lnTo>
                  <a:pt x="410464" y="16955"/>
                </a:lnTo>
                <a:lnTo>
                  <a:pt x="517588" y="129731"/>
                </a:lnTo>
                <a:lnTo>
                  <a:pt x="310388" y="326581"/>
                </a:lnTo>
                <a:lnTo>
                  <a:pt x="522922" y="550291"/>
                </a:lnTo>
                <a:lnTo>
                  <a:pt x="730123" y="353441"/>
                </a:lnTo>
                <a:lnTo>
                  <a:pt x="837247" y="466217"/>
                </a:lnTo>
                <a:lnTo>
                  <a:pt x="837247" y="466217"/>
                </a:lnTo>
                <a:lnTo>
                  <a:pt x="944435" y="578993"/>
                </a:lnTo>
                <a:lnTo>
                  <a:pt x="737171" y="775843"/>
                </a:lnTo>
                <a:lnTo>
                  <a:pt x="949769" y="999554"/>
                </a:lnTo>
                <a:lnTo>
                  <a:pt x="1156970" y="802704"/>
                </a:lnTo>
                <a:lnTo>
                  <a:pt x="1264285" y="915670"/>
                </a:lnTo>
                <a:lnTo>
                  <a:pt x="1264285" y="915670"/>
                </a:lnTo>
                <a:lnTo>
                  <a:pt x="1371537" y="1028700"/>
                </a:lnTo>
                <a:lnTo>
                  <a:pt x="1164336" y="1225550"/>
                </a:lnTo>
                <a:lnTo>
                  <a:pt x="1376934" y="1449261"/>
                </a:lnTo>
                <a:lnTo>
                  <a:pt x="1584134" y="1252411"/>
                </a:lnTo>
                <a:lnTo>
                  <a:pt x="1691259" y="1365250"/>
                </a:lnTo>
                <a:lnTo>
                  <a:pt x="1691259" y="1365250"/>
                </a:lnTo>
                <a:lnTo>
                  <a:pt x="1798383" y="1478026"/>
                </a:lnTo>
                <a:lnTo>
                  <a:pt x="1591183" y="1674876"/>
                </a:lnTo>
                <a:lnTo>
                  <a:pt x="1804035" y="1898650"/>
                </a:lnTo>
                <a:lnTo>
                  <a:pt x="2011235" y="1701800"/>
                </a:lnTo>
                <a:lnTo>
                  <a:pt x="2118360" y="1814513"/>
                </a:lnTo>
                <a:lnTo>
                  <a:pt x="2118360" y="1814513"/>
                </a:lnTo>
                <a:lnTo>
                  <a:pt x="2225484" y="1927289"/>
                </a:lnTo>
                <a:lnTo>
                  <a:pt x="2018284" y="2124139"/>
                </a:lnTo>
                <a:lnTo>
                  <a:pt x="2230818" y="2347849"/>
                </a:lnTo>
                <a:lnTo>
                  <a:pt x="2438019" y="2150999"/>
                </a:lnTo>
                <a:lnTo>
                  <a:pt x="2545207" y="2263775"/>
                </a:lnTo>
                <a:lnTo>
                  <a:pt x="2545207" y="2263775"/>
                </a:lnTo>
                <a:lnTo>
                  <a:pt x="2652331" y="2376488"/>
                </a:lnTo>
                <a:lnTo>
                  <a:pt x="2445131" y="2573338"/>
                </a:lnTo>
                <a:lnTo>
                  <a:pt x="2657666" y="2797048"/>
                </a:lnTo>
                <a:lnTo>
                  <a:pt x="2864866" y="2600198"/>
                </a:lnTo>
                <a:lnTo>
                  <a:pt x="2972435" y="2713038"/>
                </a:lnTo>
                <a:lnTo>
                  <a:pt x="2972435" y="2713038"/>
                </a:lnTo>
                <a:lnTo>
                  <a:pt x="3079432" y="2825750"/>
                </a:lnTo>
                <a:lnTo>
                  <a:pt x="2872232" y="3022600"/>
                </a:lnTo>
                <a:lnTo>
                  <a:pt x="3084766" y="3246311"/>
                </a:lnTo>
                <a:lnTo>
                  <a:pt x="3291967" y="3049461"/>
                </a:lnTo>
                <a:lnTo>
                  <a:pt x="3399091" y="3162300"/>
                </a:lnTo>
                <a:lnTo>
                  <a:pt x="3399091" y="3162300"/>
                </a:lnTo>
                <a:lnTo>
                  <a:pt x="3506216" y="3275013"/>
                </a:lnTo>
                <a:lnTo>
                  <a:pt x="3299016" y="3471863"/>
                </a:lnTo>
                <a:lnTo>
                  <a:pt x="3511741" y="3695700"/>
                </a:lnTo>
                <a:lnTo>
                  <a:pt x="3718941" y="3498850"/>
                </a:lnTo>
                <a:lnTo>
                  <a:pt x="3826066" y="3611626"/>
                </a:lnTo>
                <a:lnTo>
                  <a:pt x="3826066" y="3611626"/>
                </a:lnTo>
                <a:lnTo>
                  <a:pt x="3933190" y="3724402"/>
                </a:lnTo>
                <a:lnTo>
                  <a:pt x="3725990" y="3921252"/>
                </a:lnTo>
                <a:lnTo>
                  <a:pt x="3938588" y="4144963"/>
                </a:lnTo>
                <a:lnTo>
                  <a:pt x="4145788" y="3948113"/>
                </a:lnTo>
                <a:lnTo>
                  <a:pt x="4252913" y="4060825"/>
                </a:lnTo>
                <a:lnTo>
                  <a:pt x="4252913" y="4060825"/>
                </a:lnTo>
                <a:lnTo>
                  <a:pt x="4360037" y="4173601"/>
                </a:lnTo>
                <a:lnTo>
                  <a:pt x="4152837" y="4370451"/>
                </a:lnTo>
                <a:lnTo>
                  <a:pt x="4365371" y="4594098"/>
                </a:lnTo>
                <a:lnTo>
                  <a:pt x="4572635" y="4397248"/>
                </a:lnTo>
                <a:lnTo>
                  <a:pt x="4679760" y="4510024"/>
                </a:lnTo>
                <a:lnTo>
                  <a:pt x="4679760" y="4510024"/>
                </a:lnTo>
                <a:lnTo>
                  <a:pt x="4786884" y="4622737"/>
                </a:lnTo>
                <a:lnTo>
                  <a:pt x="4579684" y="4819587"/>
                </a:lnTo>
                <a:lnTo>
                  <a:pt x="4792218" y="5043297"/>
                </a:lnTo>
                <a:lnTo>
                  <a:pt x="4999418" y="4846447"/>
                </a:lnTo>
                <a:lnTo>
                  <a:pt x="5106606" y="4959223"/>
                </a:lnTo>
                <a:lnTo>
                  <a:pt x="5106606" y="4959223"/>
                </a:lnTo>
                <a:lnTo>
                  <a:pt x="5213985" y="5072698"/>
                </a:lnTo>
                <a:lnTo>
                  <a:pt x="5006785" y="5269548"/>
                </a:lnTo>
                <a:lnTo>
                  <a:pt x="5219319" y="5493258"/>
                </a:lnTo>
                <a:lnTo>
                  <a:pt x="5426519" y="5296408"/>
                </a:lnTo>
                <a:lnTo>
                  <a:pt x="5533644" y="5409121"/>
                </a:lnTo>
                <a:lnTo>
                  <a:pt x="5533644" y="5409121"/>
                </a:lnTo>
                <a:lnTo>
                  <a:pt x="5640832" y="5521833"/>
                </a:lnTo>
                <a:lnTo>
                  <a:pt x="5433631" y="5718683"/>
                </a:lnTo>
                <a:lnTo>
                  <a:pt x="5646166" y="5942394"/>
                </a:lnTo>
                <a:lnTo>
                  <a:pt x="5853366" y="5745544"/>
                </a:lnTo>
                <a:lnTo>
                  <a:pt x="5960491" y="5858320"/>
                </a:lnTo>
                <a:lnTo>
                  <a:pt x="5960491" y="5858320"/>
                </a:lnTo>
                <a:lnTo>
                  <a:pt x="6067616" y="5971096"/>
                </a:lnTo>
                <a:lnTo>
                  <a:pt x="5860415" y="6167946"/>
                </a:lnTo>
                <a:lnTo>
                  <a:pt x="6073013" y="6391656"/>
                </a:lnTo>
                <a:lnTo>
                  <a:pt x="6280214" y="6194806"/>
                </a:lnTo>
                <a:lnTo>
                  <a:pt x="6387338" y="6307519"/>
                </a:lnTo>
                <a:lnTo>
                  <a:pt x="6387338" y="6307519"/>
                </a:lnTo>
                <a:lnTo>
                  <a:pt x="6494463" y="6420295"/>
                </a:lnTo>
                <a:lnTo>
                  <a:pt x="6287262" y="6617144"/>
                </a:lnTo>
                <a:lnTo>
                  <a:pt x="6499860" y="6840856"/>
                </a:lnTo>
                <a:lnTo>
                  <a:pt x="6707061" y="6644006"/>
                </a:lnTo>
                <a:lnTo>
                  <a:pt x="6814312" y="6756908"/>
                </a:lnTo>
                <a:lnTo>
                  <a:pt x="6867842" y="6278499"/>
                </a:lnTo>
                <a:lnTo>
                  <a:pt x="6974078" y="6390259"/>
                </a:lnTo>
                <a:lnTo>
                  <a:pt x="7176135" y="6199315"/>
                </a:lnTo>
                <a:lnTo>
                  <a:pt x="7176135" y="5838254"/>
                </a:lnTo>
                <a:lnTo>
                  <a:pt x="6862191" y="5857304"/>
                </a:lnTo>
                <a:lnTo>
                  <a:pt x="6915722" y="5379085"/>
                </a:lnTo>
                <a:lnTo>
                  <a:pt x="7021957" y="5490845"/>
                </a:lnTo>
                <a:lnTo>
                  <a:pt x="7176135" y="5344287"/>
                </a:lnTo>
                <a:lnTo>
                  <a:pt x="7176135" y="4941189"/>
                </a:lnTo>
                <a:lnTo>
                  <a:pt x="6909435" y="4957318"/>
                </a:lnTo>
                <a:lnTo>
                  <a:pt x="6962966" y="4479036"/>
                </a:lnTo>
                <a:lnTo>
                  <a:pt x="7069201" y="4591050"/>
                </a:lnTo>
                <a:lnTo>
                  <a:pt x="7176135" y="4489450"/>
                </a:lnTo>
                <a:lnTo>
                  <a:pt x="7176135" y="4044061"/>
                </a:lnTo>
                <a:lnTo>
                  <a:pt x="6956742" y="4057650"/>
                </a:lnTo>
                <a:lnTo>
                  <a:pt x="7010273" y="3579432"/>
                </a:lnTo>
                <a:lnTo>
                  <a:pt x="7116509" y="3691191"/>
                </a:lnTo>
                <a:lnTo>
                  <a:pt x="7176135" y="3634550"/>
                </a:lnTo>
                <a:lnTo>
                  <a:pt x="7176135" y="3146997"/>
                </a:lnTo>
                <a:lnTo>
                  <a:pt x="7003987" y="3157411"/>
                </a:lnTo>
                <a:lnTo>
                  <a:pt x="7057517" y="2679129"/>
                </a:lnTo>
                <a:lnTo>
                  <a:pt x="7163753" y="2790952"/>
                </a:lnTo>
                <a:lnTo>
                  <a:pt x="7176453" y="2779141"/>
                </a:lnTo>
                <a:lnTo>
                  <a:pt x="7176453" y="2249932"/>
                </a:lnTo>
                <a:lnTo>
                  <a:pt x="7051548" y="2257425"/>
                </a:lnTo>
                <a:lnTo>
                  <a:pt x="7105079" y="1779207"/>
                </a:lnTo>
                <a:lnTo>
                  <a:pt x="7176135" y="1854200"/>
                </a:lnTo>
                <a:lnTo>
                  <a:pt x="7176135" y="1498600"/>
                </a:lnTo>
                <a:lnTo>
                  <a:pt x="6998335" y="1667383"/>
                </a:lnTo>
                <a:lnTo>
                  <a:pt x="7104507" y="1779207"/>
                </a:lnTo>
                <a:lnTo>
                  <a:pt x="6624193" y="1808226"/>
                </a:lnTo>
                <a:lnTo>
                  <a:pt x="6677724" y="1330008"/>
                </a:lnTo>
                <a:lnTo>
                  <a:pt x="6783895" y="1441768"/>
                </a:lnTo>
                <a:lnTo>
                  <a:pt x="6991096" y="1244918"/>
                </a:lnTo>
                <a:lnTo>
                  <a:pt x="7098284" y="1357694"/>
                </a:lnTo>
                <a:lnTo>
                  <a:pt x="7098284" y="1357694"/>
                </a:lnTo>
                <a:lnTo>
                  <a:pt x="7176135" y="1439355"/>
                </a:lnTo>
                <a:lnTo>
                  <a:pt x="7176135" y="1352550"/>
                </a:lnTo>
                <a:lnTo>
                  <a:pt x="7098538" y="1357249"/>
                </a:lnTo>
                <a:lnTo>
                  <a:pt x="7152068" y="879030"/>
                </a:lnTo>
                <a:lnTo>
                  <a:pt x="7176135" y="904430"/>
                </a:lnTo>
                <a:lnTo>
                  <a:pt x="7176135" y="643382"/>
                </a:lnTo>
                <a:lnTo>
                  <a:pt x="7045706" y="767334"/>
                </a:lnTo>
                <a:lnTo>
                  <a:pt x="7151941" y="879094"/>
                </a:lnTo>
                <a:lnTo>
                  <a:pt x="6671564" y="908050"/>
                </a:lnTo>
                <a:lnTo>
                  <a:pt x="6725285" y="429895"/>
                </a:lnTo>
                <a:lnTo>
                  <a:pt x="6831520" y="541719"/>
                </a:lnTo>
                <a:lnTo>
                  <a:pt x="7038721" y="344869"/>
                </a:lnTo>
                <a:lnTo>
                  <a:pt x="7145845" y="457645"/>
                </a:lnTo>
                <a:lnTo>
                  <a:pt x="7145845" y="457645"/>
                </a:lnTo>
                <a:lnTo>
                  <a:pt x="7176199" y="489395"/>
                </a:lnTo>
                <a:lnTo>
                  <a:pt x="7176199" y="455739"/>
                </a:lnTo>
                <a:lnTo>
                  <a:pt x="7145845" y="457581"/>
                </a:lnTo>
                <a:lnTo>
                  <a:pt x="7176135" y="186373"/>
                </a:lnTo>
                <a:close/>
                <a:moveTo>
                  <a:pt x="5823585" y="431165"/>
                </a:moveTo>
                <a:lnTo>
                  <a:pt x="5929820" y="542925"/>
                </a:lnTo>
                <a:lnTo>
                  <a:pt x="6137021" y="346075"/>
                </a:lnTo>
                <a:lnTo>
                  <a:pt x="6244145" y="458788"/>
                </a:lnTo>
                <a:lnTo>
                  <a:pt x="6244145" y="458788"/>
                </a:lnTo>
                <a:lnTo>
                  <a:pt x="6351715" y="571500"/>
                </a:lnTo>
                <a:lnTo>
                  <a:pt x="6144514" y="768350"/>
                </a:lnTo>
                <a:lnTo>
                  <a:pt x="6250750" y="880110"/>
                </a:lnTo>
                <a:lnTo>
                  <a:pt x="5770372" y="909130"/>
                </a:lnTo>
                <a:close/>
                <a:moveTo>
                  <a:pt x="6203125" y="1780286"/>
                </a:moveTo>
                <a:lnTo>
                  <a:pt x="5722811" y="1809369"/>
                </a:lnTo>
                <a:lnTo>
                  <a:pt x="5776341" y="1331087"/>
                </a:lnTo>
                <a:lnTo>
                  <a:pt x="5882513" y="1442911"/>
                </a:lnTo>
                <a:lnTo>
                  <a:pt x="6089714" y="1246061"/>
                </a:lnTo>
                <a:lnTo>
                  <a:pt x="6197219" y="1358900"/>
                </a:lnTo>
                <a:lnTo>
                  <a:pt x="6197219" y="1358900"/>
                </a:lnTo>
                <a:lnTo>
                  <a:pt x="6304343" y="1471676"/>
                </a:lnTo>
                <a:lnTo>
                  <a:pt x="6097143" y="1668526"/>
                </a:lnTo>
                <a:close/>
                <a:moveTo>
                  <a:pt x="6582854" y="3129598"/>
                </a:moveTo>
                <a:lnTo>
                  <a:pt x="6102985" y="3158617"/>
                </a:lnTo>
                <a:lnTo>
                  <a:pt x="6156516" y="2680399"/>
                </a:lnTo>
                <a:lnTo>
                  <a:pt x="6262751" y="2792159"/>
                </a:lnTo>
                <a:lnTo>
                  <a:pt x="6469952" y="2595309"/>
                </a:lnTo>
                <a:lnTo>
                  <a:pt x="6577076" y="2708085"/>
                </a:lnTo>
                <a:lnTo>
                  <a:pt x="6577076" y="2708085"/>
                </a:lnTo>
                <a:lnTo>
                  <a:pt x="6684201" y="2820797"/>
                </a:lnTo>
                <a:lnTo>
                  <a:pt x="6477000" y="3017647"/>
                </a:lnTo>
                <a:close/>
                <a:moveTo>
                  <a:pt x="6535611" y="4029583"/>
                </a:moveTo>
                <a:lnTo>
                  <a:pt x="6055233" y="4058603"/>
                </a:lnTo>
                <a:lnTo>
                  <a:pt x="6108764" y="3580321"/>
                </a:lnTo>
                <a:lnTo>
                  <a:pt x="6214999" y="3692144"/>
                </a:lnTo>
                <a:lnTo>
                  <a:pt x="6422200" y="3495294"/>
                </a:lnTo>
                <a:lnTo>
                  <a:pt x="6529324" y="3608070"/>
                </a:lnTo>
                <a:lnTo>
                  <a:pt x="6529324" y="3608070"/>
                </a:lnTo>
                <a:lnTo>
                  <a:pt x="6636893" y="3721100"/>
                </a:lnTo>
                <a:lnTo>
                  <a:pt x="6429692" y="3917950"/>
                </a:lnTo>
                <a:close/>
                <a:moveTo>
                  <a:pt x="6488303" y="4929505"/>
                </a:moveTo>
                <a:lnTo>
                  <a:pt x="6007989" y="4958525"/>
                </a:lnTo>
                <a:lnTo>
                  <a:pt x="6061519" y="4480306"/>
                </a:lnTo>
                <a:lnTo>
                  <a:pt x="6167691" y="4592066"/>
                </a:lnTo>
                <a:lnTo>
                  <a:pt x="6374892" y="4395216"/>
                </a:lnTo>
                <a:lnTo>
                  <a:pt x="6482080" y="4507929"/>
                </a:lnTo>
                <a:lnTo>
                  <a:pt x="6482080" y="4507929"/>
                </a:lnTo>
                <a:lnTo>
                  <a:pt x="6589204" y="4620705"/>
                </a:lnTo>
                <a:lnTo>
                  <a:pt x="6382004" y="4817555"/>
                </a:lnTo>
                <a:close/>
                <a:moveTo>
                  <a:pt x="3499929" y="1784350"/>
                </a:moveTo>
                <a:lnTo>
                  <a:pt x="3019552" y="1813433"/>
                </a:lnTo>
                <a:lnTo>
                  <a:pt x="3073082" y="1335151"/>
                </a:lnTo>
                <a:lnTo>
                  <a:pt x="3179318" y="1446911"/>
                </a:lnTo>
                <a:lnTo>
                  <a:pt x="3386518" y="1250061"/>
                </a:lnTo>
                <a:lnTo>
                  <a:pt x="3493643" y="1362837"/>
                </a:lnTo>
                <a:lnTo>
                  <a:pt x="3493643" y="1362837"/>
                </a:lnTo>
                <a:lnTo>
                  <a:pt x="3601085" y="1475359"/>
                </a:lnTo>
                <a:lnTo>
                  <a:pt x="3393884" y="1672209"/>
                </a:lnTo>
                <a:close/>
                <a:moveTo>
                  <a:pt x="3499929" y="1784350"/>
                </a:moveTo>
                <a:lnTo>
                  <a:pt x="3606102" y="1896173"/>
                </a:lnTo>
                <a:lnTo>
                  <a:pt x="3813302" y="1699323"/>
                </a:lnTo>
                <a:lnTo>
                  <a:pt x="3920490" y="1812100"/>
                </a:lnTo>
                <a:lnTo>
                  <a:pt x="3920490" y="1812100"/>
                </a:lnTo>
                <a:lnTo>
                  <a:pt x="4027615" y="1924876"/>
                </a:lnTo>
                <a:lnTo>
                  <a:pt x="3820414" y="2121726"/>
                </a:lnTo>
                <a:lnTo>
                  <a:pt x="3926650" y="2233549"/>
                </a:lnTo>
                <a:lnTo>
                  <a:pt x="3446272" y="2262569"/>
                </a:lnTo>
                <a:close/>
                <a:moveTo>
                  <a:pt x="5729097" y="2231073"/>
                </a:moveTo>
                <a:lnTo>
                  <a:pt x="5248783" y="2260156"/>
                </a:lnTo>
                <a:lnTo>
                  <a:pt x="5302314" y="1781873"/>
                </a:lnTo>
                <a:lnTo>
                  <a:pt x="5408486" y="1893697"/>
                </a:lnTo>
                <a:lnTo>
                  <a:pt x="5615686" y="1696847"/>
                </a:lnTo>
                <a:lnTo>
                  <a:pt x="5722874" y="1809623"/>
                </a:lnTo>
                <a:lnTo>
                  <a:pt x="5722874" y="1809623"/>
                </a:lnTo>
                <a:lnTo>
                  <a:pt x="5830062" y="1922399"/>
                </a:lnTo>
                <a:lnTo>
                  <a:pt x="5622862" y="2119249"/>
                </a:lnTo>
                <a:close/>
                <a:moveTo>
                  <a:pt x="6108827" y="3580384"/>
                </a:moveTo>
                <a:lnTo>
                  <a:pt x="5628450" y="3609467"/>
                </a:lnTo>
                <a:lnTo>
                  <a:pt x="5681980" y="3131185"/>
                </a:lnTo>
                <a:lnTo>
                  <a:pt x="5788216" y="3242945"/>
                </a:lnTo>
                <a:lnTo>
                  <a:pt x="5995416" y="3046095"/>
                </a:lnTo>
                <a:lnTo>
                  <a:pt x="6102985" y="3158681"/>
                </a:lnTo>
                <a:lnTo>
                  <a:pt x="6102985" y="3158681"/>
                </a:lnTo>
                <a:lnTo>
                  <a:pt x="6210110" y="3271393"/>
                </a:lnTo>
                <a:lnTo>
                  <a:pt x="6002909" y="3468243"/>
                </a:lnTo>
                <a:close/>
                <a:moveTo>
                  <a:pt x="5575427" y="3019235"/>
                </a:moveTo>
                <a:lnTo>
                  <a:pt x="5681663" y="3131058"/>
                </a:lnTo>
                <a:lnTo>
                  <a:pt x="5201285" y="3160078"/>
                </a:lnTo>
                <a:lnTo>
                  <a:pt x="5254816" y="2681859"/>
                </a:lnTo>
                <a:lnTo>
                  <a:pt x="5361051" y="2793619"/>
                </a:lnTo>
                <a:lnTo>
                  <a:pt x="5568252" y="2596769"/>
                </a:lnTo>
                <a:lnTo>
                  <a:pt x="5675376" y="2709482"/>
                </a:lnTo>
                <a:lnTo>
                  <a:pt x="5675376" y="2709482"/>
                </a:lnTo>
                <a:lnTo>
                  <a:pt x="5782501" y="2822258"/>
                </a:lnTo>
                <a:close/>
                <a:moveTo>
                  <a:pt x="5254689" y="2681732"/>
                </a:moveTo>
                <a:lnTo>
                  <a:pt x="4774375" y="2710752"/>
                </a:lnTo>
                <a:lnTo>
                  <a:pt x="4827841" y="2232470"/>
                </a:lnTo>
                <a:lnTo>
                  <a:pt x="4934585" y="2344103"/>
                </a:lnTo>
                <a:lnTo>
                  <a:pt x="5141786" y="2147253"/>
                </a:lnTo>
                <a:lnTo>
                  <a:pt x="5248910" y="2260029"/>
                </a:lnTo>
                <a:lnTo>
                  <a:pt x="5248910" y="2260029"/>
                </a:lnTo>
                <a:lnTo>
                  <a:pt x="5356098" y="2372805"/>
                </a:lnTo>
                <a:lnTo>
                  <a:pt x="5148898" y="2569655"/>
                </a:lnTo>
                <a:close/>
                <a:moveTo>
                  <a:pt x="5196078" y="1670050"/>
                </a:moveTo>
                <a:lnTo>
                  <a:pt x="5302314" y="1781810"/>
                </a:lnTo>
                <a:lnTo>
                  <a:pt x="4821936" y="1810830"/>
                </a:lnTo>
                <a:lnTo>
                  <a:pt x="4875466" y="1332611"/>
                </a:lnTo>
                <a:lnTo>
                  <a:pt x="4981639" y="1444371"/>
                </a:lnTo>
                <a:lnTo>
                  <a:pt x="5188839" y="1247521"/>
                </a:lnTo>
                <a:lnTo>
                  <a:pt x="5296027" y="1360234"/>
                </a:lnTo>
                <a:lnTo>
                  <a:pt x="5296027" y="1360234"/>
                </a:lnTo>
                <a:lnTo>
                  <a:pt x="5403279" y="1473200"/>
                </a:lnTo>
                <a:close/>
                <a:moveTo>
                  <a:pt x="4929378" y="1924050"/>
                </a:moveTo>
                <a:lnTo>
                  <a:pt x="4722178" y="2120900"/>
                </a:lnTo>
                <a:lnTo>
                  <a:pt x="4828350" y="2232660"/>
                </a:lnTo>
                <a:lnTo>
                  <a:pt x="4348036" y="2261680"/>
                </a:lnTo>
                <a:lnTo>
                  <a:pt x="4401566" y="1783461"/>
                </a:lnTo>
                <a:lnTo>
                  <a:pt x="4507738" y="1895221"/>
                </a:lnTo>
                <a:lnTo>
                  <a:pt x="4714939" y="1698371"/>
                </a:lnTo>
                <a:lnTo>
                  <a:pt x="4822127" y="1811084"/>
                </a:lnTo>
                <a:lnTo>
                  <a:pt x="4822127" y="1811084"/>
                </a:lnTo>
                <a:close/>
                <a:moveTo>
                  <a:pt x="4295204" y="1671574"/>
                </a:moveTo>
                <a:lnTo>
                  <a:pt x="4401185" y="1782826"/>
                </a:lnTo>
                <a:lnTo>
                  <a:pt x="3920807" y="1811845"/>
                </a:lnTo>
                <a:lnTo>
                  <a:pt x="3974338" y="1333564"/>
                </a:lnTo>
                <a:lnTo>
                  <a:pt x="4080510" y="1445387"/>
                </a:lnTo>
                <a:lnTo>
                  <a:pt x="4287774" y="1248537"/>
                </a:lnTo>
                <a:lnTo>
                  <a:pt x="4394835" y="1361250"/>
                </a:lnTo>
                <a:lnTo>
                  <a:pt x="4394835" y="1361250"/>
                </a:lnTo>
                <a:lnTo>
                  <a:pt x="4501960" y="1474026"/>
                </a:lnTo>
                <a:close/>
                <a:moveTo>
                  <a:pt x="3927284" y="2234121"/>
                </a:moveTo>
                <a:lnTo>
                  <a:pt x="4033520" y="2345881"/>
                </a:lnTo>
                <a:lnTo>
                  <a:pt x="4240720" y="2149031"/>
                </a:lnTo>
                <a:lnTo>
                  <a:pt x="4347845" y="2261743"/>
                </a:lnTo>
                <a:lnTo>
                  <a:pt x="4347845" y="2261743"/>
                </a:lnTo>
                <a:lnTo>
                  <a:pt x="4455033" y="2374456"/>
                </a:lnTo>
                <a:lnTo>
                  <a:pt x="4247832" y="2571306"/>
                </a:lnTo>
                <a:lnTo>
                  <a:pt x="4354004" y="2683066"/>
                </a:lnTo>
                <a:lnTo>
                  <a:pt x="3873691" y="2712085"/>
                </a:lnTo>
                <a:close/>
                <a:moveTo>
                  <a:pt x="4354259" y="2683447"/>
                </a:moveTo>
                <a:lnTo>
                  <a:pt x="4460494" y="2795270"/>
                </a:lnTo>
                <a:lnTo>
                  <a:pt x="4667694" y="2598420"/>
                </a:lnTo>
                <a:lnTo>
                  <a:pt x="4774819" y="2711196"/>
                </a:lnTo>
                <a:lnTo>
                  <a:pt x="4774819" y="2711196"/>
                </a:lnTo>
                <a:lnTo>
                  <a:pt x="4881943" y="2823972"/>
                </a:lnTo>
                <a:lnTo>
                  <a:pt x="4674743" y="3020822"/>
                </a:lnTo>
                <a:lnTo>
                  <a:pt x="4780979" y="3132646"/>
                </a:lnTo>
                <a:lnTo>
                  <a:pt x="4300601" y="3161665"/>
                </a:lnTo>
                <a:close/>
                <a:moveTo>
                  <a:pt x="4781232" y="3132836"/>
                </a:moveTo>
                <a:lnTo>
                  <a:pt x="4887468" y="3244596"/>
                </a:lnTo>
                <a:lnTo>
                  <a:pt x="5094668" y="3047746"/>
                </a:lnTo>
                <a:lnTo>
                  <a:pt x="5201285" y="3159887"/>
                </a:lnTo>
                <a:lnTo>
                  <a:pt x="5201285" y="3159887"/>
                </a:lnTo>
                <a:lnTo>
                  <a:pt x="5308410" y="3272663"/>
                </a:lnTo>
                <a:lnTo>
                  <a:pt x="5101209" y="3469513"/>
                </a:lnTo>
                <a:lnTo>
                  <a:pt x="5207635" y="3581400"/>
                </a:lnTo>
                <a:lnTo>
                  <a:pt x="4727257" y="3610420"/>
                </a:lnTo>
                <a:close/>
                <a:moveTo>
                  <a:pt x="5207635" y="3581400"/>
                </a:moveTo>
                <a:lnTo>
                  <a:pt x="5313870" y="3693160"/>
                </a:lnTo>
                <a:lnTo>
                  <a:pt x="5521071" y="3496310"/>
                </a:lnTo>
                <a:lnTo>
                  <a:pt x="5628195" y="3609086"/>
                </a:lnTo>
                <a:lnTo>
                  <a:pt x="5628195" y="3609086"/>
                </a:lnTo>
                <a:lnTo>
                  <a:pt x="5735320" y="3721799"/>
                </a:lnTo>
                <a:lnTo>
                  <a:pt x="5528119" y="3918649"/>
                </a:lnTo>
                <a:lnTo>
                  <a:pt x="5634355" y="4030409"/>
                </a:lnTo>
                <a:lnTo>
                  <a:pt x="5153978" y="4059491"/>
                </a:lnTo>
                <a:close/>
                <a:moveTo>
                  <a:pt x="5634609" y="4030726"/>
                </a:moveTo>
                <a:lnTo>
                  <a:pt x="5741035" y="4142740"/>
                </a:lnTo>
                <a:lnTo>
                  <a:pt x="5948299" y="3945890"/>
                </a:lnTo>
                <a:lnTo>
                  <a:pt x="6055424" y="4058666"/>
                </a:lnTo>
                <a:lnTo>
                  <a:pt x="6055424" y="4058666"/>
                </a:lnTo>
                <a:lnTo>
                  <a:pt x="6162548" y="4171442"/>
                </a:lnTo>
                <a:lnTo>
                  <a:pt x="5955348" y="4368292"/>
                </a:lnTo>
                <a:lnTo>
                  <a:pt x="6061583" y="4480116"/>
                </a:lnTo>
                <a:lnTo>
                  <a:pt x="5581205" y="4509135"/>
                </a:lnTo>
                <a:close/>
                <a:moveTo>
                  <a:pt x="6049709" y="2568258"/>
                </a:moveTo>
                <a:lnTo>
                  <a:pt x="6155944" y="2680081"/>
                </a:lnTo>
                <a:lnTo>
                  <a:pt x="5675566" y="2709101"/>
                </a:lnTo>
                <a:lnTo>
                  <a:pt x="5729097" y="2230882"/>
                </a:lnTo>
                <a:lnTo>
                  <a:pt x="5835332" y="2342642"/>
                </a:lnTo>
                <a:lnTo>
                  <a:pt x="6042533" y="2145792"/>
                </a:lnTo>
                <a:lnTo>
                  <a:pt x="6149657" y="2258505"/>
                </a:lnTo>
                <a:lnTo>
                  <a:pt x="6149657" y="2258505"/>
                </a:lnTo>
                <a:lnTo>
                  <a:pt x="6256845" y="2371281"/>
                </a:lnTo>
                <a:close/>
                <a:moveTo>
                  <a:pt x="5662866" y="796608"/>
                </a:moveTo>
                <a:lnTo>
                  <a:pt x="5769991" y="909320"/>
                </a:lnTo>
                <a:lnTo>
                  <a:pt x="5769991" y="909320"/>
                </a:lnTo>
                <a:lnTo>
                  <a:pt x="5877497" y="1022350"/>
                </a:lnTo>
                <a:lnTo>
                  <a:pt x="5670296" y="1219200"/>
                </a:lnTo>
                <a:lnTo>
                  <a:pt x="5776531" y="1330960"/>
                </a:lnTo>
                <a:lnTo>
                  <a:pt x="5296154" y="1359980"/>
                </a:lnTo>
                <a:lnTo>
                  <a:pt x="5349685" y="881761"/>
                </a:lnTo>
                <a:lnTo>
                  <a:pt x="5455920" y="993521"/>
                </a:lnTo>
                <a:close/>
                <a:moveTo>
                  <a:pt x="4922456" y="432308"/>
                </a:moveTo>
                <a:lnTo>
                  <a:pt x="5028692" y="544132"/>
                </a:lnTo>
                <a:lnTo>
                  <a:pt x="5235892" y="347282"/>
                </a:lnTo>
                <a:lnTo>
                  <a:pt x="5343017" y="460057"/>
                </a:lnTo>
                <a:lnTo>
                  <a:pt x="5343017" y="460057"/>
                </a:lnTo>
                <a:lnTo>
                  <a:pt x="5450141" y="572834"/>
                </a:lnTo>
                <a:lnTo>
                  <a:pt x="5242941" y="769684"/>
                </a:lnTo>
                <a:lnTo>
                  <a:pt x="5349177" y="881507"/>
                </a:lnTo>
                <a:lnTo>
                  <a:pt x="4868799" y="910527"/>
                </a:lnTo>
                <a:close/>
                <a:moveTo>
                  <a:pt x="4761675" y="797814"/>
                </a:moveTo>
                <a:lnTo>
                  <a:pt x="4868799" y="910590"/>
                </a:lnTo>
                <a:lnTo>
                  <a:pt x="4868799" y="910590"/>
                </a:lnTo>
                <a:lnTo>
                  <a:pt x="4975924" y="1023366"/>
                </a:lnTo>
                <a:lnTo>
                  <a:pt x="4768723" y="1220216"/>
                </a:lnTo>
                <a:lnTo>
                  <a:pt x="4874959" y="1332040"/>
                </a:lnTo>
                <a:lnTo>
                  <a:pt x="4394835" y="1361250"/>
                </a:lnTo>
                <a:lnTo>
                  <a:pt x="4448366" y="882968"/>
                </a:lnTo>
                <a:lnTo>
                  <a:pt x="4554601" y="994791"/>
                </a:lnTo>
                <a:close/>
                <a:moveTo>
                  <a:pt x="4021265" y="433578"/>
                </a:moveTo>
                <a:lnTo>
                  <a:pt x="4127500" y="545338"/>
                </a:lnTo>
                <a:lnTo>
                  <a:pt x="4334701" y="348488"/>
                </a:lnTo>
                <a:lnTo>
                  <a:pt x="4441825" y="461264"/>
                </a:lnTo>
                <a:lnTo>
                  <a:pt x="4441825" y="461264"/>
                </a:lnTo>
                <a:lnTo>
                  <a:pt x="4548950" y="573977"/>
                </a:lnTo>
                <a:lnTo>
                  <a:pt x="4341749" y="770827"/>
                </a:lnTo>
                <a:lnTo>
                  <a:pt x="4447985" y="882587"/>
                </a:lnTo>
                <a:lnTo>
                  <a:pt x="3967607" y="911670"/>
                </a:lnTo>
                <a:close/>
                <a:moveTo>
                  <a:pt x="3860482" y="799084"/>
                </a:moveTo>
                <a:lnTo>
                  <a:pt x="3967607" y="911860"/>
                </a:lnTo>
                <a:lnTo>
                  <a:pt x="3967607" y="911860"/>
                </a:lnTo>
                <a:lnTo>
                  <a:pt x="4074731" y="1024573"/>
                </a:lnTo>
                <a:lnTo>
                  <a:pt x="3867531" y="1221423"/>
                </a:lnTo>
                <a:lnTo>
                  <a:pt x="3973766" y="1333183"/>
                </a:lnTo>
                <a:lnTo>
                  <a:pt x="3493389" y="1362266"/>
                </a:lnTo>
                <a:lnTo>
                  <a:pt x="3546919" y="883984"/>
                </a:lnTo>
                <a:lnTo>
                  <a:pt x="3653155" y="995744"/>
                </a:lnTo>
                <a:close/>
                <a:moveTo>
                  <a:pt x="3120072" y="434848"/>
                </a:moveTo>
                <a:lnTo>
                  <a:pt x="3226435" y="546672"/>
                </a:lnTo>
                <a:lnTo>
                  <a:pt x="3433636" y="349822"/>
                </a:lnTo>
                <a:lnTo>
                  <a:pt x="3540760" y="462534"/>
                </a:lnTo>
                <a:lnTo>
                  <a:pt x="3540760" y="462534"/>
                </a:lnTo>
                <a:lnTo>
                  <a:pt x="3647884" y="575310"/>
                </a:lnTo>
                <a:lnTo>
                  <a:pt x="3440684" y="772160"/>
                </a:lnTo>
                <a:lnTo>
                  <a:pt x="3546919" y="883920"/>
                </a:lnTo>
                <a:lnTo>
                  <a:pt x="3066542" y="912940"/>
                </a:lnTo>
                <a:close/>
                <a:moveTo>
                  <a:pt x="2959735" y="800418"/>
                </a:moveTo>
                <a:lnTo>
                  <a:pt x="3066859" y="913130"/>
                </a:lnTo>
                <a:lnTo>
                  <a:pt x="3066859" y="913130"/>
                </a:lnTo>
                <a:lnTo>
                  <a:pt x="3173984" y="1025906"/>
                </a:lnTo>
                <a:lnTo>
                  <a:pt x="2966783" y="1222756"/>
                </a:lnTo>
                <a:lnTo>
                  <a:pt x="3073019" y="1334516"/>
                </a:lnTo>
                <a:lnTo>
                  <a:pt x="2592641" y="1363536"/>
                </a:lnTo>
                <a:lnTo>
                  <a:pt x="2646172" y="885317"/>
                </a:lnTo>
                <a:lnTo>
                  <a:pt x="2752407" y="997077"/>
                </a:lnTo>
                <a:close/>
                <a:moveTo>
                  <a:pt x="2219325" y="436118"/>
                </a:moveTo>
                <a:lnTo>
                  <a:pt x="2325561" y="547942"/>
                </a:lnTo>
                <a:lnTo>
                  <a:pt x="2532761" y="351092"/>
                </a:lnTo>
                <a:lnTo>
                  <a:pt x="2639695" y="463550"/>
                </a:lnTo>
                <a:lnTo>
                  <a:pt x="2639695" y="463550"/>
                </a:lnTo>
                <a:lnTo>
                  <a:pt x="2746819" y="576326"/>
                </a:lnTo>
                <a:lnTo>
                  <a:pt x="2539619" y="773176"/>
                </a:lnTo>
                <a:lnTo>
                  <a:pt x="2645854" y="885000"/>
                </a:lnTo>
                <a:lnTo>
                  <a:pt x="2165604" y="914400"/>
                </a:lnTo>
                <a:close/>
                <a:moveTo>
                  <a:pt x="1264285" y="915607"/>
                </a:moveTo>
                <a:lnTo>
                  <a:pt x="1317815" y="437388"/>
                </a:lnTo>
                <a:lnTo>
                  <a:pt x="1424051" y="549148"/>
                </a:lnTo>
                <a:lnTo>
                  <a:pt x="1631252" y="352298"/>
                </a:lnTo>
                <a:lnTo>
                  <a:pt x="1738376" y="465074"/>
                </a:lnTo>
                <a:lnTo>
                  <a:pt x="1738376" y="465074"/>
                </a:lnTo>
                <a:lnTo>
                  <a:pt x="1845754" y="577850"/>
                </a:lnTo>
                <a:lnTo>
                  <a:pt x="1638554" y="774700"/>
                </a:lnTo>
                <a:lnTo>
                  <a:pt x="1744790" y="886460"/>
                </a:lnTo>
                <a:close/>
                <a:moveTo>
                  <a:pt x="1691386" y="1365250"/>
                </a:moveTo>
                <a:lnTo>
                  <a:pt x="1744916" y="886968"/>
                </a:lnTo>
                <a:lnTo>
                  <a:pt x="1851152" y="998791"/>
                </a:lnTo>
                <a:lnTo>
                  <a:pt x="2058353" y="801942"/>
                </a:lnTo>
                <a:lnTo>
                  <a:pt x="2165477" y="914400"/>
                </a:lnTo>
                <a:lnTo>
                  <a:pt x="2165477" y="914400"/>
                </a:lnTo>
                <a:lnTo>
                  <a:pt x="2272602" y="1027176"/>
                </a:lnTo>
                <a:lnTo>
                  <a:pt x="2065401" y="1224026"/>
                </a:lnTo>
                <a:lnTo>
                  <a:pt x="2171637" y="1335850"/>
                </a:lnTo>
                <a:close/>
                <a:moveTo>
                  <a:pt x="2118360" y="1814576"/>
                </a:moveTo>
                <a:lnTo>
                  <a:pt x="2171891" y="1336358"/>
                </a:lnTo>
                <a:lnTo>
                  <a:pt x="2278126" y="1448118"/>
                </a:lnTo>
                <a:lnTo>
                  <a:pt x="2485327" y="1251268"/>
                </a:lnTo>
                <a:lnTo>
                  <a:pt x="2592451" y="1363980"/>
                </a:lnTo>
                <a:lnTo>
                  <a:pt x="2592451" y="1363980"/>
                </a:lnTo>
                <a:lnTo>
                  <a:pt x="2699576" y="1476756"/>
                </a:lnTo>
                <a:lnTo>
                  <a:pt x="2492375" y="1673606"/>
                </a:lnTo>
                <a:lnTo>
                  <a:pt x="2598611" y="1785366"/>
                </a:lnTo>
                <a:close/>
                <a:moveTo>
                  <a:pt x="2545334" y="2263966"/>
                </a:moveTo>
                <a:lnTo>
                  <a:pt x="2598865" y="1785684"/>
                </a:lnTo>
                <a:lnTo>
                  <a:pt x="2705037" y="1897507"/>
                </a:lnTo>
                <a:lnTo>
                  <a:pt x="2912301" y="1700657"/>
                </a:lnTo>
                <a:lnTo>
                  <a:pt x="3019425" y="1813433"/>
                </a:lnTo>
                <a:lnTo>
                  <a:pt x="3019425" y="1813433"/>
                </a:lnTo>
                <a:lnTo>
                  <a:pt x="3126550" y="1926145"/>
                </a:lnTo>
                <a:lnTo>
                  <a:pt x="2919349" y="2122996"/>
                </a:lnTo>
                <a:lnTo>
                  <a:pt x="3025584" y="2234756"/>
                </a:lnTo>
                <a:close/>
                <a:moveTo>
                  <a:pt x="2972435" y="2713038"/>
                </a:moveTo>
                <a:lnTo>
                  <a:pt x="3025966" y="2234756"/>
                </a:lnTo>
                <a:lnTo>
                  <a:pt x="3132138" y="2346579"/>
                </a:lnTo>
                <a:lnTo>
                  <a:pt x="3339338" y="2149729"/>
                </a:lnTo>
                <a:lnTo>
                  <a:pt x="3446526" y="2262505"/>
                </a:lnTo>
                <a:lnTo>
                  <a:pt x="3446526" y="2262505"/>
                </a:lnTo>
                <a:lnTo>
                  <a:pt x="3553651" y="2375281"/>
                </a:lnTo>
                <a:lnTo>
                  <a:pt x="3346450" y="2572131"/>
                </a:lnTo>
                <a:lnTo>
                  <a:pt x="3452622" y="2683955"/>
                </a:lnTo>
                <a:close/>
                <a:moveTo>
                  <a:pt x="3399282" y="3162300"/>
                </a:moveTo>
                <a:lnTo>
                  <a:pt x="3452749" y="2684082"/>
                </a:lnTo>
                <a:lnTo>
                  <a:pt x="3558984" y="2795842"/>
                </a:lnTo>
                <a:lnTo>
                  <a:pt x="3766185" y="2598992"/>
                </a:lnTo>
                <a:lnTo>
                  <a:pt x="3873309" y="2711704"/>
                </a:lnTo>
                <a:lnTo>
                  <a:pt x="3873309" y="2711704"/>
                </a:lnTo>
                <a:lnTo>
                  <a:pt x="3980497" y="2824417"/>
                </a:lnTo>
                <a:lnTo>
                  <a:pt x="3773297" y="3021267"/>
                </a:lnTo>
                <a:lnTo>
                  <a:pt x="3879469" y="3133027"/>
                </a:lnTo>
                <a:close/>
                <a:moveTo>
                  <a:pt x="3826192" y="3611690"/>
                </a:moveTo>
                <a:lnTo>
                  <a:pt x="3879723" y="3133408"/>
                </a:lnTo>
                <a:lnTo>
                  <a:pt x="3985958" y="3245231"/>
                </a:lnTo>
                <a:lnTo>
                  <a:pt x="4193159" y="3048381"/>
                </a:lnTo>
                <a:lnTo>
                  <a:pt x="4300284" y="3161157"/>
                </a:lnTo>
                <a:lnTo>
                  <a:pt x="4300284" y="3161157"/>
                </a:lnTo>
                <a:lnTo>
                  <a:pt x="4407535" y="3274060"/>
                </a:lnTo>
                <a:lnTo>
                  <a:pt x="4200335" y="3470910"/>
                </a:lnTo>
                <a:lnTo>
                  <a:pt x="4306570" y="3582734"/>
                </a:lnTo>
                <a:close/>
                <a:moveTo>
                  <a:pt x="4253166" y="4061016"/>
                </a:moveTo>
                <a:lnTo>
                  <a:pt x="4306697" y="3582797"/>
                </a:lnTo>
                <a:lnTo>
                  <a:pt x="4412932" y="3694557"/>
                </a:lnTo>
                <a:lnTo>
                  <a:pt x="4620133" y="3497707"/>
                </a:lnTo>
                <a:lnTo>
                  <a:pt x="4727257" y="3610420"/>
                </a:lnTo>
                <a:lnTo>
                  <a:pt x="4727257" y="3610420"/>
                </a:lnTo>
                <a:lnTo>
                  <a:pt x="4834382" y="3723196"/>
                </a:lnTo>
                <a:lnTo>
                  <a:pt x="4627181" y="3920046"/>
                </a:lnTo>
                <a:lnTo>
                  <a:pt x="4733417" y="4031806"/>
                </a:lnTo>
                <a:close/>
                <a:moveTo>
                  <a:pt x="4680141" y="4510405"/>
                </a:moveTo>
                <a:lnTo>
                  <a:pt x="4733671" y="4032123"/>
                </a:lnTo>
                <a:lnTo>
                  <a:pt x="4839906" y="4143883"/>
                </a:lnTo>
                <a:lnTo>
                  <a:pt x="5047107" y="3947033"/>
                </a:lnTo>
                <a:lnTo>
                  <a:pt x="5154231" y="4059809"/>
                </a:lnTo>
                <a:lnTo>
                  <a:pt x="5154231" y="4059809"/>
                </a:lnTo>
                <a:lnTo>
                  <a:pt x="5261356" y="4172522"/>
                </a:lnTo>
                <a:lnTo>
                  <a:pt x="5054155" y="4369372"/>
                </a:lnTo>
                <a:lnTo>
                  <a:pt x="5160391" y="4481132"/>
                </a:lnTo>
                <a:close/>
                <a:moveTo>
                  <a:pt x="5107115" y="4959731"/>
                </a:moveTo>
                <a:lnTo>
                  <a:pt x="5160645" y="4481449"/>
                </a:lnTo>
                <a:lnTo>
                  <a:pt x="5266817" y="4593273"/>
                </a:lnTo>
                <a:lnTo>
                  <a:pt x="5474017" y="4396423"/>
                </a:lnTo>
                <a:lnTo>
                  <a:pt x="5581205" y="4509199"/>
                </a:lnTo>
                <a:lnTo>
                  <a:pt x="5581205" y="4509199"/>
                </a:lnTo>
                <a:lnTo>
                  <a:pt x="5688330" y="4621975"/>
                </a:lnTo>
                <a:lnTo>
                  <a:pt x="5481129" y="4818825"/>
                </a:lnTo>
                <a:lnTo>
                  <a:pt x="5587365" y="4930648"/>
                </a:lnTo>
                <a:close/>
                <a:moveTo>
                  <a:pt x="5534089" y="5409057"/>
                </a:moveTo>
                <a:lnTo>
                  <a:pt x="5587555" y="4930839"/>
                </a:lnTo>
                <a:lnTo>
                  <a:pt x="5693791" y="5042599"/>
                </a:lnTo>
                <a:lnTo>
                  <a:pt x="5900991" y="4845749"/>
                </a:lnTo>
                <a:lnTo>
                  <a:pt x="6008116" y="4958461"/>
                </a:lnTo>
                <a:lnTo>
                  <a:pt x="6008116" y="4958461"/>
                </a:lnTo>
                <a:lnTo>
                  <a:pt x="6115685" y="5071428"/>
                </a:lnTo>
                <a:lnTo>
                  <a:pt x="5908485" y="5268278"/>
                </a:lnTo>
                <a:lnTo>
                  <a:pt x="6014656" y="5380038"/>
                </a:lnTo>
                <a:close/>
                <a:moveTo>
                  <a:pt x="5960999" y="5858447"/>
                </a:moveTo>
                <a:lnTo>
                  <a:pt x="6014529" y="5380165"/>
                </a:lnTo>
                <a:lnTo>
                  <a:pt x="6120765" y="5491988"/>
                </a:lnTo>
                <a:lnTo>
                  <a:pt x="6327966" y="5295138"/>
                </a:lnTo>
                <a:lnTo>
                  <a:pt x="6435090" y="5407914"/>
                </a:lnTo>
                <a:lnTo>
                  <a:pt x="6435090" y="5407914"/>
                </a:lnTo>
                <a:lnTo>
                  <a:pt x="6542278" y="5520690"/>
                </a:lnTo>
                <a:lnTo>
                  <a:pt x="6335014" y="5717540"/>
                </a:lnTo>
                <a:lnTo>
                  <a:pt x="6441250" y="5829300"/>
                </a:lnTo>
                <a:close/>
                <a:moveTo>
                  <a:pt x="6969316" y="5970080"/>
                </a:moveTo>
                <a:lnTo>
                  <a:pt x="6762115" y="6166930"/>
                </a:lnTo>
                <a:lnTo>
                  <a:pt x="6868351" y="6278753"/>
                </a:lnTo>
                <a:lnTo>
                  <a:pt x="6387973" y="6307773"/>
                </a:lnTo>
                <a:lnTo>
                  <a:pt x="6441504" y="5829554"/>
                </a:lnTo>
                <a:lnTo>
                  <a:pt x="6547739" y="5941314"/>
                </a:lnTo>
                <a:lnTo>
                  <a:pt x="6754940" y="5744464"/>
                </a:lnTo>
                <a:lnTo>
                  <a:pt x="6862064" y="5857177"/>
                </a:lnTo>
                <a:lnTo>
                  <a:pt x="6862064" y="5857177"/>
                </a:lnTo>
                <a:close/>
                <a:moveTo>
                  <a:pt x="7016623" y="5070158"/>
                </a:moveTo>
                <a:lnTo>
                  <a:pt x="6809423" y="5267008"/>
                </a:lnTo>
                <a:lnTo>
                  <a:pt x="6915594" y="5378768"/>
                </a:lnTo>
                <a:lnTo>
                  <a:pt x="6435280" y="5407851"/>
                </a:lnTo>
                <a:lnTo>
                  <a:pt x="6488748" y="4929569"/>
                </a:lnTo>
                <a:lnTo>
                  <a:pt x="6594983" y="5041392"/>
                </a:lnTo>
                <a:lnTo>
                  <a:pt x="6802184" y="4844542"/>
                </a:lnTo>
                <a:lnTo>
                  <a:pt x="6909435" y="4957318"/>
                </a:lnTo>
                <a:lnTo>
                  <a:pt x="6909435" y="4957318"/>
                </a:lnTo>
                <a:close/>
                <a:moveTo>
                  <a:pt x="7063867" y="4170172"/>
                </a:moveTo>
                <a:lnTo>
                  <a:pt x="6856666" y="4367022"/>
                </a:lnTo>
                <a:lnTo>
                  <a:pt x="6962902" y="4478782"/>
                </a:lnTo>
                <a:lnTo>
                  <a:pt x="6482525" y="4507802"/>
                </a:lnTo>
                <a:lnTo>
                  <a:pt x="6536055" y="4029583"/>
                </a:lnTo>
                <a:lnTo>
                  <a:pt x="6642227" y="4141343"/>
                </a:lnTo>
                <a:lnTo>
                  <a:pt x="6849428" y="3944493"/>
                </a:lnTo>
                <a:lnTo>
                  <a:pt x="6956616" y="4057650"/>
                </a:lnTo>
                <a:lnTo>
                  <a:pt x="6956616" y="4057650"/>
                </a:lnTo>
                <a:close/>
                <a:moveTo>
                  <a:pt x="7111111" y="3270250"/>
                </a:moveTo>
                <a:lnTo>
                  <a:pt x="6903911" y="3467100"/>
                </a:lnTo>
                <a:lnTo>
                  <a:pt x="7010146" y="3578924"/>
                </a:lnTo>
                <a:lnTo>
                  <a:pt x="6529768" y="3607943"/>
                </a:lnTo>
                <a:lnTo>
                  <a:pt x="6583299" y="3129661"/>
                </a:lnTo>
                <a:lnTo>
                  <a:pt x="6689535" y="3241485"/>
                </a:lnTo>
                <a:lnTo>
                  <a:pt x="6896735" y="3044635"/>
                </a:lnTo>
                <a:lnTo>
                  <a:pt x="7003860" y="3157411"/>
                </a:lnTo>
                <a:lnTo>
                  <a:pt x="7003860" y="3157411"/>
                </a:lnTo>
                <a:close/>
                <a:moveTo>
                  <a:pt x="6943979" y="2144649"/>
                </a:moveTo>
                <a:lnTo>
                  <a:pt x="7051104" y="2257425"/>
                </a:lnTo>
                <a:lnTo>
                  <a:pt x="7051104" y="2257425"/>
                </a:lnTo>
                <a:lnTo>
                  <a:pt x="7158228" y="2370138"/>
                </a:lnTo>
                <a:lnTo>
                  <a:pt x="6951028" y="2566988"/>
                </a:lnTo>
                <a:lnTo>
                  <a:pt x="7057263" y="2678748"/>
                </a:lnTo>
                <a:lnTo>
                  <a:pt x="6576886" y="2707767"/>
                </a:lnTo>
                <a:lnTo>
                  <a:pt x="6630416" y="2229549"/>
                </a:lnTo>
                <a:lnTo>
                  <a:pt x="6736652" y="2341309"/>
                </a:lnTo>
                <a:close/>
                <a:moveTo>
                  <a:pt x="6731635" y="1921002"/>
                </a:moveTo>
                <a:lnTo>
                  <a:pt x="6524435" y="2117852"/>
                </a:lnTo>
                <a:lnTo>
                  <a:pt x="6630606" y="2229676"/>
                </a:lnTo>
                <a:lnTo>
                  <a:pt x="6150292" y="2258695"/>
                </a:lnTo>
                <a:lnTo>
                  <a:pt x="6203760" y="1780477"/>
                </a:lnTo>
                <a:lnTo>
                  <a:pt x="6309995" y="1892237"/>
                </a:lnTo>
                <a:lnTo>
                  <a:pt x="6517195" y="1695387"/>
                </a:lnTo>
                <a:lnTo>
                  <a:pt x="6624320" y="1808163"/>
                </a:lnTo>
                <a:lnTo>
                  <a:pt x="6624320" y="1808163"/>
                </a:lnTo>
                <a:close/>
                <a:moveTo>
                  <a:pt x="6778879" y="1021080"/>
                </a:moveTo>
                <a:lnTo>
                  <a:pt x="6571679" y="1217930"/>
                </a:lnTo>
                <a:lnTo>
                  <a:pt x="6677914" y="1329690"/>
                </a:lnTo>
                <a:lnTo>
                  <a:pt x="6197346" y="1358900"/>
                </a:lnTo>
                <a:lnTo>
                  <a:pt x="6250877" y="880618"/>
                </a:lnTo>
                <a:lnTo>
                  <a:pt x="6356985" y="992315"/>
                </a:lnTo>
                <a:lnTo>
                  <a:pt x="6564249" y="795465"/>
                </a:lnTo>
                <a:lnTo>
                  <a:pt x="6671437" y="908050"/>
                </a:lnTo>
                <a:lnTo>
                  <a:pt x="6671437" y="908050"/>
                </a:lnTo>
                <a:close/>
                <a:moveTo>
                  <a:pt x="3801872" y="0"/>
                </a:moveTo>
                <a:lnTo>
                  <a:pt x="3609467" y="0"/>
                </a:lnTo>
                <a:lnTo>
                  <a:pt x="3700780" y="96076"/>
                </a:lnTo>
                <a:close/>
                <a:moveTo>
                  <a:pt x="2902014" y="0"/>
                </a:moveTo>
                <a:lnTo>
                  <a:pt x="2707132" y="0"/>
                </a:lnTo>
                <a:lnTo>
                  <a:pt x="2799588" y="97346"/>
                </a:lnTo>
                <a:close/>
                <a:moveTo>
                  <a:pt x="95885" y="101092"/>
                </a:moveTo>
                <a:lnTo>
                  <a:pt x="202374" y="0"/>
                </a:lnTo>
                <a:lnTo>
                  <a:pt x="0" y="0"/>
                </a:lnTo>
                <a:close/>
                <a:moveTo>
                  <a:pt x="1102296" y="0"/>
                </a:moveTo>
                <a:lnTo>
                  <a:pt x="902335" y="0"/>
                </a:lnTo>
                <a:lnTo>
                  <a:pt x="997140" y="99822"/>
                </a:lnTo>
                <a:close/>
                <a:moveTo>
                  <a:pt x="2002155" y="0"/>
                </a:moveTo>
                <a:lnTo>
                  <a:pt x="1804733" y="0"/>
                </a:lnTo>
                <a:lnTo>
                  <a:pt x="1898396" y="98552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8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651600" y="5875067"/>
            <a:ext cx="78408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404384" y="62315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 type="blank">
  <p:cSld name="Blank colo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04384" y="62315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Google Shape;58;p10"/>
          <p:cNvSpPr/>
          <p:nvPr/>
        </p:nvSpPr>
        <p:spPr>
          <a:xfrm>
            <a:off x="487675" y="0"/>
            <a:ext cx="8656320" cy="6858189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mentary">
  <p:cSld name="Blank complementary">
    <p:bg>
      <p:bgPr>
        <a:gradFill>
          <a:gsLst>
            <a:gs pos="0">
              <a:schemeClr val="accent6"/>
            </a:gs>
            <a:gs pos="50000">
              <a:schemeClr val="accent5"/>
            </a:gs>
            <a:gs pos="100000">
              <a:schemeClr val="accent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404384" y="62315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1" name="Google Shape;61;p11"/>
          <p:cNvSpPr/>
          <p:nvPr/>
        </p:nvSpPr>
        <p:spPr>
          <a:xfrm>
            <a:off x="487675" y="0"/>
            <a:ext cx="8656320" cy="6858189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rgbClr val="011733">
                  <a:alpha val="16862"/>
                </a:srgbClr>
              </a:gs>
              <a:gs pos="80000">
                <a:srgbClr val="011733">
                  <a:alpha val="0"/>
                </a:srgbClr>
              </a:gs>
              <a:gs pos="100000">
                <a:srgbClr val="011733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51600" y="838200"/>
            <a:ext cx="6130200" cy="5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51600" y="1879601"/>
            <a:ext cx="61302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Char char="⇨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 Light"/>
              <a:buChar char="⇾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xygen Light"/>
              <a:buChar char="￫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■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Oxygen Light"/>
              <a:buChar char="■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2315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90000"/>
              </a:schemeClr>
            </a:gs>
            <a:gs pos="50000">
              <a:schemeClr val="accent2"/>
            </a:gs>
            <a:gs pos="100000">
              <a:schemeClr val="accent3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28600"/>
            <a:ext cx="661399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CUSTOMER RELATIONSHIP MANAGEMENT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838200"/>
            <a:ext cx="868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Customer Relationship Management is a process that provides banking business with the opportunity to create and maintain long-term relationships with customers. This concept allows the business the bank to identify, segment, communicate and build long-term relationships with customers on an individual basis regarding their needs for banking products and services as well as value added. 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419052"/>
            <a:ext cx="30827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/>
              <a:t>DATA SOURCE:</a:t>
            </a:r>
          </a:p>
          <a:p>
            <a:pPr>
              <a:buFont typeface="Arial" pitchFamily="34" charset="0"/>
              <a:buChar char="•"/>
            </a:pPr>
            <a:r>
              <a:rPr lang="en-IN" sz="1600" b="1" dirty="0" smtClean="0"/>
              <a:t>AGE</a:t>
            </a:r>
          </a:p>
          <a:p>
            <a:pPr>
              <a:buFont typeface="Arial" pitchFamily="34" charset="0"/>
              <a:buChar char="•"/>
            </a:pPr>
            <a:r>
              <a:rPr lang="en-IN" sz="1600" b="1" dirty="0" smtClean="0"/>
              <a:t>GENDER</a:t>
            </a:r>
          </a:p>
          <a:p>
            <a:pPr>
              <a:buFont typeface="Arial" pitchFamily="34" charset="0"/>
              <a:buChar char="•"/>
            </a:pPr>
            <a:r>
              <a:rPr lang="en-IN" sz="1600" b="1" dirty="0" smtClean="0"/>
              <a:t>PROFESSION</a:t>
            </a:r>
          </a:p>
          <a:p>
            <a:pPr>
              <a:buFont typeface="Arial" pitchFamily="34" charset="0"/>
              <a:buChar char="•"/>
            </a:pPr>
            <a:r>
              <a:rPr lang="en-IN" sz="1600" b="1" dirty="0" smtClean="0"/>
              <a:t>TRANSACTION HISTORY</a:t>
            </a:r>
          </a:p>
          <a:p>
            <a:pPr>
              <a:buFont typeface="Arial" pitchFamily="34" charset="0"/>
              <a:buChar char="•"/>
            </a:pPr>
            <a:r>
              <a:rPr lang="en-IN" sz="1600" b="1" dirty="0" smtClean="0"/>
              <a:t>PREVIOUS FEEDBACKS</a:t>
            </a:r>
          </a:p>
          <a:p>
            <a:pPr>
              <a:buFont typeface="Arial" pitchFamily="34" charset="0"/>
              <a:buChar char="•"/>
            </a:pPr>
            <a:r>
              <a:rPr lang="en-IN" sz="1600" b="1" dirty="0" smtClean="0"/>
              <a:t>MODE OF PAYMENTS DONE</a:t>
            </a:r>
          </a:p>
          <a:p>
            <a:pPr>
              <a:buFont typeface="Arial" pitchFamily="34" charset="0"/>
              <a:buChar char="•"/>
            </a:pPr>
            <a:r>
              <a:rPr lang="en-IN" sz="1600" b="1" dirty="0" smtClean="0"/>
              <a:t>OFFERS AND PROMOTIONS </a:t>
            </a:r>
          </a:p>
          <a:p>
            <a:endParaRPr lang="en-IN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581400" y="2540675"/>
            <a:ext cx="5105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/>
              <a:t>LIFETIME VALUE OF CUSTOMER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IDEAL INTEREST RATE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QUEING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CONCATENATED FEATURES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VELOCITY CHANGE VARIABLE FROM RFM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USAGE OF PROMOTIONS AND OFFERS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895671"/>
            <a:ext cx="73574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CLUSTERING AND SEGMENTATION BASED ON LIFETIME VALUE</a:t>
            </a:r>
          </a:p>
          <a:p>
            <a:r>
              <a:rPr lang="en-IN" b="1" dirty="0" smtClean="0"/>
              <a:t>NLP ON FEEDBACKS AND TEXT MINING</a:t>
            </a:r>
          </a:p>
          <a:p>
            <a:r>
              <a:rPr lang="en-IN" b="1" dirty="0" smtClean="0"/>
              <a:t>CLASSIFICATION MODEL FOR FINAL JUDGEMENT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6130200" cy="533400"/>
          </a:xfrm>
        </p:spPr>
        <p:txBody>
          <a:bodyPr/>
          <a:lstStyle/>
          <a:p>
            <a:r>
              <a:rPr lang="en-IN" dirty="0" smtClean="0"/>
              <a:t>LIFETIME VALUE PREDICTION: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7425600" cy="914400"/>
          </a:xfrm>
        </p:spPr>
        <p:txBody>
          <a:bodyPr/>
          <a:lstStyle/>
          <a:p>
            <a:pPr>
              <a:buNone/>
            </a:pPr>
            <a:r>
              <a:rPr lang="en-IN" sz="1600" dirty="0" smtClean="0"/>
              <a:t>To know the level of importance of a customer and his area of interest</a:t>
            </a:r>
          </a:p>
          <a:p>
            <a:pPr>
              <a:buNone/>
            </a:pPr>
            <a:r>
              <a:rPr lang="en-IN" sz="1600" dirty="0" smtClean="0"/>
              <a:t>Giving a value/number 1-10</a:t>
            </a:r>
          </a:p>
          <a:p>
            <a:pPr>
              <a:buNone/>
            </a:pPr>
            <a:r>
              <a:rPr lang="en-IN" sz="1600" dirty="0" smtClean="0"/>
              <a:t>Segment based on this score</a:t>
            </a:r>
            <a:endParaRPr lang="en-US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6800" y="1752600"/>
            <a:ext cx="6130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tabLst/>
              <a:defRPr/>
            </a:pPr>
            <a:r>
              <a:rPr lang="en-IN" sz="3200" kern="0" dirty="0" smtClean="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rPr>
              <a:t>QUEING</a:t>
            </a:r>
            <a:r>
              <a:rPr kumimoji="0" lang="en-I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Zilla Slab SemiBold"/>
                <a:ea typeface="Zilla Slab SemiBold"/>
                <a:cs typeface="Zilla Slab SemiBold"/>
                <a:sym typeface="Zilla Slab SemiBold"/>
              </a:rPr>
              <a:t>: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2209800"/>
            <a:ext cx="742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None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xygen Light"/>
                <a:ea typeface="Oxygen Light"/>
                <a:cs typeface="Oxygen Light"/>
                <a:sym typeface="Oxygen Light"/>
              </a:rPr>
              <a:t>Based</a:t>
            </a:r>
            <a:r>
              <a:rPr kumimoji="0" lang="en-IN" sz="1600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xygen Light"/>
                <a:ea typeface="Oxygen Light"/>
                <a:cs typeface="Oxygen Light"/>
                <a:sym typeface="Oxygen Light"/>
              </a:rPr>
              <a:t> on customer interest and business conditions .So that bank won’t lose  important customers and serve them better.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xygen Light"/>
              <a:ea typeface="Oxygen Light"/>
              <a:cs typeface="Oxygen Light"/>
              <a:sym typeface="Oxygen Ligh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2819400"/>
            <a:ext cx="6130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tabLst/>
              <a:defRPr/>
            </a:pPr>
            <a:r>
              <a:rPr lang="en-IN" sz="3200" kern="0" noProof="0" dirty="0" smtClean="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rPr>
              <a:t>ADDITIONAL REVIEW</a:t>
            </a:r>
            <a:r>
              <a:rPr kumimoji="0" lang="en-I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Zilla Slab SemiBold"/>
                <a:ea typeface="Zilla Slab SemiBold"/>
                <a:cs typeface="Zilla Slab SemiBold"/>
                <a:sym typeface="Zilla Slab SemiBold"/>
              </a:rPr>
              <a:t>: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57200" y="3200400"/>
            <a:ext cx="742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None/>
              <a:tabLst/>
              <a:defRPr/>
            </a:pPr>
            <a:r>
              <a:rPr lang="en-IN" sz="1600" kern="0" dirty="0" smtClean="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Banks can have a final review of customer before issuing any product.</a:t>
            </a:r>
          </a:p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None/>
              <a:tabLst/>
              <a:defRPr/>
            </a:pPr>
            <a:r>
              <a:rPr lang="en-IN" sz="1600" kern="0" dirty="0" smtClean="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   If found low customer lifetime value and  based on Anomalies.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xygen Light"/>
              <a:ea typeface="Oxygen Light"/>
              <a:cs typeface="Oxygen Light"/>
              <a:sym typeface="Oxygen Ligh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6800" y="3886200"/>
            <a:ext cx="6130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tabLst/>
              <a:defRPr/>
            </a:pPr>
            <a:r>
              <a:rPr lang="en-IN" sz="3200" kern="0" noProof="0" dirty="0" smtClean="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rPr>
              <a:t>IDEAL INTEREST RATE</a:t>
            </a:r>
            <a:r>
              <a:rPr kumimoji="0" lang="en-I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Zilla Slab SemiBold"/>
                <a:ea typeface="Zilla Slab SemiBold"/>
                <a:cs typeface="Zilla Slab SemiBold"/>
                <a:sym typeface="Zilla Slab SemiBold"/>
              </a:rPr>
              <a:t>: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99200" y="4419600"/>
            <a:ext cx="742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None/>
              <a:tabLst/>
              <a:defRPr/>
            </a:pPr>
            <a:r>
              <a:rPr lang="en-IN" sz="1600" kern="0" dirty="0" smtClean="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Banks can suggest/recommend ideal interest rate based on:</a:t>
            </a:r>
          </a:p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None/>
              <a:tabLst/>
              <a:defRPr/>
            </a:pPr>
            <a:r>
              <a:rPr lang="en-IN" sz="1600" kern="0" dirty="0" smtClean="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    Previous delay, Income, Assets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46800" y="5105400"/>
            <a:ext cx="6130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tabLst/>
              <a:defRPr/>
            </a:pPr>
            <a:r>
              <a:rPr lang="en-IN" sz="3200" kern="0" dirty="0" smtClean="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rPr>
              <a:t>VELOCITY CHANGE VARIABLE</a:t>
            </a:r>
            <a:r>
              <a:rPr kumimoji="0" lang="en-I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Zilla Slab SemiBold"/>
                <a:ea typeface="Zilla Slab SemiBold"/>
                <a:cs typeface="Zilla Slab SemiBold"/>
                <a:sym typeface="Zilla Slab SemiBold"/>
              </a:rPr>
              <a:t>: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499200" y="5638800"/>
            <a:ext cx="7425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None/>
              <a:tabLst/>
              <a:defRPr/>
            </a:pPr>
            <a:r>
              <a:rPr lang="en-IN" sz="1600" kern="0" dirty="0" smtClean="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To track sudden change in normal behaviour=</a:t>
            </a:r>
          </a:p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None/>
              <a:tabLst/>
              <a:defRPr/>
            </a:pPr>
            <a:r>
              <a:rPr lang="en-IN" sz="1600" u="sng" kern="0" dirty="0" smtClean="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Transaction from(origin-destination) over 0 or 1 day</a:t>
            </a:r>
          </a:p>
          <a:p>
            <a:pPr marL="457200" lvl="0" indent="-381000">
              <a:lnSpc>
                <a:spcPct val="115000"/>
              </a:lnSpc>
              <a:buClr>
                <a:schemeClr val="accent2"/>
              </a:buClr>
              <a:buSzPts val="2400"/>
            </a:pPr>
            <a:r>
              <a:rPr lang="en-IN" sz="1600" kern="0" dirty="0" smtClean="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Transaction from(origin-destination</a:t>
            </a:r>
            <a:r>
              <a:rPr lang="en-IN" sz="1600" kern="0" dirty="0" smtClean="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) over (7 or 14 or 21 days)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more template">
  <a:themeElements>
    <a:clrScheme name="Custom 347">
      <a:dk1>
        <a:srgbClr val="011733"/>
      </a:dk1>
      <a:lt1>
        <a:srgbClr val="FFFFFF"/>
      </a:lt1>
      <a:dk2>
        <a:srgbClr val="889597"/>
      </a:dk2>
      <a:lt2>
        <a:srgbClr val="EBEEEA"/>
      </a:lt2>
      <a:accent1>
        <a:srgbClr val="BCF6A7"/>
      </a:accent1>
      <a:accent2>
        <a:srgbClr val="18A88D"/>
      </a:accent2>
      <a:accent3>
        <a:srgbClr val="11606D"/>
      </a:accent3>
      <a:accent4>
        <a:srgbClr val="1A4EB9"/>
      </a:accent4>
      <a:accent5>
        <a:srgbClr val="9E87D8"/>
      </a:accent5>
      <a:accent6>
        <a:srgbClr val="E498C6"/>
      </a:accent6>
      <a:hlink>
        <a:srgbClr val="11606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247</Words>
  <Application>Microsoft Office PowerPoint</Application>
  <PresentationFormat>On-screen Show (4:3)</PresentationFormat>
  <Paragraphs>36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Whitmore template</vt:lpstr>
      <vt:lpstr>Slide 1</vt:lpstr>
      <vt:lpstr>LIFETIME VALUE PREDICTION: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DEBENDRA PANIGRAHI</dc:creator>
  <cp:lastModifiedBy>Windows User</cp:lastModifiedBy>
  <cp:revision>16</cp:revision>
  <dcterms:created xsi:type="dcterms:W3CDTF">2006-08-16T00:00:00Z</dcterms:created>
  <dcterms:modified xsi:type="dcterms:W3CDTF">2021-05-18T15:30:56Z</dcterms:modified>
</cp:coreProperties>
</file>