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0" r:id="rId5"/>
    <p:sldId id="258" r:id="rId6"/>
    <p:sldId id="263" r:id="rId7"/>
    <p:sldId id="266" r:id="rId8"/>
    <p:sldId id="265" r:id="rId9"/>
    <p:sldId id="264" r:id="rId10"/>
    <p:sldId id="259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21876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DnDnD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(Dungeons and dungeons and dungeons)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ученик 9Д класса Талдин Матвей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написана на языке программирования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Были использованы такие библиотеки, как </a:t>
            </a:r>
            <a:r>
              <a:rPr lang="en-US" dirty="0" smtClean="0"/>
              <a:t>PyQt5, Sqlite3</a:t>
            </a:r>
            <a:r>
              <a:rPr lang="ru-RU" dirty="0" smtClean="0"/>
              <a:t>, а также многие встроенные библиотеки языка</a:t>
            </a:r>
          </a:p>
          <a:p>
            <a:r>
              <a:rPr lang="ru-RU" dirty="0" smtClean="0"/>
              <a:t>Для моделирования окон я использовал приложение </a:t>
            </a:r>
            <a:r>
              <a:rPr lang="en-US" dirty="0" smtClean="0"/>
              <a:t>QtDesigner,</a:t>
            </a:r>
            <a:r>
              <a:rPr lang="ru-RU" dirty="0" smtClean="0"/>
              <a:t> для создания баз данных – </a:t>
            </a:r>
            <a:r>
              <a:rPr lang="en-US" dirty="0" smtClean="0"/>
              <a:t>SQLiteStudio, </a:t>
            </a:r>
            <a:r>
              <a:rPr lang="ru-RU" dirty="0" smtClean="0"/>
              <a:t>а также примитивные графические редакторы для</a:t>
            </a:r>
            <a:r>
              <a:rPr lang="ru-RU" dirty="0"/>
              <a:t> </a:t>
            </a:r>
            <a:r>
              <a:rPr lang="ru-RU" dirty="0" smtClean="0"/>
              <a:t>работы с изображениями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получил бесценный опыт работы с языком программирования </a:t>
            </a:r>
            <a:r>
              <a:rPr lang="en-US" dirty="0" smtClean="0"/>
              <a:t>Python</a:t>
            </a:r>
            <a:r>
              <a:rPr lang="ru-RU" dirty="0" smtClean="0"/>
              <a:t>, а в особенности, с его библиотеками </a:t>
            </a:r>
            <a:r>
              <a:rPr lang="en-US" dirty="0" smtClean="0"/>
              <a:t>PyQt5 </a:t>
            </a:r>
            <a:r>
              <a:rPr lang="ru-RU" dirty="0" smtClean="0"/>
              <a:t>и </a:t>
            </a:r>
            <a:r>
              <a:rPr lang="en-US" smtClean="0"/>
              <a:t>sqlite3</a:t>
            </a:r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DnDnD</a:t>
            </a:r>
            <a:r>
              <a:rPr lang="en-US" dirty="0" smtClean="0"/>
              <a:t> – </a:t>
            </a:r>
            <a:r>
              <a:rPr lang="ru-RU" dirty="0" smtClean="0"/>
              <a:t>текстовая пошаговая РПГ-игра в сеттинге </a:t>
            </a:r>
            <a:r>
              <a:rPr lang="ru-RU" dirty="0" smtClean="0"/>
              <a:t>подземелья, которую я решил разработать для проекта в </a:t>
            </a:r>
            <a:r>
              <a:rPr lang="ru-RU" dirty="0" err="1" smtClean="0"/>
              <a:t>Яндекс</a:t>
            </a:r>
            <a:r>
              <a:rPr lang="ru-RU" dirty="0" err="1" smtClean="0"/>
              <a:t>.Лицее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такое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0" y="1484784"/>
            <a:ext cx="2746648" cy="4525963"/>
          </a:xfrm>
        </p:spPr>
        <p:txBody>
          <a:bodyPr/>
          <a:lstStyle/>
          <a:p>
            <a:r>
              <a:rPr lang="ru-RU" dirty="0" smtClean="0"/>
              <a:t>На создание именно такой игры меня подтолкнул мой старый проект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Возникновение идеи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12776"/>
            <a:ext cx="6192688" cy="365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DnDnD</a:t>
            </a:r>
            <a:r>
              <a:rPr lang="en-US" dirty="0" smtClean="0"/>
              <a:t> </a:t>
            </a:r>
            <a:r>
              <a:rPr lang="ru-RU" dirty="0" smtClean="0"/>
              <a:t>– это игра. </a:t>
            </a:r>
            <a:r>
              <a:rPr lang="ru-RU" dirty="0" smtClean="0"/>
              <a:t>Как и любая другая, она должна была убивать время и развлекать пользователя. Однако, на самом деле, </a:t>
            </a:r>
            <a:r>
              <a:rPr lang="ru-RU" dirty="0" smtClean="0"/>
              <a:t>она была создана, чтобы опробовать себя в программировании и получить бесценный опыт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нужна</a:t>
            </a:r>
            <a:r>
              <a:rPr lang="en-US" dirty="0" smtClean="0"/>
              <a:t>?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pic>
        <p:nvPicPr>
          <p:cNvPr id="6" name="Содержимое 5" descr="login_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9533" y="1412776"/>
            <a:ext cx="5732787" cy="468545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main_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052736"/>
            <a:ext cx="5400600" cy="560224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liders_table_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0095" y="1572690"/>
            <a:ext cx="6923810" cy="434285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лидеров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dices_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42759" y="1557826"/>
            <a:ext cx="5058481" cy="437258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Бросок костей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fight_sho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628800"/>
            <a:ext cx="4363055" cy="452596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Битвы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</TotalTime>
  <Words>158</Words>
  <Application>Microsoft Office PowerPoint</Application>
  <PresentationFormat>Экран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Открытая</vt:lpstr>
      <vt:lpstr>DnDnD (Dungeons and dungeons and dungeons)</vt:lpstr>
      <vt:lpstr>Что это такое</vt:lpstr>
      <vt:lpstr>Возникновение идеи</vt:lpstr>
      <vt:lpstr>Для чего нужна?</vt:lpstr>
      <vt:lpstr>Регистрация</vt:lpstr>
      <vt:lpstr>Главное окно</vt:lpstr>
      <vt:lpstr>Таблица лидеров</vt:lpstr>
      <vt:lpstr>Бросок костей</vt:lpstr>
      <vt:lpstr>Битвы</vt:lpstr>
      <vt:lpstr>Использованные технологии</vt:lpstr>
      <vt:lpstr>Итог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DnDnD (Dungeons and dungeons and dungeons)</dc:title>
  <dc:creator>Матвей Талдин</dc:creator>
  <cp:lastModifiedBy>Матвей Талдин</cp:lastModifiedBy>
  <cp:revision>13</cp:revision>
  <dcterms:created xsi:type="dcterms:W3CDTF">2021-11-01T12:06:47Z</dcterms:created>
  <dcterms:modified xsi:type="dcterms:W3CDTF">2021-11-11T22:04:29Z</dcterms:modified>
</cp:coreProperties>
</file>